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79" r:id="rId5"/>
  </p:sldMasterIdLst>
  <p:notesMasterIdLst>
    <p:notesMasterId r:id="rId11"/>
  </p:notesMasterIdLst>
  <p:sldIdLst>
    <p:sldId id="266" r:id="rId6"/>
    <p:sldId id="262" r:id="rId7"/>
    <p:sldId id="271" r:id="rId8"/>
    <p:sldId id="268" r:id="rId9"/>
    <p:sldId id="27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08B"/>
    <a:srgbClr val="464D5C"/>
    <a:srgbClr val="3F4655"/>
    <a:srgbClr val="FFFFFF"/>
    <a:srgbClr val="195FF7"/>
    <a:srgbClr val="FF0066"/>
    <a:srgbClr val="FF33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B3745-DD7A-4DC6-A3DF-5DC4B4F76993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CEEF1-26C7-4E8B-BAD5-EF24CA41C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05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0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AF58-8BBF-5942-9EE2-B93E2FFABF9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  <a:sym typeface="Arial"/>
              </a:rPr>
              <a:pPr marL="0" marR="0" lvl="0" indent="0" algn="r" defTabSz="1300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07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70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08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546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9780" y="329237"/>
            <a:ext cx="10676905" cy="454420"/>
          </a:xfrm>
        </p:spPr>
        <p:txBody>
          <a:bodyPr lIns="0" tIns="0" rIns="0" bIns="0"/>
          <a:lstStyle>
            <a:lvl1pPr>
              <a:defRPr sz="2953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823" y="1577340"/>
            <a:ext cx="530546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1180" y="1577340"/>
            <a:ext cx="530546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148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омерной разделитель">
    <p:bg>
      <p:bgPr>
        <a:gradFill>
          <a:gsLst>
            <a:gs pos="30000">
              <a:schemeClr val="tx2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809384" y="2769842"/>
            <a:ext cx="7623477" cy="2308699"/>
          </a:xfrm>
        </p:spPr>
        <p:txBody>
          <a:bodyPr tIns="0" anchor="t">
            <a:noAutofit/>
          </a:bodyPr>
          <a:lstStyle>
            <a:lvl1pPr algn="l">
              <a:lnSpc>
                <a:spcPct val="90000"/>
              </a:lnSpc>
              <a:defRPr sz="4641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в 1-2 строки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75FDDF-5FC6-4B40-8CD4-979048FFB6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9736" y="2586136"/>
            <a:ext cx="2060803" cy="1575099"/>
          </a:xfrm>
        </p:spPr>
        <p:txBody>
          <a:bodyPr tIns="0" anchor="ctr"/>
          <a:lstStyle>
            <a:lvl1pPr>
              <a:lnSpc>
                <a:spcPct val="100000"/>
              </a:lnSpc>
              <a:defRPr sz="11954" b="1">
                <a:ln w="38100"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3051897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7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>
          <a:gsLst>
            <a:gs pos="50000">
              <a:schemeClr val="tx2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80513" y="2237655"/>
            <a:ext cx="8825698" cy="2486684"/>
          </a:xfrm>
        </p:spPr>
        <p:txBody>
          <a:bodyPr anchor="b">
            <a:noAutofit/>
          </a:bodyPr>
          <a:lstStyle>
            <a:lvl1pPr algn="l">
              <a:defRPr sz="5908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  <a:br>
              <a:rPr lang="ru-RU" dirty="0"/>
            </a:br>
            <a:r>
              <a:rPr lang="ru-RU" dirty="0"/>
              <a:t>в 1-2 строки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80513" y="4998362"/>
            <a:ext cx="8825698" cy="970452"/>
          </a:xfrm>
        </p:spPr>
        <p:txBody>
          <a:bodyPr lIns="54000" tIns="0" anchor="t">
            <a:noAutofit/>
          </a:bodyPr>
          <a:lstStyle>
            <a:lvl1pPr marL="0" indent="0" algn="l">
              <a:buNone/>
              <a:defRPr sz="1688" b="0">
                <a:solidFill>
                  <a:schemeClr val="bg1"/>
                </a:solidFill>
              </a:defRPr>
            </a:lvl1pPr>
            <a:lvl2pPr marL="457210" indent="0" algn="ctr">
              <a:buNone/>
              <a:defRPr sz="1801"/>
            </a:lvl2pPr>
            <a:lvl3pPr marL="914420" indent="0" algn="ctr">
              <a:buNone/>
              <a:defRPr sz="1801"/>
            </a:lvl3pPr>
            <a:lvl4pPr marL="1371630" indent="0" algn="ctr">
              <a:buNone/>
              <a:defRPr sz="1600"/>
            </a:lvl4pPr>
            <a:lvl5pPr marL="1828840" indent="0" algn="ctr">
              <a:buNone/>
              <a:defRPr sz="1600"/>
            </a:lvl5pPr>
            <a:lvl6pPr marL="2286049" indent="0" algn="ctr">
              <a:buNone/>
              <a:defRPr sz="1600"/>
            </a:lvl6pPr>
            <a:lvl7pPr marL="2743259" indent="0" algn="ctr">
              <a:buNone/>
              <a:defRPr sz="1600"/>
            </a:lvl7pPr>
            <a:lvl8pPr marL="3200469" indent="0" algn="ctr">
              <a:buNone/>
              <a:defRPr sz="1600"/>
            </a:lvl8pPr>
            <a:lvl9pPr marL="3657679" indent="0" algn="ctr">
              <a:buNone/>
              <a:defRPr sz="1600"/>
            </a:lvl9pPr>
          </a:lstStyle>
          <a:p>
            <a:r>
              <a:rPr lang="ru-RU" dirty="0"/>
              <a:t>Подзаголовок презентации, имя спикера </a:t>
            </a:r>
            <a:br>
              <a:rPr lang="ru-RU" dirty="0"/>
            </a:br>
            <a:r>
              <a:rPr lang="ru-RU" dirty="0"/>
              <a:t>и другая дополнительная информация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8F66D1-CBD0-B946-B673-5166BD505F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680513" y="1264423"/>
            <a:ext cx="1554760" cy="337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426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bg>
      <p:bgPr>
        <a:gradFill>
          <a:gsLst>
            <a:gs pos="30000">
              <a:schemeClr val="tx2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A1C650-CD21-46B9-9BD6-01C4F50817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76608" y="2769842"/>
            <a:ext cx="7689917" cy="2308699"/>
          </a:xfrm>
        </p:spPr>
        <p:txBody>
          <a:bodyPr tIns="0" anchor="t">
            <a:noAutofit/>
          </a:bodyPr>
          <a:lstStyle>
            <a:lvl1pPr algn="l">
              <a:lnSpc>
                <a:spcPct val="90000"/>
              </a:lnSpc>
              <a:defRPr sz="4642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в 1-2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4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ной разделитель">
    <p:bg>
      <p:bgPr>
        <a:gradFill>
          <a:gsLst>
            <a:gs pos="30000">
              <a:schemeClr val="tx2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809384" y="2769842"/>
            <a:ext cx="7623478" cy="2308699"/>
          </a:xfrm>
        </p:spPr>
        <p:txBody>
          <a:bodyPr tIns="0" anchor="t">
            <a:noAutofit/>
          </a:bodyPr>
          <a:lstStyle>
            <a:lvl1pPr algn="l">
              <a:lnSpc>
                <a:spcPct val="90000"/>
              </a:lnSpc>
              <a:defRPr sz="4642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в 1-2 строки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75FDDF-5FC6-4B40-8CD4-979048FFB6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9737" y="2586136"/>
            <a:ext cx="2060803" cy="1575099"/>
          </a:xfrm>
        </p:spPr>
        <p:txBody>
          <a:bodyPr tIns="0" anchor="ctr"/>
          <a:lstStyle>
            <a:lvl1pPr>
              <a:lnSpc>
                <a:spcPct val="100000"/>
              </a:lnSpc>
              <a:defRPr sz="11956" b="1">
                <a:ln w="38100"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090904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7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5066"/>
            <a:ext cx="10672605" cy="785494"/>
          </a:xfrm>
        </p:spPr>
        <p:txBody>
          <a:bodyPr/>
          <a:lstStyle/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760257" y="1616537"/>
            <a:ext cx="8847321" cy="4352815"/>
          </a:xfrm>
        </p:spPr>
        <p:txBody>
          <a:bodyPr tIns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/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86DC5B-7FF8-4581-84D2-AC14361A6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0951B78-B6B1-4188-B5C3-7AECA7FB26F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FA83D8-65D0-4A8D-BB12-AB19883CC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025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5066"/>
            <a:ext cx="10672605" cy="785494"/>
          </a:xfrm>
        </p:spPr>
        <p:txBody>
          <a:bodyPr/>
          <a:lstStyle/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760256" y="1616537"/>
            <a:ext cx="5191173" cy="4352815"/>
          </a:xfrm>
        </p:spPr>
        <p:txBody>
          <a:bodyPr t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>
          <a:xfrm>
            <a:off x="6240572" y="1616537"/>
            <a:ext cx="5192290" cy="4352815"/>
          </a:xfrm>
        </p:spPr>
        <p:txBody>
          <a:bodyPr tIns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/>
            </a:lvl1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CAC6D2-3283-402B-A666-8E2FCFFF3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565CD99-1E31-4332-9502-E475ABEDA95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1C8B3FE-D6B7-4411-9972-2C05537DA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248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объекта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4135"/>
            <a:ext cx="10672604" cy="798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6"/>
          </p:nvPr>
        </p:nvSpPr>
        <p:spPr>
          <a:xfrm>
            <a:off x="4399659" y="1616537"/>
            <a:ext cx="7033202" cy="4352815"/>
          </a:xfrm>
        </p:spPr>
        <p:txBody>
          <a:bodyPr t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760257" y="1616537"/>
            <a:ext cx="3385984" cy="4352815"/>
          </a:xfrm>
        </p:spPr>
        <p:txBody>
          <a:bodyPr t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0728F9-F89D-4CD5-B795-542C038FF1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47E166A-13BA-47C3-9EF7-7E9813F495E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5E5A6F-9E3A-4928-A91C-EDAC55188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546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298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объекта (+подзаголовк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4135"/>
            <a:ext cx="10672604" cy="798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480BDEC8-286F-4E9C-AD21-87AA8FE7238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60256" y="2307807"/>
            <a:ext cx="5191173" cy="2979429"/>
          </a:xfrm>
        </p:spPr>
        <p:txBody>
          <a:bodyPr tIns="0"/>
          <a:lstStyle>
            <a:lvl1pPr>
              <a:defRPr/>
            </a:lvl1pPr>
          </a:lstStyle>
          <a:p>
            <a:pPr lvl="0"/>
            <a:r>
              <a:rPr lang="ru-RU" dirty="0"/>
              <a:t>Таблица, график или фотография</a:t>
            </a:r>
          </a:p>
        </p:txBody>
      </p:sp>
      <p:sp>
        <p:nvSpPr>
          <p:cNvPr id="14" name="Объект 6">
            <a:extLst>
              <a:ext uri="{FF2B5EF4-FFF2-40B4-BE49-F238E27FC236}">
                <a16:creationId xmlns:a16="http://schemas.microsoft.com/office/drawing/2014/main" id="{5C6A524B-3F5A-41E5-87C7-AA2EF562BE5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40571" y="2307807"/>
            <a:ext cx="5191173" cy="2979429"/>
          </a:xfrm>
        </p:spPr>
        <p:txBody>
          <a:bodyPr/>
          <a:lstStyle/>
          <a:p>
            <a:pPr lvl="0"/>
            <a:r>
              <a:rPr lang="ru-RU" dirty="0"/>
              <a:t>Таблица, график или фотография</a:t>
            </a:r>
          </a:p>
        </p:txBody>
      </p:sp>
      <p:sp>
        <p:nvSpPr>
          <p:cNvPr id="12" name="Текст 23">
            <a:extLst>
              <a:ext uri="{FF2B5EF4-FFF2-40B4-BE49-F238E27FC236}">
                <a16:creationId xmlns:a16="http://schemas.microsoft.com/office/drawing/2014/main" id="{0D511BAA-CB67-4CCC-9E67-EB02A296A3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0256" y="1616537"/>
            <a:ext cx="5191173" cy="512648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</a:t>
            </a:r>
            <a:br>
              <a:rPr lang="ru-RU" dirty="0"/>
            </a:br>
            <a:r>
              <a:rPr lang="ru-RU" dirty="0"/>
              <a:t>1-2 строки</a:t>
            </a:r>
          </a:p>
        </p:txBody>
      </p:sp>
      <p:sp>
        <p:nvSpPr>
          <p:cNvPr id="15" name="Текст 23">
            <a:extLst>
              <a:ext uri="{FF2B5EF4-FFF2-40B4-BE49-F238E27FC236}">
                <a16:creationId xmlns:a16="http://schemas.microsoft.com/office/drawing/2014/main" id="{032BB8BB-4F4A-4E3D-8364-11650977A8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5934" y="1616537"/>
            <a:ext cx="5191173" cy="512648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</a:t>
            </a:r>
            <a:br>
              <a:rPr lang="ru-RU" dirty="0"/>
            </a:br>
            <a:r>
              <a:rPr lang="ru-RU" dirty="0"/>
              <a:t>1-2 строки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8084AD3F-4C19-4DB4-A40C-5FD7B46707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0256" y="5420086"/>
            <a:ext cx="5191173" cy="5481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Комментарии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 1-2 строки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78A571A-082F-481F-9784-8DFE6B7FC2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40570" y="5420086"/>
            <a:ext cx="5191173" cy="5481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Комментарии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 1-2 строки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4F7514-C223-437C-A794-90DF46C1F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BD5059A-FFAE-4766-A720-62F7B91FF5B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8F3B9DE-C7FC-4E36-9517-1B3E090CB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8502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объекта -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1"/>
            <a:ext cx="4399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304" tIns="32152" rIns="64304" bIns="32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39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257" y="404135"/>
            <a:ext cx="3385984" cy="79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5311742" y="1616537"/>
            <a:ext cx="6121118" cy="4352815"/>
          </a:xfrm>
        </p:spPr>
        <p:txBody>
          <a:bodyPr tIns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2727318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4"/>
          </p:nvPr>
        </p:nvSpPr>
        <p:spPr>
          <a:xfrm>
            <a:off x="760256" y="1616537"/>
            <a:ext cx="3385984" cy="4352815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5"/>
          </p:nvPr>
        </p:nvSpPr>
        <p:spPr>
          <a:xfrm>
            <a:off x="5314199" y="6316550"/>
            <a:ext cx="3628286" cy="226628"/>
          </a:xfrm>
        </p:spPr>
        <p:txBody>
          <a:bodyPr bIns="61200" anchor="b"/>
          <a:lstStyle>
            <a:lvl1pPr>
              <a:defRPr sz="98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526FCD-1D55-4CB1-89E9-927289410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806C5E-8065-4AFB-A225-EA9C0C3A874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A216E51-CD84-4535-9CBC-F3E202D96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579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объекта - синий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8045760" y="1"/>
            <a:ext cx="414526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304" tIns="32152" rIns="64304" bIns="32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39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7" y="404135"/>
            <a:ext cx="7041871" cy="798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Здесь может быть твой заголовок </a:t>
            </a:r>
            <a:br>
              <a:rPr lang="ru-RU" dirty="0"/>
            </a:br>
            <a:r>
              <a:rPr lang="ru-RU" dirty="0"/>
              <a:t>в 1–2 строки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7032085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8704425" y="1616536"/>
            <a:ext cx="2728436" cy="43528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Объект 4"/>
          <p:cNvSpPr>
            <a:spLocks noGrp="1"/>
          </p:cNvSpPr>
          <p:nvPr>
            <p:ph sz="quarter" idx="11"/>
          </p:nvPr>
        </p:nvSpPr>
        <p:spPr>
          <a:xfrm>
            <a:off x="770042" y="1616536"/>
            <a:ext cx="7032085" cy="43528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06DC06-D767-436C-BAEB-6E59D2E791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0F406DA-FA98-4CDC-A75E-1E1BD2BDA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bg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A451700-6800-45F8-983E-A0298EBEB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bg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9786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изображения 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4135"/>
            <a:ext cx="10672604" cy="798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6" hasCustomPrompt="1"/>
          </p:nvPr>
        </p:nvSpPr>
        <p:spPr>
          <a:xfrm>
            <a:off x="760257" y="4952794"/>
            <a:ext cx="3385984" cy="1016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Текстовый комментарий</a:t>
            </a:r>
          </a:p>
        </p:txBody>
      </p:sp>
      <p:sp>
        <p:nvSpPr>
          <p:cNvPr id="9" name="Текст 9"/>
          <p:cNvSpPr>
            <a:spLocks noGrp="1"/>
          </p:cNvSpPr>
          <p:nvPr>
            <p:ph type="body" sz="quarter" idx="17" hasCustomPrompt="1"/>
          </p:nvPr>
        </p:nvSpPr>
        <p:spPr>
          <a:xfrm>
            <a:off x="4406358" y="4952794"/>
            <a:ext cx="3385984" cy="1016559"/>
          </a:xfrm>
        </p:spPr>
        <p:txBody>
          <a:bodyPr/>
          <a:lstStyle/>
          <a:p>
            <a:pPr lvl="0"/>
            <a:r>
              <a:rPr lang="ru-RU" dirty="0"/>
              <a:t>Текстовый комментарий</a:t>
            </a:r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8" hasCustomPrompt="1"/>
          </p:nvPr>
        </p:nvSpPr>
        <p:spPr>
          <a:xfrm>
            <a:off x="8046877" y="4952794"/>
            <a:ext cx="3385984" cy="1016559"/>
          </a:xfrm>
        </p:spPr>
        <p:txBody>
          <a:bodyPr/>
          <a:lstStyle/>
          <a:p>
            <a:pPr lvl="0"/>
            <a:r>
              <a:rPr lang="ru-RU" dirty="0"/>
              <a:t>Текстовый комментарий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760257" y="1616536"/>
            <a:ext cx="3385984" cy="317824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20"/>
          </p:nvPr>
        </p:nvSpPr>
        <p:spPr>
          <a:xfrm>
            <a:off x="4399659" y="1616536"/>
            <a:ext cx="3385984" cy="317824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5" name="Рисунок 3"/>
          <p:cNvSpPr>
            <a:spLocks noGrp="1"/>
          </p:cNvSpPr>
          <p:nvPr>
            <p:ph type="pic" sz="quarter" idx="21"/>
          </p:nvPr>
        </p:nvSpPr>
        <p:spPr>
          <a:xfrm>
            <a:off x="8045761" y="1616537"/>
            <a:ext cx="3385984" cy="317824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57CDB3-2036-4FE6-BAFF-AB2AFE49B4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A9C1461-CAD9-434E-AAE1-78359F0CDF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7FA7FB8-A164-44E2-B0A3-C6946DA8E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763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объекта (+подзаголовк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013CB-EA22-4F37-9D87-D57117DCD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Здесь может быть твой заголовок в 1–2 строки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4B6EE4-8C35-49DF-8C42-EB907ADA17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6">
            <a:extLst>
              <a:ext uri="{FF2B5EF4-FFF2-40B4-BE49-F238E27FC236}">
                <a16:creationId xmlns:a16="http://schemas.microsoft.com/office/drawing/2014/main" id="{9680354D-7DDA-4DC7-B6EF-B3B71DAF777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60257" y="2357822"/>
            <a:ext cx="3385984" cy="361153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 err="1"/>
              <a:t>Четвертый</a:t>
            </a:r>
            <a:r>
              <a:rPr lang="ru-RU" dirty="0"/>
              <a:t>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23">
            <a:extLst>
              <a:ext uri="{FF2B5EF4-FFF2-40B4-BE49-F238E27FC236}">
                <a16:creationId xmlns:a16="http://schemas.microsoft.com/office/drawing/2014/main" id="{9374DD01-406A-497A-BF7B-53ADA6E897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0257" y="1616537"/>
            <a:ext cx="3385984" cy="598387"/>
          </a:xfrm>
        </p:spPr>
        <p:txBody>
          <a:bodyPr tIns="0" bIns="108000"/>
          <a:lstStyle>
            <a:lvl1pPr>
              <a:defRPr b="1"/>
            </a:lvl1pPr>
          </a:lstStyle>
          <a:p>
            <a:pPr lvl="0"/>
            <a:r>
              <a:rPr lang="ru-RU" dirty="0"/>
              <a:t>Подзаголовок </a:t>
            </a:r>
            <a:br>
              <a:rPr lang="ru-RU" dirty="0"/>
            </a:br>
            <a:r>
              <a:rPr lang="ru-RU" dirty="0"/>
              <a:t>1-2 строки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8590911-C259-49E4-B742-1BC141D17C3B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402018" y="2357822"/>
            <a:ext cx="3385984" cy="361153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23">
            <a:extLst>
              <a:ext uri="{FF2B5EF4-FFF2-40B4-BE49-F238E27FC236}">
                <a16:creationId xmlns:a16="http://schemas.microsoft.com/office/drawing/2014/main" id="{954EC2DB-67B0-4401-8E07-A038897D0D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02018" y="1616537"/>
            <a:ext cx="3385984" cy="598387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</a:t>
            </a:r>
            <a:br>
              <a:rPr lang="ru-RU" dirty="0"/>
            </a:br>
            <a:r>
              <a:rPr lang="ru-RU" dirty="0"/>
              <a:t>1-2 строки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EA5D29F-CC0E-4B6C-A5B6-EA06DA4E242B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043780" y="2357822"/>
            <a:ext cx="3385984" cy="361153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A652B212-7863-4F65-B02A-60EA91280C5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3780" y="1616537"/>
            <a:ext cx="3385984" cy="598387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</a:t>
            </a:r>
            <a:br>
              <a:rPr lang="ru-RU" dirty="0"/>
            </a:br>
            <a:r>
              <a:rPr lang="ru-RU" dirty="0"/>
              <a:t>1-2 строки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522FBD-B27E-471F-806B-E273E5AF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3D843F8-4329-4611-BFBC-01275EA971B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763DFC8-C177-4FCF-A3F6-765136127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031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объекта (+подзаголовк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4135"/>
            <a:ext cx="10672604" cy="798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1BE6AC-4D21-4C4B-9386-1E0B790D66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60256" y="1994084"/>
            <a:ext cx="5192289" cy="1670960"/>
          </a:xfrm>
        </p:spPr>
        <p:txBody>
          <a:bodyPr/>
          <a:lstStyle/>
          <a:p>
            <a:pPr lvl="0"/>
            <a:r>
              <a:rPr lang="ru-RU" dirty="0"/>
              <a:t>Таблица, график или фотография</a:t>
            </a:r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BE1F23A6-C648-4E43-9FCE-9961A2E29F9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39455" y="1994084"/>
            <a:ext cx="5192289" cy="1670960"/>
          </a:xfrm>
        </p:spPr>
        <p:txBody>
          <a:bodyPr/>
          <a:lstStyle/>
          <a:p>
            <a:pPr lvl="0"/>
            <a:r>
              <a:rPr lang="ru-RU" dirty="0"/>
              <a:t>Таблица, график или фотография</a:t>
            </a: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EA41449E-3B34-4D1C-AE3E-B0F9144B380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60256" y="4298988"/>
            <a:ext cx="5192289" cy="1670960"/>
          </a:xfrm>
        </p:spPr>
        <p:txBody>
          <a:bodyPr/>
          <a:lstStyle>
            <a:lvl5pPr marL="379579" indent="0">
              <a:buNone/>
              <a:defRPr/>
            </a:lvl5pPr>
          </a:lstStyle>
          <a:p>
            <a:pPr lvl="0"/>
            <a:r>
              <a:rPr lang="ru-RU" dirty="0"/>
              <a:t>Таблица, график или фотография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:a16="http://schemas.microsoft.com/office/drawing/2014/main" id="{6DA482DB-2600-4998-9438-119620FD5DB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39455" y="4298988"/>
            <a:ext cx="5192289" cy="1670960"/>
          </a:xfrm>
        </p:spPr>
        <p:txBody>
          <a:bodyPr/>
          <a:lstStyle/>
          <a:p>
            <a:pPr lvl="0"/>
            <a:r>
              <a:rPr lang="ru-RU" dirty="0"/>
              <a:t>Таблица, график или фотография</a:t>
            </a:r>
          </a:p>
        </p:txBody>
      </p:sp>
      <p:sp>
        <p:nvSpPr>
          <p:cNvPr id="22" name="Текст 23">
            <a:extLst>
              <a:ext uri="{FF2B5EF4-FFF2-40B4-BE49-F238E27FC236}">
                <a16:creationId xmlns:a16="http://schemas.microsoft.com/office/drawing/2014/main" id="{A2534D6F-A7CD-4A2A-9291-F982E12E00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0256" y="1616537"/>
            <a:ext cx="5191173" cy="325581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в 1 строку</a:t>
            </a:r>
          </a:p>
        </p:txBody>
      </p:sp>
      <p:sp>
        <p:nvSpPr>
          <p:cNvPr id="23" name="Текст 23">
            <a:extLst>
              <a:ext uri="{FF2B5EF4-FFF2-40B4-BE49-F238E27FC236}">
                <a16:creationId xmlns:a16="http://schemas.microsoft.com/office/drawing/2014/main" id="{3736EF3B-D98D-43D7-BB18-F1C3B6DA91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9455" y="1616537"/>
            <a:ext cx="5191173" cy="325581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в 1 строку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BB0CB2AA-1D5B-43B4-9F48-7381564D3F1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0256" y="3920222"/>
            <a:ext cx="5191173" cy="325581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в 1 строку</a:t>
            </a:r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86DE2E13-D9CF-4A44-BBAF-A6A04693E0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39455" y="3920222"/>
            <a:ext cx="5191173" cy="325581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в 1 строку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FBACFD-6057-42FC-830C-4FBB7D32C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E175CCF-8D3A-4A78-AA92-9BEE5601D11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71182D6-FEFE-46C1-A3E8-3D70D908F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416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объекта (+подзаголовки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4135"/>
            <a:ext cx="10672604" cy="798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0D4FBAC-0668-4987-A4CB-46BBEBF459D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60257" y="2353965"/>
            <a:ext cx="2475017" cy="36153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Таблица, график </a:t>
            </a:r>
            <a:br>
              <a:rPr lang="ru-RU" dirty="0"/>
            </a:br>
            <a:r>
              <a:rPr lang="ru-RU" dirty="0"/>
              <a:t>или фотография</a:t>
            </a:r>
          </a:p>
        </p:txBody>
      </p:sp>
      <p:sp>
        <p:nvSpPr>
          <p:cNvPr id="21" name="Объект 4">
            <a:extLst>
              <a:ext uri="{FF2B5EF4-FFF2-40B4-BE49-F238E27FC236}">
                <a16:creationId xmlns:a16="http://schemas.microsoft.com/office/drawing/2014/main" id="{D3502425-E356-403C-9D47-FD9CCFC2EB7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487576" y="2353965"/>
            <a:ext cx="2475017" cy="36153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Таблица, график </a:t>
            </a:r>
            <a:br>
              <a:rPr lang="ru-RU" dirty="0"/>
            </a:br>
            <a:r>
              <a:rPr lang="ru-RU" dirty="0"/>
              <a:t>или фотография</a:t>
            </a:r>
          </a:p>
          <a:p>
            <a:pPr lvl="4"/>
            <a:endParaRPr lang="ru-RU" dirty="0"/>
          </a:p>
        </p:txBody>
      </p:sp>
      <p:sp>
        <p:nvSpPr>
          <p:cNvPr id="22" name="Объект 4">
            <a:extLst>
              <a:ext uri="{FF2B5EF4-FFF2-40B4-BE49-F238E27FC236}">
                <a16:creationId xmlns:a16="http://schemas.microsoft.com/office/drawing/2014/main" id="{BC14E75D-22C1-4776-958E-FF56C2E8FDA6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40572" y="2353965"/>
            <a:ext cx="2475017" cy="36153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Таблица, график </a:t>
            </a:r>
            <a:br>
              <a:rPr lang="ru-RU" dirty="0"/>
            </a:br>
            <a:r>
              <a:rPr lang="ru-RU" dirty="0"/>
              <a:t>или фотография</a:t>
            </a:r>
          </a:p>
        </p:txBody>
      </p:sp>
      <p:sp>
        <p:nvSpPr>
          <p:cNvPr id="23" name="Объект 4">
            <a:extLst>
              <a:ext uri="{FF2B5EF4-FFF2-40B4-BE49-F238E27FC236}">
                <a16:creationId xmlns:a16="http://schemas.microsoft.com/office/drawing/2014/main" id="{BBB1C277-9B8E-452F-8BFF-67806D838DC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956727" y="2353965"/>
            <a:ext cx="2475017" cy="36153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Таблица, график </a:t>
            </a:r>
            <a:br>
              <a:rPr lang="ru-RU" dirty="0"/>
            </a:br>
            <a:r>
              <a:rPr lang="ru-RU" dirty="0"/>
              <a:t>или фотография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C126FF22-4D9C-4F8B-9FE7-FEEDAF4BD4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0257" y="1616537"/>
            <a:ext cx="2475017" cy="598387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1-2 строки</a:t>
            </a:r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1660CAFF-78F7-4CC7-8A63-5547F767033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87576" y="1616537"/>
            <a:ext cx="2475017" cy="598387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1-2 строки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2E5757AD-FB08-4C41-9FEB-EC2D84432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40572" y="1616537"/>
            <a:ext cx="2475017" cy="598387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1-2 строки</a:t>
            </a:r>
          </a:p>
        </p:txBody>
      </p:sp>
      <p:sp>
        <p:nvSpPr>
          <p:cNvPr id="27" name="Текст 23">
            <a:extLst>
              <a:ext uri="{FF2B5EF4-FFF2-40B4-BE49-F238E27FC236}">
                <a16:creationId xmlns:a16="http://schemas.microsoft.com/office/drawing/2014/main" id="{251B65C1-E0CE-4336-9594-2E7BEF24AFF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62090" y="1616537"/>
            <a:ext cx="2475017" cy="598387"/>
          </a:xfrm>
        </p:spPr>
        <p:txBody>
          <a:bodyPr vert="horz" lIns="0" tIns="0" rIns="0" bIns="108000" rtlCol="0" anchor="t">
            <a:no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Подзаголовок 1-2 строки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96E90A-3CE6-48CA-B192-2351F68FF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E231314-28EA-41DD-9EC3-49DDCB0924DC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5EB77FF-CB10-4369-AAA8-AD3EFA287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497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4135"/>
            <a:ext cx="10672604" cy="798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11"/>
          </p:nvPr>
        </p:nvSpPr>
        <p:spPr>
          <a:xfrm>
            <a:off x="1672339" y="3542473"/>
            <a:ext cx="1815236" cy="21512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Рисунок 15"/>
          <p:cNvSpPr>
            <a:spLocks noGrp="1"/>
          </p:cNvSpPr>
          <p:nvPr>
            <p:ph type="pic" sz="quarter" idx="15" hasCustomPrompt="1"/>
          </p:nvPr>
        </p:nvSpPr>
        <p:spPr>
          <a:xfrm>
            <a:off x="1672339" y="2545643"/>
            <a:ext cx="911389" cy="696207"/>
          </a:xfrm>
          <a:noFill/>
        </p:spPr>
        <p:txBody>
          <a:bodyPr/>
          <a:lstStyle/>
          <a:p>
            <a:r>
              <a:rPr lang="ru-RU" dirty="0"/>
              <a:t>Рисунок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8"/>
          </p:nvPr>
        </p:nvSpPr>
        <p:spPr>
          <a:xfrm>
            <a:off x="4861804" y="3542473"/>
            <a:ext cx="1849880" cy="21512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Рисунок 15"/>
          <p:cNvSpPr>
            <a:spLocks noGrp="1"/>
          </p:cNvSpPr>
          <p:nvPr>
            <p:ph type="pic" sz="quarter" idx="19" hasCustomPrompt="1"/>
          </p:nvPr>
        </p:nvSpPr>
        <p:spPr>
          <a:xfrm>
            <a:off x="4861804" y="2545643"/>
            <a:ext cx="911389" cy="696207"/>
          </a:xfrm>
          <a:noFill/>
        </p:spPr>
        <p:txBody>
          <a:bodyPr/>
          <a:lstStyle/>
          <a:p>
            <a:r>
              <a:rPr lang="ru-RU" dirty="0"/>
              <a:t>Рисунок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22"/>
          </p:nvPr>
        </p:nvSpPr>
        <p:spPr>
          <a:xfrm>
            <a:off x="8051269" y="3542473"/>
            <a:ext cx="1811960" cy="21512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Рисунок 15"/>
          <p:cNvSpPr>
            <a:spLocks noGrp="1"/>
          </p:cNvSpPr>
          <p:nvPr>
            <p:ph type="pic" sz="quarter" idx="23" hasCustomPrompt="1"/>
          </p:nvPr>
        </p:nvSpPr>
        <p:spPr>
          <a:xfrm>
            <a:off x="8051269" y="2545643"/>
            <a:ext cx="911389" cy="696207"/>
          </a:xfrm>
          <a:noFill/>
        </p:spPr>
        <p:txBody>
          <a:bodyPr/>
          <a:lstStyle/>
          <a:p>
            <a:r>
              <a:rPr lang="ru-RU" dirty="0"/>
              <a:t>Рисунок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EC4CF7-07F6-4427-8D64-BC5CB99ACD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501993C-8B6D-4D65-8F6E-4C983DD9FF8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E24E7EB-AB0F-4675-A6F8-CDA6FA07B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625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4135"/>
            <a:ext cx="10672604" cy="798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11"/>
          </p:nvPr>
        </p:nvSpPr>
        <p:spPr>
          <a:xfrm>
            <a:off x="1672340" y="3542473"/>
            <a:ext cx="1551893" cy="21512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Рисунок 15"/>
          <p:cNvSpPr>
            <a:spLocks noGrp="1"/>
          </p:cNvSpPr>
          <p:nvPr>
            <p:ph type="pic" sz="quarter" idx="15" hasCustomPrompt="1"/>
          </p:nvPr>
        </p:nvSpPr>
        <p:spPr>
          <a:xfrm>
            <a:off x="1672340" y="2545643"/>
            <a:ext cx="911389" cy="696207"/>
          </a:xfrm>
          <a:noFill/>
        </p:spPr>
        <p:txBody>
          <a:bodyPr/>
          <a:lstStyle/>
          <a:p>
            <a:r>
              <a:rPr lang="ru-RU" dirty="0"/>
              <a:t>Рисунок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8"/>
          </p:nvPr>
        </p:nvSpPr>
        <p:spPr>
          <a:xfrm>
            <a:off x="4140658" y="3542473"/>
            <a:ext cx="1551893" cy="21512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Рисунок 15"/>
          <p:cNvSpPr>
            <a:spLocks noGrp="1"/>
          </p:cNvSpPr>
          <p:nvPr>
            <p:ph type="pic" sz="quarter" idx="19" hasCustomPrompt="1"/>
          </p:nvPr>
        </p:nvSpPr>
        <p:spPr>
          <a:xfrm>
            <a:off x="4140658" y="2545643"/>
            <a:ext cx="911389" cy="696207"/>
          </a:xfrm>
          <a:noFill/>
        </p:spPr>
        <p:txBody>
          <a:bodyPr/>
          <a:lstStyle/>
          <a:p>
            <a:r>
              <a:rPr lang="ru-RU" dirty="0"/>
              <a:t>Рисунок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20"/>
          </p:nvPr>
        </p:nvSpPr>
        <p:spPr>
          <a:xfrm>
            <a:off x="6551484" y="3542473"/>
            <a:ext cx="1551893" cy="21512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Рисунок 15"/>
          <p:cNvSpPr>
            <a:spLocks noGrp="1"/>
          </p:cNvSpPr>
          <p:nvPr>
            <p:ph type="pic" sz="quarter" idx="21" hasCustomPrompt="1"/>
          </p:nvPr>
        </p:nvSpPr>
        <p:spPr>
          <a:xfrm>
            <a:off x="6551484" y="2545643"/>
            <a:ext cx="911389" cy="696207"/>
          </a:xfrm>
          <a:noFill/>
        </p:spPr>
        <p:txBody>
          <a:bodyPr/>
          <a:lstStyle/>
          <a:p>
            <a:r>
              <a:rPr lang="ru-RU" dirty="0"/>
              <a:t>Рисунок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22"/>
          </p:nvPr>
        </p:nvSpPr>
        <p:spPr>
          <a:xfrm>
            <a:off x="8956727" y="3542473"/>
            <a:ext cx="1551893" cy="21512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Рисунок 15"/>
          <p:cNvSpPr>
            <a:spLocks noGrp="1"/>
          </p:cNvSpPr>
          <p:nvPr>
            <p:ph type="pic" sz="quarter" idx="23" hasCustomPrompt="1"/>
          </p:nvPr>
        </p:nvSpPr>
        <p:spPr>
          <a:xfrm>
            <a:off x="8956727" y="2545643"/>
            <a:ext cx="911389" cy="696207"/>
          </a:xfrm>
          <a:noFill/>
        </p:spPr>
        <p:txBody>
          <a:bodyPr/>
          <a:lstStyle/>
          <a:p>
            <a:r>
              <a:rPr lang="ru-RU" dirty="0"/>
              <a:t>Рисунок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962336-E164-4F6D-9BDC-9DB10BA56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F46C0E4-FA94-4A32-A598-997036C48D0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905A8F7-22C0-4801-817B-2A22D5509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99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4135"/>
            <a:ext cx="10672604" cy="798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961883" y="1818217"/>
            <a:ext cx="3336463" cy="9276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14" hasCustomPrompt="1"/>
          </p:nvPr>
        </p:nvSpPr>
        <p:spPr>
          <a:xfrm>
            <a:off x="760256" y="1818217"/>
            <a:ext cx="911389" cy="696207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0" name="Рисунок 15"/>
          <p:cNvSpPr>
            <a:spLocks noGrp="1"/>
          </p:cNvSpPr>
          <p:nvPr>
            <p:ph type="pic" sz="quarter" idx="15" hasCustomPrompt="1"/>
          </p:nvPr>
        </p:nvSpPr>
        <p:spPr>
          <a:xfrm>
            <a:off x="760256" y="3322526"/>
            <a:ext cx="911389" cy="696207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8" name="Рисунок 15"/>
          <p:cNvSpPr>
            <a:spLocks noGrp="1"/>
          </p:cNvSpPr>
          <p:nvPr>
            <p:ph type="pic" sz="quarter" idx="19" hasCustomPrompt="1"/>
          </p:nvPr>
        </p:nvSpPr>
        <p:spPr>
          <a:xfrm>
            <a:off x="760256" y="4819023"/>
            <a:ext cx="911389" cy="696207"/>
          </a:xfrm>
          <a:noFill/>
        </p:spPr>
        <p:txBody>
          <a:bodyPr/>
          <a:lstStyle/>
          <a:p>
            <a:r>
              <a:rPr lang="ru-RU" dirty="0"/>
              <a:t>Иконка</a:t>
            </a:r>
          </a:p>
        </p:txBody>
      </p:sp>
      <p:sp>
        <p:nvSpPr>
          <p:cNvPr id="28" name="Текст 4">
            <a:extLst>
              <a:ext uri="{FF2B5EF4-FFF2-40B4-BE49-F238E27FC236}">
                <a16:creationId xmlns:a16="http://schemas.microsoft.com/office/drawing/2014/main" id="{9457590A-9468-400A-A362-10D4172AFD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61883" y="3322527"/>
            <a:ext cx="3336463" cy="9276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Текст 4">
            <a:extLst>
              <a:ext uri="{FF2B5EF4-FFF2-40B4-BE49-F238E27FC236}">
                <a16:creationId xmlns:a16="http://schemas.microsoft.com/office/drawing/2014/main" id="{1A1F3ED4-1A75-4B89-88B7-9A0753E167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61883" y="4819023"/>
            <a:ext cx="3336463" cy="9276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E6982881-7D14-4D96-B428-FDFE30C365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42199" y="1818217"/>
            <a:ext cx="3336463" cy="9276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Рисунок 15">
            <a:extLst>
              <a:ext uri="{FF2B5EF4-FFF2-40B4-BE49-F238E27FC236}">
                <a16:creationId xmlns:a16="http://schemas.microsoft.com/office/drawing/2014/main" id="{1EC00BA7-1F9B-4B9E-8C9F-39D9FDE9622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40571" y="1818217"/>
            <a:ext cx="911389" cy="696207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2" name="Рисунок 15">
            <a:extLst>
              <a:ext uri="{FF2B5EF4-FFF2-40B4-BE49-F238E27FC236}">
                <a16:creationId xmlns:a16="http://schemas.microsoft.com/office/drawing/2014/main" id="{8ED7D30F-7CA2-42F8-BF5B-8EBE8C98EF6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40571" y="3322526"/>
            <a:ext cx="911389" cy="696207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3" name="Рисунок 15">
            <a:extLst>
              <a:ext uri="{FF2B5EF4-FFF2-40B4-BE49-F238E27FC236}">
                <a16:creationId xmlns:a16="http://schemas.microsoft.com/office/drawing/2014/main" id="{F49B734A-2DAC-447D-83D1-A99EEEBB60D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40571" y="4819023"/>
            <a:ext cx="911389" cy="696207"/>
          </a:xfrm>
          <a:noFill/>
        </p:spPr>
        <p:txBody>
          <a:bodyPr/>
          <a:lstStyle/>
          <a:p>
            <a:r>
              <a:rPr lang="ru-RU" dirty="0"/>
              <a:t>Иконка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037CC952-F72B-4450-8758-46571421F3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42199" y="3322527"/>
            <a:ext cx="3336463" cy="9276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ABF75989-0BD3-4189-8882-F3F8E01912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42199" y="4819023"/>
            <a:ext cx="3336463" cy="9276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237A52-49C3-45B8-964C-E63F5A4E32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80EB5D5-14B1-491B-A372-B41A63D54E50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567F53A-0C6B-44A3-B416-2DB1FC3B3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6836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631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или тезис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96197" y="2279877"/>
            <a:ext cx="8799608" cy="2924746"/>
          </a:xfrm>
        </p:spPr>
        <p:txBody>
          <a:bodyPr anchor="ctr">
            <a:noAutofit/>
          </a:bodyPr>
          <a:lstStyle>
            <a:lvl1pPr algn="l">
              <a:defRPr sz="4642" b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Тезис или цитата 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96196" y="5345288"/>
            <a:ext cx="8825698" cy="624063"/>
          </a:xfrm>
        </p:spPr>
        <p:txBody>
          <a:bodyPr lIns="72000" tIns="0" anchor="t">
            <a:noAutofit/>
          </a:bodyPr>
          <a:lstStyle>
            <a:lvl1pPr marL="0" indent="0" algn="l">
              <a:buNone/>
              <a:defRPr sz="1688" b="0">
                <a:solidFill>
                  <a:schemeClr val="tx1"/>
                </a:solidFill>
              </a:defRPr>
            </a:lvl1pPr>
            <a:lvl2pPr marL="457210" indent="0" algn="ctr">
              <a:buNone/>
              <a:defRPr sz="1801"/>
            </a:lvl2pPr>
            <a:lvl3pPr marL="914420" indent="0" algn="ctr">
              <a:buNone/>
              <a:defRPr sz="1801"/>
            </a:lvl3pPr>
            <a:lvl4pPr marL="1371630" indent="0" algn="ctr">
              <a:buNone/>
              <a:defRPr sz="1600"/>
            </a:lvl4pPr>
            <a:lvl5pPr marL="1828840" indent="0" algn="ctr">
              <a:buNone/>
              <a:defRPr sz="1600"/>
            </a:lvl5pPr>
            <a:lvl6pPr marL="2286049" indent="0" algn="ctr">
              <a:buNone/>
              <a:defRPr sz="1600"/>
            </a:lvl6pPr>
            <a:lvl7pPr marL="2743259" indent="0" algn="ctr">
              <a:buNone/>
              <a:defRPr sz="1600"/>
            </a:lvl7pPr>
            <a:lvl8pPr marL="3200469" indent="0" algn="ctr">
              <a:buNone/>
              <a:defRPr sz="1600"/>
            </a:lvl8pPr>
            <a:lvl9pPr marL="3657679" indent="0" algn="ctr">
              <a:buNone/>
              <a:defRPr sz="1600"/>
            </a:lvl9pPr>
          </a:lstStyle>
          <a:p>
            <a:r>
              <a:rPr lang="ru-RU" dirty="0"/>
              <a:t>Пояснение к тезису или цитате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85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жная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8"/>
          </p:nvPr>
        </p:nvSpPr>
        <p:spPr>
          <a:xfrm>
            <a:off x="3502336" y="3918539"/>
            <a:ext cx="5216603" cy="1775225"/>
          </a:xfrm>
        </p:spPr>
        <p:txBody>
          <a:bodyPr/>
          <a:lstStyle>
            <a:lvl1pPr>
              <a:defRPr sz="2954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D4B93279-D699-4949-944A-B92BA7F39F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02336" y="1822797"/>
            <a:ext cx="5216603" cy="2084913"/>
          </a:xfrm>
        </p:spPr>
        <p:txBody>
          <a:bodyPr/>
          <a:lstStyle>
            <a:lvl1pPr>
              <a:defRPr sz="127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2640913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ажных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4135"/>
            <a:ext cx="10672604" cy="798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11"/>
          </p:nvPr>
        </p:nvSpPr>
        <p:spPr>
          <a:xfrm>
            <a:off x="1672339" y="3542473"/>
            <a:ext cx="2456163" cy="21512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8"/>
          </p:nvPr>
        </p:nvSpPr>
        <p:spPr>
          <a:xfrm>
            <a:off x="4853157" y="3542473"/>
            <a:ext cx="2456163" cy="21512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22"/>
          </p:nvPr>
        </p:nvSpPr>
        <p:spPr>
          <a:xfrm>
            <a:off x="8055610" y="3542473"/>
            <a:ext cx="2446313" cy="21512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2583E323-E924-2843-A40A-8D56A6F59C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0553" y="2637429"/>
            <a:ext cx="2456163" cy="848701"/>
          </a:xfrm>
        </p:spPr>
        <p:txBody>
          <a:bodyPr/>
          <a:lstStyle>
            <a:lvl1pPr>
              <a:defRPr sz="5767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000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D4B93279-D699-4949-944A-B92BA7F39F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53157" y="2637429"/>
            <a:ext cx="2456163" cy="848701"/>
          </a:xfrm>
        </p:spPr>
        <p:txBody>
          <a:bodyPr/>
          <a:lstStyle>
            <a:lvl1pPr>
              <a:defRPr sz="5767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000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6A811347-3655-8943-AA9E-0CAEF15C27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5760" y="2637429"/>
            <a:ext cx="2456163" cy="848701"/>
          </a:xfrm>
        </p:spPr>
        <p:txBody>
          <a:bodyPr/>
          <a:lstStyle>
            <a:lvl1pPr>
              <a:defRPr sz="5767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000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9C62753-D5BA-43ED-AEBC-A19B884BE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4A6BAC6-EDDE-419F-9AC5-41401C15E7A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346055D-6637-4C15-B43A-269A1D32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760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C74002-2150-41AB-AA20-74A94F3A4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3470" y="1349598"/>
            <a:ext cx="2302368" cy="4795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5066"/>
            <a:ext cx="10672605" cy="785494"/>
          </a:xfrm>
        </p:spPr>
        <p:txBody>
          <a:bodyPr/>
          <a:lstStyle/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>
          <a:xfrm>
            <a:off x="4399659" y="1616537"/>
            <a:ext cx="7033203" cy="4352815"/>
          </a:xfrm>
        </p:spPr>
        <p:txBody>
          <a:bodyPr tIns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/>
            </a:lvl1pPr>
          </a:lstStyle>
          <a:p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DD415B49-34E4-48B5-96F3-8A63CE0BF5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957" y="1436797"/>
            <a:ext cx="2151394" cy="4627756"/>
          </a:xfrm>
          <a:prstGeom prst="roundRect">
            <a:avLst>
              <a:gd name="adj" fmla="val 11154"/>
            </a:avLst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Место </a:t>
            </a:r>
            <a:br>
              <a:rPr lang="ru-RU" dirty="0"/>
            </a:br>
            <a:r>
              <a:rPr lang="ru-RU" dirty="0"/>
              <a:t>для скриншота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52FDA2-00E0-4B9C-97AE-813AD02AC7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F3FC16B-65E8-45B5-AA5D-39EFD9552E40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3E88D8A-4B32-4E61-A987-0807ABA1B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979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 (круп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AD81AC-D732-4D74-8EF0-12FA89315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6969" r="31545" b="18048"/>
          <a:stretch/>
        </p:blipFill>
        <p:spPr>
          <a:xfrm>
            <a:off x="0" y="414972"/>
            <a:ext cx="5056092" cy="6443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1741" y="405066"/>
            <a:ext cx="6121119" cy="785494"/>
          </a:xfrm>
        </p:spPr>
        <p:txBody>
          <a:bodyPr/>
          <a:lstStyle/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>
          <a:xfrm>
            <a:off x="5311742" y="1616537"/>
            <a:ext cx="6121119" cy="4352815"/>
          </a:xfrm>
        </p:spPr>
        <p:txBody>
          <a:bodyPr tIns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311741" y="6316119"/>
            <a:ext cx="4295836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/>
            </a:lvl1pPr>
          </a:lstStyle>
          <a:p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806B34C-059F-46FD-9E92-AC91165A0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3061" y="541608"/>
            <a:ext cx="3352685" cy="6316393"/>
          </a:xfrm>
          <a:custGeom>
            <a:avLst/>
            <a:gdLst>
              <a:gd name="connsiteX0" fmla="*/ 531771 w 4767536"/>
              <a:gd name="connsiteY0" fmla="*/ 0 h 8981853"/>
              <a:gd name="connsiteX1" fmla="*/ 4235765 w 4767536"/>
              <a:gd name="connsiteY1" fmla="*/ 0 h 8981853"/>
              <a:gd name="connsiteX2" fmla="*/ 4767536 w 4767536"/>
              <a:gd name="connsiteY2" fmla="*/ 531771 h 8981853"/>
              <a:gd name="connsiteX3" fmla="*/ 4767536 w 4767536"/>
              <a:gd name="connsiteY3" fmla="*/ 8981853 h 8981853"/>
              <a:gd name="connsiteX4" fmla="*/ 0 w 4767536"/>
              <a:gd name="connsiteY4" fmla="*/ 8981853 h 8981853"/>
              <a:gd name="connsiteX5" fmla="*/ 0 w 4767536"/>
              <a:gd name="connsiteY5" fmla="*/ 531771 h 8981853"/>
              <a:gd name="connsiteX6" fmla="*/ 531771 w 4767536"/>
              <a:gd name="connsiteY6" fmla="*/ 0 h 898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7536" h="8981853">
                <a:moveTo>
                  <a:pt x="531771" y="0"/>
                </a:moveTo>
                <a:lnTo>
                  <a:pt x="4235765" y="0"/>
                </a:lnTo>
                <a:cubicBezTo>
                  <a:pt x="4529454" y="0"/>
                  <a:pt x="4767536" y="238082"/>
                  <a:pt x="4767536" y="531771"/>
                </a:cubicBezTo>
                <a:lnTo>
                  <a:pt x="4767536" y="8981853"/>
                </a:lnTo>
                <a:lnTo>
                  <a:pt x="0" y="8981853"/>
                </a:lnTo>
                <a:lnTo>
                  <a:pt x="0" y="531771"/>
                </a:lnTo>
                <a:cubicBezTo>
                  <a:pt x="0" y="238082"/>
                  <a:pt x="238082" y="0"/>
                  <a:pt x="531771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Место для скриншота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5C729A9-84CC-4313-BC40-A67A32DDC8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12F409F-F4A8-413B-9031-D76588F1C17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4607004-35B0-4A18-BDA7-8866E9222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604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A5EFAA-E842-4018-BB28-6D1A017D43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842" y="1550507"/>
            <a:ext cx="7781044" cy="4473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5066"/>
            <a:ext cx="10672605" cy="785494"/>
          </a:xfrm>
        </p:spPr>
        <p:txBody>
          <a:bodyPr/>
          <a:lstStyle/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>
          <a:xfrm>
            <a:off x="8045761" y="1616537"/>
            <a:ext cx="3387101" cy="3969487"/>
          </a:xfrm>
        </p:spPr>
        <p:txBody>
          <a:bodyPr tIns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/>
            </a:lvl1pPr>
          </a:lstStyle>
          <a:p>
            <a:endParaRPr lang="ru-RU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3C0360C5-0F8C-40AD-878D-DACC7DA2F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62661" y="1610041"/>
            <a:ext cx="6248488" cy="4105890"/>
          </a:xfrm>
          <a:custGeom>
            <a:avLst/>
            <a:gdLst>
              <a:gd name="connsiteX0" fmla="*/ 240579 w 8885382"/>
              <a:gd name="connsiteY0" fmla="*/ 0 h 5838537"/>
              <a:gd name="connsiteX1" fmla="*/ 8644803 w 8885382"/>
              <a:gd name="connsiteY1" fmla="*/ 0 h 5838537"/>
              <a:gd name="connsiteX2" fmla="*/ 8885382 w 8885382"/>
              <a:gd name="connsiteY2" fmla="*/ 240579 h 5838537"/>
              <a:gd name="connsiteX3" fmla="*/ 8885382 w 8885382"/>
              <a:gd name="connsiteY3" fmla="*/ 5838537 h 5838537"/>
              <a:gd name="connsiteX4" fmla="*/ 0 w 8885382"/>
              <a:gd name="connsiteY4" fmla="*/ 5838537 h 5838537"/>
              <a:gd name="connsiteX5" fmla="*/ 0 w 8885382"/>
              <a:gd name="connsiteY5" fmla="*/ 240579 h 5838537"/>
              <a:gd name="connsiteX6" fmla="*/ 240579 w 8885382"/>
              <a:gd name="connsiteY6" fmla="*/ 0 h 583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85382" h="5838537">
                <a:moveTo>
                  <a:pt x="240579" y="0"/>
                </a:moveTo>
                <a:lnTo>
                  <a:pt x="8644803" y="0"/>
                </a:lnTo>
                <a:cubicBezTo>
                  <a:pt x="8777671" y="0"/>
                  <a:pt x="8885382" y="107711"/>
                  <a:pt x="8885382" y="240579"/>
                </a:cubicBezTo>
                <a:lnTo>
                  <a:pt x="8885382" y="5838537"/>
                </a:lnTo>
                <a:lnTo>
                  <a:pt x="0" y="5838537"/>
                </a:lnTo>
                <a:lnTo>
                  <a:pt x="0" y="240579"/>
                </a:lnTo>
                <a:cubicBezTo>
                  <a:pt x="0" y="107711"/>
                  <a:pt x="107711" y="0"/>
                  <a:pt x="240579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2251"/>
            </a:lvl1pPr>
          </a:lstStyle>
          <a:p>
            <a:r>
              <a:rPr lang="ru-RU" dirty="0"/>
              <a:t>Место для скриншота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97B7EF-378C-4FB7-9C7C-89EBAB28F3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7451944-4C56-4B85-8DA2-13B3925AEC6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D198E3E-8398-40AA-B9C7-CD5FA44F1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920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60256" y="404135"/>
            <a:ext cx="10672604" cy="798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Здесь может быть твой заголовок в 1–2 строки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4918C-23E6-4665-9CF1-96309B972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6973" y="6373400"/>
            <a:ext cx="546422" cy="118147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6A82FF1-08BC-4594-B9C0-35560AF2B95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04144" y="6369190"/>
            <a:ext cx="73474" cy="126565"/>
          </a:xfrm>
          <a:prstGeom prst="line">
            <a:avLst/>
          </a:prstGeom>
          <a:ln w="12700">
            <a:solidFill>
              <a:schemeClr val="tx1"/>
            </a:solidFill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AC5E47-2415-4403-A38C-7F73E09F5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283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4782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421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 с контактами">
    <p:bg>
      <p:bgPr>
        <a:gradFill flip="none" rotWithShape="1">
          <a:gsLst>
            <a:gs pos="30000">
              <a:schemeClr val="tx2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82368" y="2455486"/>
            <a:ext cx="8839526" cy="2050237"/>
          </a:xfrm>
        </p:spPr>
        <p:txBody>
          <a:bodyPr anchor="b">
            <a:noAutofit/>
          </a:bodyPr>
          <a:lstStyle>
            <a:lvl1pPr algn="l">
              <a:defRPr sz="4642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Напишите призыв </a:t>
            </a:r>
            <a:br>
              <a:rPr lang="ru-RU" dirty="0"/>
            </a:br>
            <a:r>
              <a:rPr lang="ru-RU" dirty="0"/>
              <a:t>к действию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8F66D1-CBD0-B946-B673-5166BD505F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682368" y="1264825"/>
            <a:ext cx="1552905" cy="337425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C353569D-414E-8B43-8B24-CAF904D08B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82368" y="5006777"/>
            <a:ext cx="8839526" cy="326087"/>
          </a:xfrm>
        </p:spPr>
        <p:txBody>
          <a:bodyPr tIns="0"/>
          <a:lstStyle>
            <a:lvl1pPr>
              <a:defRPr sz="1688">
                <a:solidFill>
                  <a:schemeClr val="bg1"/>
                </a:solidFill>
              </a:defRPr>
            </a:lvl1pPr>
            <a:lvl2pPr>
              <a:defRPr sz="3235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3235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3235">
                <a:solidFill>
                  <a:schemeClr val="bg1"/>
                </a:solidFill>
              </a:defRPr>
            </a:lvl4pPr>
            <a:lvl5pPr>
              <a:defRPr sz="3235" b="0">
                <a:solidFill>
                  <a:schemeClr val="bg1"/>
                </a:solidFill>
              </a:defRPr>
            </a:lvl5pPr>
          </a:lstStyle>
          <a:p>
            <a:r>
              <a:rPr lang="ru-RU" dirty="0"/>
              <a:t>Имя и фамилия спикера</a:t>
            </a:r>
          </a:p>
        </p:txBody>
      </p:sp>
      <p:sp>
        <p:nvSpPr>
          <p:cNvPr id="8" name="Рисунок 14">
            <a:extLst>
              <a:ext uri="{FF2B5EF4-FFF2-40B4-BE49-F238E27FC236}">
                <a16:creationId xmlns:a16="http://schemas.microsoft.com/office/drawing/2014/main" id="{11653952-6D5B-4947-BF66-1B1DB862240A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682368" y="5380688"/>
            <a:ext cx="426532" cy="326087"/>
          </a:xfrm>
        </p:spPr>
        <p:txBody>
          <a:bodyPr/>
          <a:lstStyle>
            <a:lvl1pPr algn="ctr">
              <a:defRPr sz="704"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CA725207-63D8-F14A-B7D5-5F6237143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45128" y="5339617"/>
            <a:ext cx="8146756" cy="447765"/>
          </a:xfrm>
        </p:spPr>
        <p:txBody>
          <a:bodyPr tIns="108000"/>
          <a:lstStyle>
            <a:lvl1pPr marL="0" marR="0" indent="0" algn="l" defTabSz="1285785" rtl="0" eaLnBrk="1" fontAlgn="auto" latinLnBrk="0" hangingPunct="1">
              <a:lnSpc>
                <a:spcPct val="100000"/>
              </a:lnSpc>
              <a:spcBef>
                <a:spcPts val="1189"/>
              </a:spcBef>
              <a:spcAft>
                <a:spcPts val="1189"/>
              </a:spcAft>
              <a:buClrTx/>
              <a:buSzTx/>
              <a:buFontTx/>
              <a:buNone/>
              <a:tabLst/>
              <a:defRPr sz="1688">
                <a:solidFill>
                  <a:schemeClr val="bg1"/>
                </a:solidFill>
              </a:defRPr>
            </a:lvl1pPr>
            <a:lvl2pPr>
              <a:defRPr sz="3235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3235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3235">
                <a:solidFill>
                  <a:schemeClr val="bg1"/>
                </a:solidFill>
              </a:defRPr>
            </a:lvl4pPr>
            <a:lvl5pPr>
              <a:defRPr sz="3235" b="0">
                <a:solidFill>
                  <a:schemeClr val="bg1"/>
                </a:solidFill>
              </a:defRPr>
            </a:lvl5pPr>
          </a:lstStyle>
          <a:p>
            <a:r>
              <a:rPr lang="ru-RU" dirty="0"/>
              <a:t>Почта@</a:t>
            </a:r>
            <a:r>
              <a:rPr lang="en-US" dirty="0" err="1"/>
              <a:t>ozon.ru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92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итульный слайд">
    <p:bg>
      <p:bgPr>
        <a:solidFill>
          <a:srgbClr val="005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defRPr sz="12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92705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3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888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70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5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02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4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6CC40-8F2D-4776-9B0B-6807BD18BAF7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46A71-4B67-4392-A3AF-BF98333B7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1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256" y="404135"/>
            <a:ext cx="10672605" cy="798221"/>
          </a:xfrm>
          <a:prstGeom prst="rect">
            <a:avLst/>
          </a:prstGeom>
        </p:spPr>
        <p:txBody>
          <a:bodyPr vert="horz" lIns="0" tIns="10800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491" y="1616537"/>
            <a:ext cx="10672605" cy="43537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0257" y="6316119"/>
            <a:ext cx="8847321" cy="227744"/>
          </a:xfrm>
          <a:prstGeom prst="rect">
            <a:avLst/>
          </a:prstGeom>
        </p:spPr>
        <p:txBody>
          <a:bodyPr lIns="0" tIns="0" rIns="0" bIns="61200" anchor="b"/>
          <a:lstStyle>
            <a:lvl1pPr>
              <a:lnSpc>
                <a:spcPct val="100000"/>
              </a:lnSpc>
              <a:defRPr sz="985"/>
            </a:lvl1pPr>
          </a:lstStyle>
          <a:p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511" y="6308735"/>
            <a:ext cx="375595" cy="235128"/>
          </a:xfrm>
          <a:prstGeom prst="rect">
            <a:avLst/>
          </a:prstGeom>
          <a:noFill/>
          <a:ln w="25400">
            <a:noFill/>
          </a:ln>
        </p:spPr>
        <p:txBody>
          <a:bodyPr vert="horz" lIns="36000" tIns="0" rIns="36000" bIns="54000" rtlCol="0" anchor="b"/>
          <a:lstStyle>
            <a:lvl1pPr algn="l">
              <a:lnSpc>
                <a:spcPct val="100000"/>
              </a:lnSpc>
              <a:defRPr sz="985" b="1">
                <a:solidFill>
                  <a:schemeClr val="tx1"/>
                </a:solidFill>
              </a:defRPr>
            </a:lvl1pPr>
          </a:lstStyle>
          <a:p>
            <a:fld id="{B4CBCABD-A162-4C47-826F-E69D63ADF8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6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hf hdr="0" dt="0"/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2954" b="1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14420" rtl="0" eaLnBrk="1" latinLnBrk="0" hangingPunct="1">
        <a:lnSpc>
          <a:spcPct val="100000"/>
        </a:lnSpc>
        <a:spcBef>
          <a:spcPts val="0"/>
        </a:spcBef>
        <a:spcAft>
          <a:spcPts val="1055"/>
        </a:spcAft>
        <a:buClr>
          <a:schemeClr val="tx2"/>
        </a:buClr>
        <a:buSzPct val="100000"/>
        <a:buFontTx/>
        <a:buNone/>
        <a:defRPr sz="1688" b="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0" indent="0" algn="l" defTabSz="914420" rtl="0" eaLnBrk="1" latinLnBrk="0" hangingPunct="1">
        <a:lnSpc>
          <a:spcPct val="100000"/>
        </a:lnSpc>
        <a:spcBef>
          <a:spcPts val="0"/>
        </a:spcBef>
        <a:spcAft>
          <a:spcPts val="1055"/>
        </a:spcAft>
        <a:buClr>
          <a:schemeClr val="tx2"/>
        </a:buClr>
        <a:buSzPct val="100000"/>
        <a:buFontTx/>
        <a:buNone/>
        <a:defRPr sz="1688" b="1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379755" indent="-379755" algn="l" defTabSz="914420" rtl="0" eaLnBrk="1" latinLnBrk="0" hangingPunct="1">
        <a:lnSpc>
          <a:spcPct val="100000"/>
        </a:lnSpc>
        <a:spcBef>
          <a:spcPts val="0"/>
        </a:spcBef>
        <a:spcAft>
          <a:spcPts val="1055"/>
        </a:spcAft>
        <a:buClr>
          <a:schemeClr val="tx1"/>
        </a:buClr>
        <a:buSzPct val="100000"/>
        <a:buFont typeface=".AppleSystemUIFont" charset="-120"/>
        <a:buChar char="—"/>
        <a:defRPr sz="1688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379755" indent="-379755" algn="l" defTabSz="914420" rtl="0" eaLnBrk="1" latinLnBrk="0" hangingPunct="1">
        <a:lnSpc>
          <a:spcPct val="100000"/>
        </a:lnSpc>
        <a:spcBef>
          <a:spcPts val="0"/>
        </a:spcBef>
        <a:spcAft>
          <a:spcPts val="1055"/>
        </a:spcAft>
        <a:buClr>
          <a:schemeClr val="tx1"/>
        </a:buClr>
        <a:buSzPct val="100000"/>
        <a:buFont typeface="+mj-lt"/>
        <a:buAutoNum type="arabicPeriod"/>
        <a:defRPr sz="1688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695524" indent="-315944" algn="l" defTabSz="914420" rtl="0" eaLnBrk="1" latinLnBrk="0" hangingPunct="1">
        <a:lnSpc>
          <a:spcPct val="100000"/>
        </a:lnSpc>
        <a:spcBef>
          <a:spcPts val="0"/>
        </a:spcBef>
        <a:spcAft>
          <a:spcPts val="1055"/>
        </a:spcAft>
        <a:buClr>
          <a:schemeClr val="tx1"/>
        </a:buClr>
        <a:buSzPct val="100000"/>
        <a:buFont typeface="Arial" panose="020B0604020202020204" pitchFamily="34" charset="0"/>
        <a:buChar char="—"/>
        <a:defRPr sz="1688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0" indent="0" algn="l" defTabSz="914420" rtl="0" eaLnBrk="1" latinLnBrk="0" hangingPunct="1">
        <a:lnSpc>
          <a:spcPct val="100000"/>
        </a:lnSpc>
        <a:spcBef>
          <a:spcPts val="0"/>
        </a:spcBef>
        <a:spcAft>
          <a:spcPts val="774"/>
        </a:spcAft>
        <a:buClr>
          <a:schemeClr val="tx1"/>
        </a:buClr>
        <a:buSzPct val="100000"/>
        <a:buFontTx/>
        <a:buNone/>
        <a:defRPr sz="1266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03804" indent="-303804" algn="l" defTabSz="914420" rtl="0" eaLnBrk="1" latinLnBrk="0" hangingPunct="1">
        <a:lnSpc>
          <a:spcPct val="100000"/>
        </a:lnSpc>
        <a:spcBef>
          <a:spcPts val="0"/>
        </a:spcBef>
        <a:spcAft>
          <a:spcPts val="774"/>
        </a:spcAft>
        <a:buClr>
          <a:schemeClr val="tx1"/>
        </a:buClr>
        <a:buSzPct val="100000"/>
        <a:buFont typeface=".AppleSystemUIFont" charset="-120"/>
        <a:buChar char="—"/>
        <a:tabLst>
          <a:tab pos="0" algn="l"/>
        </a:tabLst>
        <a:defRPr sz="1266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03804" indent="-303804" algn="l" defTabSz="914420" rtl="0" eaLnBrk="1" latinLnBrk="0" hangingPunct="1">
        <a:lnSpc>
          <a:spcPct val="100000"/>
        </a:lnSpc>
        <a:spcBef>
          <a:spcPts val="0"/>
        </a:spcBef>
        <a:spcAft>
          <a:spcPts val="774"/>
        </a:spcAft>
        <a:buClr>
          <a:schemeClr val="tx1"/>
        </a:buClr>
        <a:buSzPct val="100000"/>
        <a:buFont typeface="+mj-lt"/>
        <a:buAutoNum type="arabicPeriod"/>
        <a:defRPr sz="1266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695524" indent="-315944" algn="l" defTabSz="914420" rtl="0" eaLnBrk="1" latinLnBrk="0" hangingPunct="1">
        <a:lnSpc>
          <a:spcPct val="100000"/>
        </a:lnSpc>
        <a:spcBef>
          <a:spcPts val="0"/>
        </a:spcBef>
        <a:spcAft>
          <a:spcPts val="774"/>
        </a:spcAft>
        <a:buClr>
          <a:schemeClr val="tx1"/>
        </a:buClr>
        <a:buSzPct val="100000"/>
        <a:buFont typeface="Arial" panose="020B0604020202020204" pitchFamily="34" charset="0"/>
        <a:buChar char="—"/>
        <a:defRPr sz="1266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0" algn="l" defTabSz="91442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0" algn="l" defTabSz="91442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0" algn="l" defTabSz="91442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9" algn="l" defTabSz="91442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9" algn="l" defTabSz="91442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9" algn="l" defTabSz="91442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9" algn="l" defTabSz="91442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0241">
          <p15:clr>
            <a:srgbClr val="F26B43"/>
          </p15:clr>
        </p15:guide>
        <p15:guide id="3" pos="681">
          <p15:clr>
            <a:srgbClr val="F26B43"/>
          </p15:clr>
        </p15:guide>
        <p15:guide id="4" orient="horz" pos="5347">
          <p15:clr>
            <a:srgbClr val="F26B43"/>
          </p15:clr>
        </p15:guide>
        <p15:guide id="9" pos="2059">
          <p15:clr>
            <a:srgbClr val="9FCC3B"/>
          </p15:clr>
        </p15:guide>
        <p15:guide id="10" pos="1269">
          <p15:clr>
            <a:srgbClr val="9FCC3B"/>
          </p15:clr>
        </p15:guide>
        <p15:guide id="11" pos="1498">
          <p15:clr>
            <a:srgbClr val="9FCC3B"/>
          </p15:clr>
        </p15:guide>
        <p15:guide id="12" pos="2308">
          <p15:clr>
            <a:srgbClr val="9FCC3B"/>
          </p15:clr>
        </p15:guide>
        <p15:guide id="13" pos="2898">
          <p15:clr>
            <a:srgbClr val="9FCC3B"/>
          </p15:clr>
        </p15:guide>
        <p15:guide id="14" pos="3124">
          <p15:clr>
            <a:srgbClr val="9FCC3B"/>
          </p15:clr>
        </p15:guide>
        <p15:guide id="15" pos="3714">
          <p15:clr>
            <a:srgbClr val="9FCC3B"/>
          </p15:clr>
        </p15:guide>
        <p15:guide id="16" pos="3941">
          <p15:clr>
            <a:srgbClr val="9FCC3B"/>
          </p15:clr>
        </p15:guide>
        <p15:guide id="17" pos="4529">
          <p15:clr>
            <a:srgbClr val="9FCC3B"/>
          </p15:clr>
        </p15:guide>
        <p15:guide id="18" pos="4758">
          <p15:clr>
            <a:srgbClr val="9FCC3B"/>
          </p15:clr>
        </p15:guide>
        <p15:guide id="19" pos="5331">
          <p15:clr>
            <a:srgbClr val="9FCC3B"/>
          </p15:clr>
        </p15:guide>
        <p15:guide id="20" pos="5590">
          <p15:clr>
            <a:srgbClr val="9FCC3B"/>
          </p15:clr>
        </p15:guide>
        <p15:guide id="21" pos="9655">
          <p15:clr>
            <a:srgbClr val="9FCC3B"/>
          </p15:clr>
        </p15:guide>
        <p15:guide id="22" pos="9425">
          <p15:clr>
            <a:srgbClr val="9FCC3B"/>
          </p15:clr>
        </p15:guide>
        <p15:guide id="23" pos="8835">
          <p15:clr>
            <a:srgbClr val="9FCC3B"/>
          </p15:clr>
        </p15:guide>
        <p15:guide id="24" pos="8606">
          <p15:clr>
            <a:srgbClr val="9FCC3B"/>
          </p15:clr>
        </p15:guide>
        <p15:guide id="25" pos="8023">
          <p15:clr>
            <a:srgbClr val="9FCC3B"/>
          </p15:clr>
        </p15:guide>
        <p15:guide id="26" pos="7797">
          <p15:clr>
            <a:srgbClr val="9FCC3B"/>
          </p15:clr>
        </p15:guide>
        <p15:guide id="27" pos="7207">
          <p15:clr>
            <a:srgbClr val="9FCC3B"/>
          </p15:clr>
        </p15:guide>
        <p15:guide id="28" pos="6980">
          <p15:clr>
            <a:srgbClr val="9FCC3B"/>
          </p15:clr>
        </p15:guide>
        <p15:guide id="29" pos="6389">
          <p15:clr>
            <a:srgbClr val="9FCC3B"/>
          </p15:clr>
        </p15:guide>
        <p15:guide id="30" pos="6163">
          <p15:clr>
            <a:srgbClr val="9FCC3B"/>
          </p15:clr>
        </p15:guide>
        <p15:guide id="34" orient="horz" pos="1448">
          <p15:clr>
            <a:srgbClr val="A4A3A4"/>
          </p15:clr>
        </p15:guide>
        <p15:guide id="35" orient="horz" pos="35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здание, внутренний, металлический, склад&#10;&#10;Автоматически созданное описание">
            <a:extLst>
              <a:ext uri="{FF2B5EF4-FFF2-40B4-BE49-F238E27FC236}">
                <a16:creationId xmlns:a16="http://schemas.microsoft.com/office/drawing/2014/main" id="{9F4D6982-15B5-443F-966C-34090E331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5"/>
          <p:cNvSpPr/>
          <p:nvPr/>
        </p:nvSpPr>
        <p:spPr>
          <a:xfrm>
            <a:off x="1" y="-6608"/>
            <a:ext cx="12192000" cy="6871216"/>
          </a:xfrm>
          <a:prstGeom prst="rect">
            <a:avLst/>
          </a:prstGeom>
          <a:solidFill>
            <a:schemeClr val="tx1">
              <a:alpha val="51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ru-RU" sz="1688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75C8-15ED-4159-8556-2AB8111612FA}" type="slidenum">
              <a:rPr lang="en-US" smtClean="0"/>
              <a:t>1</a:t>
            </a:fld>
            <a:endParaRPr lang="en-US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991F08-885F-114D-AA18-BD8326936D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798285" y="1919852"/>
            <a:ext cx="10207457" cy="2217912"/>
          </a:xfrm>
          <a:prstGeom prst="rect">
            <a:avLst/>
          </a:prstGeom>
        </p:spPr>
      </p:pic>
      <p:sp>
        <p:nvSpPr>
          <p:cNvPr id="15" name="Подзаголовок 3">
            <a:extLst>
              <a:ext uri="{FF2B5EF4-FFF2-40B4-BE49-F238E27FC236}">
                <a16:creationId xmlns:a16="http://schemas.microsoft.com/office/drawing/2014/main" id="{05485E1F-FAC2-C34F-8C63-1ECE1B631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172" y="5687247"/>
            <a:ext cx="8262257" cy="103422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Гончаревич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Владимир Львович – заместитель управляющего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директора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Ozon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386" y="2838176"/>
            <a:ext cx="2654772" cy="9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09ED60-7B58-FC4B-ACA2-95ADA5B382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415" y="1"/>
            <a:ext cx="12197415" cy="6861492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489" y="0"/>
            <a:ext cx="12190094" cy="68547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1" name="Прямоугольник 50"/>
          <p:cNvSpPr/>
          <p:nvPr/>
        </p:nvSpPr>
        <p:spPr>
          <a:xfrm>
            <a:off x="0" y="-13420"/>
            <a:ext cx="12192000" cy="6874913"/>
          </a:xfrm>
          <a:prstGeom prst="rect">
            <a:avLst/>
          </a:prstGeom>
          <a:gradFill>
            <a:gsLst>
              <a:gs pos="0">
                <a:schemeClr val="tx2">
                  <a:alpha val="63000"/>
                </a:schemeClr>
              </a:gs>
              <a:gs pos="100000">
                <a:schemeClr val="tx1">
                  <a:lumMod val="65000"/>
                  <a:lumOff val="35000"/>
                  <a:alpha val="63000"/>
                </a:scheme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4844" y="388804"/>
            <a:ext cx="11718755" cy="507615"/>
          </a:xfrm>
          <a:prstGeom prst="rect">
            <a:avLst/>
          </a:prstGeom>
        </p:spPr>
        <p:txBody>
          <a:bodyPr vert="horz" wrap="square" lIns="0" tIns="8930" rIns="0" bIns="0" rtlCol="0" anchor="t">
            <a:spAutoFit/>
          </a:bodyPr>
          <a:lstStyle/>
          <a:p>
            <a:pPr algn="ctr" defTabSz="914354">
              <a:buClr>
                <a:srgbClr val="000000"/>
              </a:buClr>
              <a:defRPr/>
            </a:pPr>
            <a:r>
              <a:rPr lang="ru-RU" sz="3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  <a:sym typeface="Helvetica"/>
              </a:rPr>
              <a:t>Ozon</a:t>
            </a:r>
            <a:r>
              <a:rPr lang="ru-RU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  <a:sym typeface="Helvetica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  <a:sym typeface="Helvetica"/>
              </a:rPr>
              <a:t>–</a:t>
            </a:r>
            <a:r>
              <a:rPr lang="ru-RU" sz="3600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одна </a:t>
            </a:r>
            <a:r>
              <a:rPr lang="ru-RU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из крупнейших </a:t>
            </a:r>
            <a:r>
              <a:rPr lang="ru-RU" sz="3600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интернет-компаний</a:t>
            </a:r>
            <a:r>
              <a:rPr lang="ru-RU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России</a:t>
            </a:r>
            <a:endParaRPr lang="ru-RU" sz="3600" dirty="0">
              <a:solidFill>
                <a:schemeClr val="bg1"/>
              </a:solidFill>
              <a:latin typeface="+mn-lt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5940BE1-E32B-D041-A30D-BE2AEE6463AF}"/>
              </a:ext>
            </a:extLst>
          </p:cNvPr>
          <p:cNvSpPr/>
          <p:nvPr/>
        </p:nvSpPr>
        <p:spPr>
          <a:xfrm rot="20880000">
            <a:off x="326054" y="1502118"/>
            <a:ext cx="2768099" cy="1458114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 cap="rnd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00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69111896-9FE3-F34B-BC22-78D9B2B18296}"/>
              </a:ext>
            </a:extLst>
          </p:cNvPr>
          <p:cNvSpPr txBox="1">
            <a:spLocks/>
          </p:cNvSpPr>
          <p:nvPr/>
        </p:nvSpPr>
        <p:spPr>
          <a:xfrm>
            <a:off x="826074" y="1710708"/>
            <a:ext cx="2704905" cy="1079348"/>
          </a:xfrm>
          <a:prstGeom prst="rect">
            <a:avLst/>
          </a:prstGeom>
          <a:noFill/>
        </p:spPr>
        <p:txBody>
          <a:bodyPr vert="horz" lIns="0" tIns="107992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445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48679" y="2365696"/>
            <a:ext cx="3286644" cy="440581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defTabSz="1300277"/>
            <a:r>
              <a:rPr lang="ru-RU" b="1" dirty="0">
                <a:solidFill>
                  <a:srgbClr val="FFFFFF"/>
                </a:solidFill>
              </a:rPr>
              <a:t>м</a:t>
            </a:r>
            <a:r>
              <a:rPr lang="ru-RU" b="1" dirty="0" smtClean="0">
                <a:solidFill>
                  <a:srgbClr val="FFFFFF"/>
                </a:solidFill>
              </a:rPr>
              <a:t>лрд руб.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70916" y="2934943"/>
            <a:ext cx="347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00277"/>
            <a:r>
              <a:rPr lang="ru-RU" b="1" dirty="0">
                <a:solidFill>
                  <a:srgbClr val="FFFFFF"/>
                </a:solidFill>
                <a:ea typeface="Calibri" panose="020F0502020204030204" pitchFamily="34" charset="0"/>
              </a:rPr>
              <a:t>Оборот </a:t>
            </a:r>
            <a:r>
              <a:rPr lang="ru-RU" b="1" dirty="0" smtClean="0">
                <a:solidFill>
                  <a:srgbClr val="FFFFFF"/>
                </a:solidFill>
                <a:ea typeface="Calibri" panose="020F0502020204030204" pitchFamily="34" charset="0"/>
              </a:rPr>
              <a:t>компании в 2021 г.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35940BE1-E32B-D041-A30D-BE2AEE6463AF}"/>
              </a:ext>
            </a:extLst>
          </p:cNvPr>
          <p:cNvSpPr/>
          <p:nvPr/>
        </p:nvSpPr>
        <p:spPr>
          <a:xfrm rot="20880000">
            <a:off x="4454272" y="1517981"/>
            <a:ext cx="2768099" cy="1458114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 cap="rnd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00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0" name="Текст 4">
            <a:extLst>
              <a:ext uri="{FF2B5EF4-FFF2-40B4-BE49-F238E27FC236}">
                <a16:creationId xmlns:a16="http://schemas.microsoft.com/office/drawing/2014/main" id="{69111896-9FE3-F34B-BC22-78D9B2B18296}"/>
              </a:ext>
            </a:extLst>
          </p:cNvPr>
          <p:cNvSpPr txBox="1">
            <a:spLocks/>
          </p:cNvSpPr>
          <p:nvPr/>
        </p:nvSpPr>
        <p:spPr>
          <a:xfrm>
            <a:off x="4681770" y="1625728"/>
            <a:ext cx="2704905" cy="1079348"/>
          </a:xfrm>
          <a:prstGeom prst="rect">
            <a:avLst/>
          </a:prstGeom>
          <a:noFill/>
        </p:spPr>
        <p:txBody>
          <a:bodyPr vert="horz" lIns="0" tIns="107992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FFFF"/>
                </a:solidFill>
                <a:latin typeface="+mn-lt"/>
              </a:rPr>
              <a:t>&gt;</a:t>
            </a:r>
            <a:r>
              <a:rPr lang="ru-RU" sz="7200" b="1" dirty="0" smtClean="0">
                <a:solidFill>
                  <a:srgbClr val="FFFFFF"/>
                </a:solidFill>
                <a:latin typeface="+mn-lt"/>
              </a:rPr>
              <a:t>130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495364" y="2951903"/>
            <a:ext cx="347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00277"/>
            <a:r>
              <a:rPr lang="ru-RU" b="1" dirty="0" smtClean="0">
                <a:solidFill>
                  <a:srgbClr val="FFFFFF"/>
                </a:solidFill>
              </a:rPr>
              <a:t>Товарных наименований*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5940BE1-E32B-D041-A30D-BE2AEE6463AF}"/>
              </a:ext>
            </a:extLst>
          </p:cNvPr>
          <p:cNvSpPr/>
          <p:nvPr/>
        </p:nvSpPr>
        <p:spPr>
          <a:xfrm rot="20880000">
            <a:off x="406446" y="4266410"/>
            <a:ext cx="2768099" cy="1458114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 cap="rnd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00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69111896-9FE3-F34B-BC22-78D9B2B18296}"/>
              </a:ext>
            </a:extLst>
          </p:cNvPr>
          <p:cNvSpPr txBox="1">
            <a:spLocks/>
          </p:cNvSpPr>
          <p:nvPr/>
        </p:nvSpPr>
        <p:spPr>
          <a:xfrm>
            <a:off x="980428" y="4413438"/>
            <a:ext cx="2704905" cy="1079348"/>
          </a:xfrm>
          <a:prstGeom prst="rect">
            <a:avLst/>
          </a:prstGeom>
          <a:noFill/>
        </p:spPr>
        <p:txBody>
          <a:bodyPr vert="horz" lIns="0" tIns="107992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7200" b="1" dirty="0" smtClean="0">
                <a:solidFill>
                  <a:srgbClr val="FFFFFF"/>
                </a:solidFill>
                <a:latin typeface="+mn-lt"/>
              </a:rPr>
              <a:t>150</a:t>
            </a:r>
            <a:endParaRPr lang="ru-RU" sz="72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51308" y="5699235"/>
            <a:ext cx="347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00277"/>
            <a:r>
              <a:rPr lang="ru-RU" b="1" dirty="0" smtClean="0">
                <a:solidFill>
                  <a:srgbClr val="FFFFFF"/>
                </a:solidFill>
                <a:ea typeface="Calibri" panose="020F0502020204030204" pitchFamily="34" charset="0"/>
              </a:rPr>
              <a:t>Активных продавцов*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43536" y="5016610"/>
            <a:ext cx="1519688" cy="440581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defTabSz="1300277"/>
            <a:r>
              <a:rPr lang="ru-RU" b="1" dirty="0" smtClean="0">
                <a:solidFill>
                  <a:srgbClr val="FFFFFF"/>
                </a:solidFill>
              </a:rPr>
              <a:t>тыс.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35940BE1-E32B-D041-A30D-BE2AEE6463AF}"/>
              </a:ext>
            </a:extLst>
          </p:cNvPr>
          <p:cNvSpPr/>
          <p:nvPr/>
        </p:nvSpPr>
        <p:spPr>
          <a:xfrm rot="20880000">
            <a:off x="4599830" y="4287553"/>
            <a:ext cx="2768099" cy="1458114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 cap="rnd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00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" name="Текст 4">
            <a:extLst>
              <a:ext uri="{FF2B5EF4-FFF2-40B4-BE49-F238E27FC236}">
                <a16:creationId xmlns:a16="http://schemas.microsoft.com/office/drawing/2014/main" id="{69111896-9FE3-F34B-BC22-78D9B2B18296}"/>
              </a:ext>
            </a:extLst>
          </p:cNvPr>
          <p:cNvSpPr txBox="1">
            <a:spLocks/>
          </p:cNvSpPr>
          <p:nvPr/>
        </p:nvSpPr>
        <p:spPr>
          <a:xfrm>
            <a:off x="5173812" y="4434581"/>
            <a:ext cx="2704905" cy="1079348"/>
          </a:xfrm>
          <a:prstGeom prst="rect">
            <a:avLst/>
          </a:prstGeom>
          <a:noFill/>
        </p:spPr>
        <p:txBody>
          <a:bodyPr vert="horz" lIns="0" tIns="107992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7200" b="1" dirty="0" smtClean="0">
                <a:solidFill>
                  <a:srgbClr val="FFFFFF"/>
                </a:solidFill>
                <a:latin typeface="+mn-lt"/>
              </a:rPr>
              <a:t>31</a:t>
            </a:r>
            <a:endParaRPr lang="ru-RU" sz="72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644692" y="5720378"/>
            <a:ext cx="347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00277"/>
            <a:r>
              <a:rPr lang="ru-RU" b="1" dirty="0" smtClean="0">
                <a:solidFill>
                  <a:srgbClr val="FFFFFF"/>
                </a:solidFill>
              </a:rPr>
              <a:t>Активных покупателей*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41046" y="5050740"/>
            <a:ext cx="1519688" cy="440581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defTabSz="1300277"/>
            <a:r>
              <a:rPr lang="ru-RU" b="1" dirty="0" smtClean="0">
                <a:solidFill>
                  <a:srgbClr val="FFFFFF"/>
                </a:solidFill>
              </a:rPr>
              <a:t>млн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30187" y="2281298"/>
            <a:ext cx="1519688" cy="440581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defTabSz="1300277"/>
            <a:r>
              <a:rPr lang="ru-RU" b="1" dirty="0" smtClean="0">
                <a:solidFill>
                  <a:srgbClr val="FFFFFF"/>
                </a:solidFill>
              </a:rPr>
              <a:t>млн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35940BE1-E32B-D041-A30D-BE2AEE6463AF}"/>
              </a:ext>
            </a:extLst>
          </p:cNvPr>
          <p:cNvSpPr/>
          <p:nvPr/>
        </p:nvSpPr>
        <p:spPr>
          <a:xfrm rot="20880000">
            <a:off x="8744917" y="1502118"/>
            <a:ext cx="2768099" cy="1458114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 cap="rnd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00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3" name="Текст 4">
            <a:extLst>
              <a:ext uri="{FF2B5EF4-FFF2-40B4-BE49-F238E27FC236}">
                <a16:creationId xmlns:a16="http://schemas.microsoft.com/office/drawing/2014/main" id="{69111896-9FE3-F34B-BC22-78D9B2B18296}"/>
              </a:ext>
            </a:extLst>
          </p:cNvPr>
          <p:cNvSpPr txBox="1">
            <a:spLocks/>
          </p:cNvSpPr>
          <p:nvPr/>
        </p:nvSpPr>
        <p:spPr>
          <a:xfrm>
            <a:off x="9241383" y="1608126"/>
            <a:ext cx="2704905" cy="1079348"/>
          </a:xfrm>
          <a:prstGeom prst="rect">
            <a:avLst/>
          </a:prstGeom>
          <a:noFill/>
        </p:spPr>
        <p:txBody>
          <a:bodyPr vert="horz" lIns="0" tIns="107992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>
                <a:solidFill>
                  <a:srgbClr val="FFFFFF"/>
                </a:solidFill>
                <a:latin typeface="+mn-lt"/>
              </a:rPr>
              <a:t>220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9110657" y="2993312"/>
            <a:ext cx="347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00277"/>
            <a:r>
              <a:rPr lang="ru-RU" b="1" dirty="0" smtClean="0">
                <a:solidFill>
                  <a:srgbClr val="FFFFFF"/>
                </a:solidFill>
              </a:rPr>
              <a:t>Заказов в 2021 г.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478290" y="2364472"/>
            <a:ext cx="1519688" cy="440581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defTabSz="1300277"/>
            <a:r>
              <a:rPr lang="ru-RU" b="1" dirty="0" smtClean="0">
                <a:solidFill>
                  <a:srgbClr val="FFFFFF"/>
                </a:solidFill>
              </a:rPr>
              <a:t>млн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35940BE1-E32B-D041-A30D-BE2AEE6463AF}"/>
              </a:ext>
            </a:extLst>
          </p:cNvPr>
          <p:cNvSpPr/>
          <p:nvPr/>
        </p:nvSpPr>
        <p:spPr>
          <a:xfrm rot="20880000">
            <a:off x="8667396" y="4291256"/>
            <a:ext cx="2768099" cy="1458114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 cap="rnd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00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8" name="Текст 4">
            <a:extLst>
              <a:ext uri="{FF2B5EF4-FFF2-40B4-BE49-F238E27FC236}">
                <a16:creationId xmlns:a16="http://schemas.microsoft.com/office/drawing/2014/main" id="{69111896-9FE3-F34B-BC22-78D9B2B18296}"/>
              </a:ext>
            </a:extLst>
          </p:cNvPr>
          <p:cNvSpPr txBox="1">
            <a:spLocks/>
          </p:cNvSpPr>
          <p:nvPr/>
        </p:nvSpPr>
        <p:spPr>
          <a:xfrm>
            <a:off x="9293073" y="4452771"/>
            <a:ext cx="2704905" cy="1079348"/>
          </a:xfrm>
          <a:prstGeom prst="rect">
            <a:avLst/>
          </a:prstGeom>
          <a:noFill/>
        </p:spPr>
        <p:txBody>
          <a:bodyPr vert="horz" lIns="0" tIns="107992" rIns="0" bIns="0" rtlCol="0" anchor="ctr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 smtClean="0">
                <a:solidFill>
                  <a:srgbClr val="FFFFFF"/>
                </a:solidFill>
                <a:latin typeface="+mn-lt"/>
              </a:rPr>
              <a:t>35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8800391" y="5720378"/>
            <a:ext cx="347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00277"/>
            <a:r>
              <a:rPr lang="ru-RU" b="1" dirty="0" smtClean="0">
                <a:solidFill>
                  <a:srgbClr val="FFFFFF"/>
                </a:solidFill>
              </a:rPr>
              <a:t>Сотрудников в компании*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284684" y="5127645"/>
            <a:ext cx="1519688" cy="440581"/>
          </a:xfrm>
          <a:prstGeom prst="rect">
            <a:avLst/>
          </a:prstGeom>
          <a:noFill/>
        </p:spPr>
        <p:txBody>
          <a:bodyPr wrap="square" lIns="0" tIns="162000" rIns="0" bIns="0" rtlCol="0" anchor="t">
            <a:spAutoFit/>
          </a:bodyPr>
          <a:lstStyle/>
          <a:p>
            <a:pPr defTabSz="1300277"/>
            <a:r>
              <a:rPr lang="ru-RU" b="1" dirty="0" smtClean="0">
                <a:solidFill>
                  <a:srgbClr val="FFFFFF"/>
                </a:solidFill>
              </a:rPr>
              <a:t>тыс.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111" y="6361773"/>
            <a:ext cx="4193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*по итогам 2 квартала 2022 г.</a:t>
            </a:r>
            <a:endParaRPr lang="ru-RU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1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 descr="Изображение выглядит как внутренний, металл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C247AB90-3B8F-4007-8D1F-419373352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6"/>
          <a:stretch/>
        </p:blipFill>
        <p:spPr>
          <a:xfrm>
            <a:off x="0" y="35"/>
            <a:ext cx="12191877" cy="685793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BB6B6CB-7BAC-4252-AC57-A6B9BA9A83FB}"/>
              </a:ext>
            </a:extLst>
          </p:cNvPr>
          <p:cNvSpPr/>
          <p:nvPr/>
        </p:nvSpPr>
        <p:spPr>
          <a:xfrm>
            <a:off x="0" y="36"/>
            <a:ext cx="12191877" cy="688273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alpha val="86000"/>
                </a:schemeClr>
              </a:gs>
              <a:gs pos="41000">
                <a:schemeClr val="tx2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88" dirty="0">
              <a:solidFill>
                <a:schemeClr val="bg1"/>
              </a:solidFill>
            </a:endParaRPr>
          </a:p>
        </p:txBody>
      </p:sp>
      <p:sp>
        <p:nvSpPr>
          <p:cNvPr id="25" name="Объект 4"/>
          <p:cNvSpPr txBox="1">
            <a:spLocks/>
          </p:cNvSpPr>
          <p:nvPr/>
        </p:nvSpPr>
        <p:spPr>
          <a:xfrm>
            <a:off x="243333" y="228205"/>
            <a:ext cx="11705209" cy="54518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3002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2"/>
              </a:buClr>
              <a:buSzPct val="100000"/>
              <a:buFontTx/>
              <a:buNone/>
              <a:defRPr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13002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2"/>
              </a:buClr>
              <a:buSzPct val="100000"/>
              <a:buFontTx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540000" indent="-540000" algn="l" defTabSz="13002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SzPct val="100000"/>
              <a:buFont typeface=".AppleSystemUIFont" charset="-120"/>
              <a:buChar char="—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540000" indent="-540000" algn="l" defTabSz="13002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SzPct val="100000"/>
              <a:buFont typeface="+mj-lt"/>
              <a:buAutoNum type="arabicPeriod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989013" indent="-449263" algn="l" defTabSz="13002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—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13002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SzPct val="100000"/>
              <a:buFontTx/>
              <a:buNone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32000" indent="-432000" algn="l" defTabSz="13002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SzPct val="100000"/>
              <a:buFont typeface=".AppleSystemUIFont" charset="-120"/>
              <a:buChar char="—"/>
              <a:tabLst>
                <a:tab pos="0" algn="l"/>
              </a:tabLst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32000" indent="-432000" algn="l" defTabSz="13002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SzPct val="100000"/>
              <a:buFont typeface="+mj-lt"/>
              <a:buAutoNum type="arabicPeriod"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989013" indent="-449263" algn="l" defTabSz="13002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—"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defTabSz="642974">
              <a:buClr>
                <a:srgbClr val="000000"/>
              </a:buClr>
              <a:defRPr/>
            </a:pPr>
            <a:r>
              <a:rPr lang="ru-RU" sz="3094" b="1" dirty="0" smtClean="0">
                <a:solidFill>
                  <a:schemeClr val="bg1"/>
                </a:solidFill>
                <a:cs typeface="Arial" panose="020B0604020202020204" pitchFamily="34" charset="0"/>
                <a:sym typeface="Helvetica"/>
              </a:rPr>
              <a:t>Поддержка и развитие предпринимателей на платформе</a:t>
            </a:r>
            <a:endParaRPr lang="ru-RU" sz="3094" b="1" dirty="0">
              <a:solidFill>
                <a:schemeClr val="bg1"/>
              </a:solidFill>
              <a:cs typeface="Arial" panose="020B0604020202020204" pitchFamily="34" charset="0"/>
              <a:sym typeface="Helvetic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997" y="1386732"/>
            <a:ext cx="5086548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16997" y="1317073"/>
            <a:ext cx="5509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63"/>
              </a:spcAft>
            </a:pPr>
            <a:r>
              <a:rPr lang="ru-RU" sz="32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Адресное субсидирование продавцов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18875" y="2394291"/>
            <a:ext cx="4202552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00083" y="2324631"/>
            <a:ext cx="4380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dirty="0" smtClean="0">
                <a:solidFill>
                  <a:schemeClr val="bg1"/>
                </a:solidFill>
              </a:rPr>
              <a:t>Компания сотрудничает с федеральными </a:t>
            </a:r>
            <a:r>
              <a:rPr lang="ru-RU" dirty="0">
                <a:solidFill>
                  <a:schemeClr val="bg1"/>
                </a:solidFill>
              </a:rPr>
              <a:t>и региональными органами </a:t>
            </a:r>
            <a:r>
              <a:rPr lang="ru-RU" dirty="0" smtClean="0">
                <a:solidFill>
                  <a:schemeClr val="bg1"/>
                </a:solidFill>
              </a:rPr>
              <a:t>власти </a:t>
            </a:r>
            <a:r>
              <a:rPr lang="ru-RU" dirty="0">
                <a:solidFill>
                  <a:schemeClr val="bg1"/>
                </a:solidFill>
              </a:rPr>
              <a:t>для </a:t>
            </a:r>
            <a:r>
              <a:rPr lang="ru-RU" dirty="0" smtClean="0">
                <a:solidFill>
                  <a:schemeClr val="bg1"/>
                </a:solidFill>
              </a:rPr>
              <a:t>осуществления </a:t>
            </a:r>
            <a:r>
              <a:rPr lang="ru-RU" dirty="0">
                <a:solidFill>
                  <a:schemeClr val="bg1"/>
                </a:solidFill>
              </a:rPr>
              <a:t>совместных программ поддержки </a:t>
            </a:r>
            <a:r>
              <a:rPr lang="ru-RU" dirty="0" smtClean="0">
                <a:solidFill>
                  <a:schemeClr val="bg1"/>
                </a:solidFill>
              </a:rPr>
              <a:t>продавцов</a:t>
            </a:r>
            <a:endParaRPr lang="ru-RU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439059" y="1386732"/>
            <a:ext cx="5086548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439060" y="1317073"/>
            <a:ext cx="5086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63"/>
              </a:spcAft>
            </a:pPr>
            <a:r>
              <a:rPr lang="ru-RU" sz="32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Взаимодействие с </a:t>
            </a:r>
            <a:r>
              <a:rPr lang="ru-RU" sz="3200" b="1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центрами </a:t>
            </a:r>
            <a:r>
              <a:rPr lang="ru-RU" sz="32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«Мой бизнес»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640937" y="2394291"/>
            <a:ext cx="4202552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643706" y="2478520"/>
            <a:ext cx="4540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</a:rPr>
              <a:t>Компания </a:t>
            </a:r>
            <a:r>
              <a:rPr lang="en-US" dirty="0" err="1">
                <a:solidFill>
                  <a:schemeClr val="bg1"/>
                </a:solidFill>
              </a:rPr>
              <a:t>Ozon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ведет тесное взаимодействие с региональными центрами «Мой бизнес»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43333" y="4171106"/>
            <a:ext cx="5086548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43333" y="4190349"/>
            <a:ext cx="5509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63"/>
              </a:spcAft>
            </a:pPr>
            <a:r>
              <a:rPr lang="ru-RU" sz="32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ru-RU" sz="3200" b="1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ространство </a:t>
            </a:r>
            <a:r>
              <a:rPr lang="en-US" sz="3200" b="1" dirty="0" err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Ozon</a:t>
            </a:r>
            <a:r>
              <a:rPr lang="en-US" sz="32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Dom</a:t>
            </a:r>
            <a:endParaRPr lang="ru-RU" sz="3200" b="1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45211" y="5178665"/>
            <a:ext cx="4335336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18875" y="5092302"/>
            <a:ext cx="4533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Пространство, </a:t>
            </a:r>
            <a:r>
              <a:rPr lang="ru-RU" dirty="0">
                <a:solidFill>
                  <a:schemeClr val="bg1"/>
                </a:solidFill>
              </a:rPr>
              <a:t>где активные </a:t>
            </a:r>
            <a:r>
              <a:rPr lang="ru-RU" dirty="0" smtClean="0">
                <a:solidFill>
                  <a:schemeClr val="bg1"/>
                </a:solidFill>
              </a:rPr>
              <a:t>и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начинающие продавцы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получают помощь </a:t>
            </a:r>
            <a:r>
              <a:rPr lang="ru-RU" dirty="0">
                <a:solidFill>
                  <a:schemeClr val="bg1"/>
                </a:solidFill>
              </a:rPr>
              <a:t>в работе на </a:t>
            </a:r>
            <a:r>
              <a:rPr lang="ru-RU" dirty="0" err="1">
                <a:solidFill>
                  <a:schemeClr val="bg1"/>
                </a:solidFill>
              </a:rPr>
              <a:t>маркетплейсе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</a:rPr>
              <a:t>занимаются </a:t>
            </a:r>
            <a:r>
              <a:rPr lang="ru-RU" dirty="0" err="1">
                <a:solidFill>
                  <a:schemeClr val="bg1"/>
                </a:solidFill>
              </a:rPr>
              <a:t>нетворкингом</a:t>
            </a:r>
            <a:r>
              <a:rPr lang="ru-RU" dirty="0">
                <a:solidFill>
                  <a:schemeClr val="bg1"/>
                </a:solidFill>
              </a:rPr>
              <a:t> и </a:t>
            </a:r>
            <a:r>
              <a:rPr lang="ru-RU" dirty="0" smtClean="0">
                <a:solidFill>
                  <a:schemeClr val="bg1"/>
                </a:solidFill>
              </a:rPr>
              <a:t>посещают </a:t>
            </a:r>
            <a:r>
              <a:rPr lang="ru-RU" dirty="0">
                <a:solidFill>
                  <a:schemeClr val="bg1"/>
                </a:solidFill>
              </a:rPr>
              <a:t>обучающие </a:t>
            </a:r>
            <a:r>
              <a:rPr lang="ru-RU" dirty="0" smtClean="0">
                <a:solidFill>
                  <a:schemeClr val="bg1"/>
                </a:solidFill>
              </a:rPr>
              <a:t>мероприятия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439059" y="4171106"/>
            <a:ext cx="5086548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439059" y="4074766"/>
            <a:ext cx="5509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63"/>
              </a:spcAft>
            </a:pPr>
            <a:r>
              <a:rPr lang="ru-RU" sz="32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Сотрудничество с сельхозпроизводителями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640936" y="5178665"/>
            <a:ext cx="4389013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640936" y="5117157"/>
            <a:ext cx="4672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Компания содействует развитию сельхозпроизводителей регионов в рамках сотрудничества с Министерством Сельского хозяйства РФ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object 2"/>
          <p:cNvSpPr/>
          <p:nvPr/>
        </p:nvSpPr>
        <p:spPr>
          <a:xfrm>
            <a:off x="-35764" y="18460"/>
            <a:ext cx="12227764" cy="68547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97" y="52011"/>
            <a:ext cx="12235732" cy="6870787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ABC1D17-8F78-7448-A1BC-01BC1367C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8" y="393716"/>
            <a:ext cx="10672605" cy="785494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OZON- </a:t>
            </a: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один из лидеров в логистике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70749A2-7ED5-9341-ADC6-4A73D9AA2A36}"/>
              </a:ext>
            </a:extLst>
          </p:cNvPr>
          <p:cNvGrpSpPr/>
          <p:nvPr/>
        </p:nvGrpSpPr>
        <p:grpSpPr>
          <a:xfrm>
            <a:off x="1546890" y="3377031"/>
            <a:ext cx="1641340" cy="1333591"/>
            <a:chOff x="1820797" y="4962519"/>
            <a:chExt cx="2334170" cy="1896516"/>
          </a:xfrm>
          <a:solidFill>
            <a:schemeClr val="tx2"/>
          </a:solidFill>
        </p:grpSpPr>
        <p:sp>
          <p:nvSpPr>
            <p:cNvPr id="6" name="Freeform 112">
              <a:extLst>
                <a:ext uri="{FF2B5EF4-FFF2-40B4-BE49-F238E27FC236}">
                  <a16:creationId xmlns:a16="http://schemas.microsoft.com/office/drawing/2014/main" id="{6C20A561-A02E-F847-A78B-453F48A38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797" y="5516515"/>
              <a:ext cx="463510" cy="435811"/>
            </a:xfrm>
            <a:custGeom>
              <a:avLst/>
              <a:gdLst>
                <a:gd name="T0" fmla="*/ 0 w 251"/>
                <a:gd name="T1" fmla="*/ 90 h 236"/>
                <a:gd name="T2" fmla="*/ 37 w 251"/>
                <a:gd name="T3" fmla="*/ 48 h 236"/>
                <a:gd name="T4" fmla="*/ 52 w 251"/>
                <a:gd name="T5" fmla="*/ 14 h 236"/>
                <a:gd name="T6" fmla="*/ 68 w 251"/>
                <a:gd name="T7" fmla="*/ 0 h 236"/>
                <a:gd name="T8" fmla="*/ 77 w 251"/>
                <a:gd name="T9" fmla="*/ 1 h 236"/>
                <a:gd name="T10" fmla="*/ 84 w 251"/>
                <a:gd name="T11" fmla="*/ 11 h 236"/>
                <a:gd name="T12" fmla="*/ 87 w 251"/>
                <a:gd name="T13" fmla="*/ 31 h 236"/>
                <a:gd name="T14" fmla="*/ 97 w 251"/>
                <a:gd name="T15" fmla="*/ 45 h 236"/>
                <a:gd name="T16" fmla="*/ 112 w 251"/>
                <a:gd name="T17" fmla="*/ 49 h 236"/>
                <a:gd name="T18" fmla="*/ 139 w 251"/>
                <a:gd name="T19" fmla="*/ 51 h 236"/>
                <a:gd name="T20" fmla="*/ 151 w 251"/>
                <a:gd name="T21" fmla="*/ 45 h 236"/>
                <a:gd name="T22" fmla="*/ 180 w 251"/>
                <a:gd name="T23" fmla="*/ 44 h 236"/>
                <a:gd name="T24" fmla="*/ 222 w 251"/>
                <a:gd name="T25" fmla="*/ 38 h 236"/>
                <a:gd name="T26" fmla="*/ 239 w 251"/>
                <a:gd name="T27" fmla="*/ 34 h 236"/>
                <a:gd name="T28" fmla="*/ 240 w 251"/>
                <a:gd name="T29" fmla="*/ 59 h 236"/>
                <a:gd name="T30" fmla="*/ 248 w 251"/>
                <a:gd name="T31" fmla="*/ 81 h 236"/>
                <a:gd name="T32" fmla="*/ 251 w 251"/>
                <a:gd name="T33" fmla="*/ 95 h 236"/>
                <a:gd name="T34" fmla="*/ 246 w 251"/>
                <a:gd name="T35" fmla="*/ 105 h 236"/>
                <a:gd name="T36" fmla="*/ 236 w 251"/>
                <a:gd name="T37" fmla="*/ 127 h 236"/>
                <a:gd name="T38" fmla="*/ 240 w 251"/>
                <a:gd name="T39" fmla="*/ 147 h 236"/>
                <a:gd name="T40" fmla="*/ 244 w 251"/>
                <a:gd name="T41" fmla="*/ 156 h 236"/>
                <a:gd name="T42" fmla="*/ 241 w 251"/>
                <a:gd name="T43" fmla="*/ 163 h 236"/>
                <a:gd name="T44" fmla="*/ 237 w 251"/>
                <a:gd name="T45" fmla="*/ 170 h 236"/>
                <a:gd name="T46" fmla="*/ 237 w 251"/>
                <a:gd name="T47" fmla="*/ 181 h 236"/>
                <a:gd name="T48" fmla="*/ 235 w 251"/>
                <a:gd name="T49" fmla="*/ 184 h 236"/>
                <a:gd name="T50" fmla="*/ 227 w 251"/>
                <a:gd name="T51" fmla="*/ 182 h 236"/>
                <a:gd name="T52" fmla="*/ 207 w 251"/>
                <a:gd name="T53" fmla="*/ 182 h 236"/>
                <a:gd name="T54" fmla="*/ 202 w 251"/>
                <a:gd name="T55" fmla="*/ 184 h 236"/>
                <a:gd name="T56" fmla="*/ 198 w 251"/>
                <a:gd name="T57" fmla="*/ 196 h 236"/>
                <a:gd name="T58" fmla="*/ 195 w 251"/>
                <a:gd name="T59" fmla="*/ 207 h 236"/>
                <a:gd name="T60" fmla="*/ 179 w 251"/>
                <a:gd name="T61" fmla="*/ 215 h 236"/>
                <a:gd name="T62" fmla="*/ 166 w 251"/>
                <a:gd name="T63" fmla="*/ 221 h 236"/>
                <a:gd name="T64" fmla="*/ 165 w 251"/>
                <a:gd name="T65" fmla="*/ 227 h 236"/>
                <a:gd name="T66" fmla="*/ 158 w 251"/>
                <a:gd name="T67" fmla="*/ 229 h 236"/>
                <a:gd name="T68" fmla="*/ 147 w 251"/>
                <a:gd name="T69" fmla="*/ 225 h 236"/>
                <a:gd name="T70" fmla="*/ 130 w 251"/>
                <a:gd name="T71" fmla="*/ 225 h 236"/>
                <a:gd name="T72" fmla="*/ 124 w 251"/>
                <a:gd name="T73" fmla="*/ 230 h 236"/>
                <a:gd name="T74" fmla="*/ 110 w 251"/>
                <a:gd name="T75" fmla="*/ 236 h 236"/>
                <a:gd name="T76" fmla="*/ 109 w 251"/>
                <a:gd name="T77" fmla="*/ 225 h 236"/>
                <a:gd name="T78" fmla="*/ 118 w 251"/>
                <a:gd name="T79" fmla="*/ 197 h 236"/>
                <a:gd name="T80" fmla="*/ 114 w 251"/>
                <a:gd name="T81" fmla="*/ 173 h 236"/>
                <a:gd name="T82" fmla="*/ 91 w 251"/>
                <a:gd name="T83" fmla="*/ 149 h 236"/>
                <a:gd name="T84" fmla="*/ 69 w 251"/>
                <a:gd name="T85" fmla="*/ 136 h 236"/>
                <a:gd name="T86" fmla="*/ 61 w 251"/>
                <a:gd name="T87" fmla="*/ 127 h 236"/>
                <a:gd name="T88" fmla="*/ 50 w 251"/>
                <a:gd name="T89" fmla="*/ 114 h 236"/>
                <a:gd name="T90" fmla="*/ 31 w 251"/>
                <a:gd name="T91" fmla="*/ 114 h 236"/>
                <a:gd name="T92" fmla="*/ 21 w 251"/>
                <a:gd name="T93" fmla="*/ 118 h 236"/>
                <a:gd name="T94" fmla="*/ 7 w 251"/>
                <a:gd name="T95" fmla="*/ 10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1" h="236">
                  <a:moveTo>
                    <a:pt x="4" y="99"/>
                  </a:moveTo>
                  <a:lnTo>
                    <a:pt x="4" y="99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9" y="71"/>
                  </a:lnTo>
                  <a:lnTo>
                    <a:pt x="28" y="59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42" y="38"/>
                  </a:lnTo>
                  <a:lnTo>
                    <a:pt x="47" y="28"/>
                  </a:lnTo>
                  <a:lnTo>
                    <a:pt x="47" y="28"/>
                  </a:lnTo>
                  <a:lnTo>
                    <a:pt x="52" y="14"/>
                  </a:lnTo>
                  <a:lnTo>
                    <a:pt x="56" y="8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7" y="1"/>
                  </a:lnTo>
                  <a:lnTo>
                    <a:pt x="79" y="3"/>
                  </a:lnTo>
                  <a:lnTo>
                    <a:pt x="82" y="7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84" y="16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7" y="31"/>
                  </a:lnTo>
                  <a:lnTo>
                    <a:pt x="88" y="38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7" y="45"/>
                  </a:lnTo>
                  <a:lnTo>
                    <a:pt x="102" y="48"/>
                  </a:lnTo>
                  <a:lnTo>
                    <a:pt x="107" y="49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123" y="48"/>
                  </a:lnTo>
                  <a:lnTo>
                    <a:pt x="134" y="49"/>
                  </a:lnTo>
                  <a:lnTo>
                    <a:pt x="134" y="49"/>
                  </a:lnTo>
                  <a:lnTo>
                    <a:pt x="139" y="51"/>
                  </a:lnTo>
                  <a:lnTo>
                    <a:pt x="144" y="49"/>
                  </a:lnTo>
                  <a:lnTo>
                    <a:pt x="148" y="48"/>
                  </a:lnTo>
                  <a:lnTo>
                    <a:pt x="151" y="45"/>
                  </a:lnTo>
                  <a:lnTo>
                    <a:pt x="151" y="45"/>
                  </a:lnTo>
                  <a:lnTo>
                    <a:pt x="160" y="45"/>
                  </a:lnTo>
                  <a:lnTo>
                    <a:pt x="160" y="45"/>
                  </a:lnTo>
                  <a:lnTo>
                    <a:pt x="170" y="45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202" y="42"/>
                  </a:lnTo>
                  <a:lnTo>
                    <a:pt x="212" y="40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36" y="35"/>
                  </a:lnTo>
                  <a:lnTo>
                    <a:pt x="236" y="35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39" y="45"/>
                  </a:lnTo>
                  <a:lnTo>
                    <a:pt x="239" y="45"/>
                  </a:lnTo>
                  <a:lnTo>
                    <a:pt x="240" y="59"/>
                  </a:lnTo>
                  <a:lnTo>
                    <a:pt x="243" y="67"/>
                  </a:lnTo>
                  <a:lnTo>
                    <a:pt x="244" y="75"/>
                  </a:lnTo>
                  <a:lnTo>
                    <a:pt x="244" y="75"/>
                  </a:lnTo>
                  <a:lnTo>
                    <a:pt x="248" y="81"/>
                  </a:lnTo>
                  <a:lnTo>
                    <a:pt x="248" y="81"/>
                  </a:lnTo>
                  <a:lnTo>
                    <a:pt x="250" y="89"/>
                  </a:lnTo>
                  <a:lnTo>
                    <a:pt x="251" y="91"/>
                  </a:lnTo>
                  <a:lnTo>
                    <a:pt x="251" y="95"/>
                  </a:lnTo>
                  <a:lnTo>
                    <a:pt x="251" y="95"/>
                  </a:lnTo>
                  <a:lnTo>
                    <a:pt x="250" y="102"/>
                  </a:lnTo>
                  <a:lnTo>
                    <a:pt x="246" y="105"/>
                  </a:lnTo>
                  <a:lnTo>
                    <a:pt x="246" y="105"/>
                  </a:lnTo>
                  <a:lnTo>
                    <a:pt x="241" y="113"/>
                  </a:lnTo>
                  <a:lnTo>
                    <a:pt x="241" y="113"/>
                  </a:lnTo>
                  <a:lnTo>
                    <a:pt x="237" y="119"/>
                  </a:lnTo>
                  <a:lnTo>
                    <a:pt x="236" y="127"/>
                  </a:lnTo>
                  <a:lnTo>
                    <a:pt x="235" y="133"/>
                  </a:lnTo>
                  <a:lnTo>
                    <a:pt x="236" y="140"/>
                  </a:lnTo>
                  <a:lnTo>
                    <a:pt x="236" y="140"/>
                  </a:lnTo>
                  <a:lnTo>
                    <a:pt x="240" y="147"/>
                  </a:lnTo>
                  <a:lnTo>
                    <a:pt x="240" y="147"/>
                  </a:lnTo>
                  <a:lnTo>
                    <a:pt x="243" y="151"/>
                  </a:lnTo>
                  <a:lnTo>
                    <a:pt x="244" y="155"/>
                  </a:lnTo>
                  <a:lnTo>
                    <a:pt x="244" y="156"/>
                  </a:lnTo>
                  <a:lnTo>
                    <a:pt x="244" y="156"/>
                  </a:lnTo>
                  <a:lnTo>
                    <a:pt x="244" y="158"/>
                  </a:lnTo>
                  <a:lnTo>
                    <a:pt x="244" y="158"/>
                  </a:lnTo>
                  <a:lnTo>
                    <a:pt x="241" y="163"/>
                  </a:lnTo>
                  <a:lnTo>
                    <a:pt x="241" y="163"/>
                  </a:lnTo>
                  <a:lnTo>
                    <a:pt x="240" y="165"/>
                  </a:lnTo>
                  <a:lnTo>
                    <a:pt x="240" y="165"/>
                  </a:lnTo>
                  <a:lnTo>
                    <a:pt x="237" y="170"/>
                  </a:lnTo>
                  <a:lnTo>
                    <a:pt x="237" y="170"/>
                  </a:lnTo>
                  <a:lnTo>
                    <a:pt x="237" y="177"/>
                  </a:lnTo>
                  <a:lnTo>
                    <a:pt x="237" y="177"/>
                  </a:lnTo>
                  <a:lnTo>
                    <a:pt x="237" y="181"/>
                  </a:lnTo>
                  <a:lnTo>
                    <a:pt x="237" y="181"/>
                  </a:lnTo>
                  <a:lnTo>
                    <a:pt x="236" y="183"/>
                  </a:lnTo>
                  <a:lnTo>
                    <a:pt x="235" y="184"/>
                  </a:lnTo>
                  <a:lnTo>
                    <a:pt x="235" y="184"/>
                  </a:lnTo>
                  <a:lnTo>
                    <a:pt x="232" y="184"/>
                  </a:lnTo>
                  <a:lnTo>
                    <a:pt x="228" y="183"/>
                  </a:lnTo>
                  <a:lnTo>
                    <a:pt x="227" y="182"/>
                  </a:lnTo>
                  <a:lnTo>
                    <a:pt x="227" y="182"/>
                  </a:lnTo>
                  <a:lnTo>
                    <a:pt x="222" y="181"/>
                  </a:lnTo>
                  <a:lnTo>
                    <a:pt x="217" y="181"/>
                  </a:lnTo>
                  <a:lnTo>
                    <a:pt x="212" y="181"/>
                  </a:lnTo>
                  <a:lnTo>
                    <a:pt x="207" y="182"/>
                  </a:lnTo>
                  <a:lnTo>
                    <a:pt x="207" y="182"/>
                  </a:lnTo>
                  <a:lnTo>
                    <a:pt x="204" y="183"/>
                  </a:lnTo>
                  <a:lnTo>
                    <a:pt x="202" y="184"/>
                  </a:lnTo>
                  <a:lnTo>
                    <a:pt x="202" y="184"/>
                  </a:lnTo>
                  <a:lnTo>
                    <a:pt x="199" y="187"/>
                  </a:lnTo>
                  <a:lnTo>
                    <a:pt x="199" y="191"/>
                  </a:lnTo>
                  <a:lnTo>
                    <a:pt x="199" y="191"/>
                  </a:lnTo>
                  <a:lnTo>
                    <a:pt x="198" y="196"/>
                  </a:lnTo>
                  <a:lnTo>
                    <a:pt x="198" y="196"/>
                  </a:lnTo>
                  <a:lnTo>
                    <a:pt x="197" y="202"/>
                  </a:lnTo>
                  <a:lnTo>
                    <a:pt x="195" y="207"/>
                  </a:lnTo>
                  <a:lnTo>
                    <a:pt x="195" y="207"/>
                  </a:lnTo>
                  <a:lnTo>
                    <a:pt x="193" y="210"/>
                  </a:lnTo>
                  <a:lnTo>
                    <a:pt x="189" y="213"/>
                  </a:lnTo>
                  <a:lnTo>
                    <a:pt x="185" y="214"/>
                  </a:lnTo>
                  <a:lnTo>
                    <a:pt x="179" y="215"/>
                  </a:lnTo>
                  <a:lnTo>
                    <a:pt x="179" y="215"/>
                  </a:lnTo>
                  <a:lnTo>
                    <a:pt x="172" y="216"/>
                  </a:lnTo>
                  <a:lnTo>
                    <a:pt x="169" y="219"/>
                  </a:lnTo>
                  <a:lnTo>
                    <a:pt x="166" y="221"/>
                  </a:lnTo>
                  <a:lnTo>
                    <a:pt x="166" y="221"/>
                  </a:lnTo>
                  <a:lnTo>
                    <a:pt x="165" y="225"/>
                  </a:lnTo>
                  <a:lnTo>
                    <a:pt x="165" y="225"/>
                  </a:lnTo>
                  <a:lnTo>
                    <a:pt x="165" y="227"/>
                  </a:lnTo>
                  <a:lnTo>
                    <a:pt x="165" y="227"/>
                  </a:lnTo>
                  <a:lnTo>
                    <a:pt x="162" y="228"/>
                  </a:lnTo>
                  <a:lnTo>
                    <a:pt x="158" y="229"/>
                  </a:lnTo>
                  <a:lnTo>
                    <a:pt x="158" y="229"/>
                  </a:lnTo>
                  <a:lnTo>
                    <a:pt x="156" y="228"/>
                  </a:lnTo>
                  <a:lnTo>
                    <a:pt x="156" y="228"/>
                  </a:lnTo>
                  <a:lnTo>
                    <a:pt x="149" y="227"/>
                  </a:lnTo>
                  <a:lnTo>
                    <a:pt x="147" y="225"/>
                  </a:lnTo>
                  <a:lnTo>
                    <a:pt x="147" y="225"/>
                  </a:lnTo>
                  <a:lnTo>
                    <a:pt x="138" y="224"/>
                  </a:lnTo>
                  <a:lnTo>
                    <a:pt x="134" y="224"/>
                  </a:lnTo>
                  <a:lnTo>
                    <a:pt x="130" y="225"/>
                  </a:lnTo>
                  <a:lnTo>
                    <a:pt x="130" y="225"/>
                  </a:lnTo>
                  <a:lnTo>
                    <a:pt x="126" y="227"/>
                  </a:lnTo>
                  <a:lnTo>
                    <a:pt x="124" y="230"/>
                  </a:lnTo>
                  <a:lnTo>
                    <a:pt x="124" y="230"/>
                  </a:lnTo>
                  <a:lnTo>
                    <a:pt x="120" y="233"/>
                  </a:lnTo>
                  <a:lnTo>
                    <a:pt x="120" y="233"/>
                  </a:lnTo>
                  <a:lnTo>
                    <a:pt x="115" y="234"/>
                  </a:lnTo>
                  <a:lnTo>
                    <a:pt x="110" y="236"/>
                  </a:lnTo>
                  <a:lnTo>
                    <a:pt x="110" y="236"/>
                  </a:lnTo>
                  <a:lnTo>
                    <a:pt x="106" y="236"/>
                  </a:lnTo>
                  <a:lnTo>
                    <a:pt x="106" y="236"/>
                  </a:lnTo>
                  <a:lnTo>
                    <a:pt x="109" y="225"/>
                  </a:lnTo>
                  <a:lnTo>
                    <a:pt x="112" y="215"/>
                  </a:lnTo>
                  <a:lnTo>
                    <a:pt x="112" y="215"/>
                  </a:lnTo>
                  <a:lnTo>
                    <a:pt x="115" y="206"/>
                  </a:lnTo>
                  <a:lnTo>
                    <a:pt x="118" y="197"/>
                  </a:lnTo>
                  <a:lnTo>
                    <a:pt x="118" y="197"/>
                  </a:lnTo>
                  <a:lnTo>
                    <a:pt x="119" y="188"/>
                  </a:lnTo>
                  <a:lnTo>
                    <a:pt x="116" y="181"/>
                  </a:lnTo>
                  <a:lnTo>
                    <a:pt x="114" y="173"/>
                  </a:lnTo>
                  <a:lnTo>
                    <a:pt x="110" y="167"/>
                  </a:lnTo>
                  <a:lnTo>
                    <a:pt x="105" y="160"/>
                  </a:lnTo>
                  <a:lnTo>
                    <a:pt x="100" y="155"/>
                  </a:lnTo>
                  <a:lnTo>
                    <a:pt x="91" y="149"/>
                  </a:lnTo>
                  <a:lnTo>
                    <a:pt x="91" y="149"/>
                  </a:lnTo>
                  <a:lnTo>
                    <a:pt x="81" y="142"/>
                  </a:lnTo>
                  <a:lnTo>
                    <a:pt x="81" y="142"/>
                  </a:lnTo>
                  <a:lnTo>
                    <a:pt x="69" y="136"/>
                  </a:lnTo>
                  <a:lnTo>
                    <a:pt x="69" y="136"/>
                  </a:lnTo>
                  <a:lnTo>
                    <a:pt x="65" y="132"/>
                  </a:lnTo>
                  <a:lnTo>
                    <a:pt x="61" y="127"/>
                  </a:lnTo>
                  <a:lnTo>
                    <a:pt x="61" y="127"/>
                  </a:lnTo>
                  <a:lnTo>
                    <a:pt x="56" y="121"/>
                  </a:lnTo>
                  <a:lnTo>
                    <a:pt x="56" y="121"/>
                  </a:lnTo>
                  <a:lnTo>
                    <a:pt x="54" y="117"/>
                  </a:lnTo>
                  <a:lnTo>
                    <a:pt x="50" y="114"/>
                  </a:lnTo>
                  <a:lnTo>
                    <a:pt x="46" y="113"/>
                  </a:lnTo>
                  <a:lnTo>
                    <a:pt x="42" y="112"/>
                  </a:lnTo>
                  <a:lnTo>
                    <a:pt x="37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26" y="117"/>
                  </a:lnTo>
                  <a:lnTo>
                    <a:pt x="21" y="118"/>
                  </a:lnTo>
                  <a:lnTo>
                    <a:pt x="21" y="118"/>
                  </a:lnTo>
                  <a:lnTo>
                    <a:pt x="17" y="118"/>
                  </a:lnTo>
                  <a:lnTo>
                    <a:pt x="14" y="117"/>
                  </a:lnTo>
                  <a:lnTo>
                    <a:pt x="10" y="113"/>
                  </a:lnTo>
                  <a:lnTo>
                    <a:pt x="7" y="107"/>
                  </a:lnTo>
                  <a:lnTo>
                    <a:pt x="4" y="99"/>
                  </a:lnTo>
                  <a:lnTo>
                    <a:pt x="4" y="99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Freeform 113">
              <a:extLst>
                <a:ext uri="{FF2B5EF4-FFF2-40B4-BE49-F238E27FC236}">
                  <a16:creationId xmlns:a16="http://schemas.microsoft.com/office/drawing/2014/main" id="{26958484-5210-BE40-BFC1-F3B5A15D2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976" y="6209012"/>
              <a:ext cx="376717" cy="481977"/>
            </a:xfrm>
            <a:custGeom>
              <a:avLst/>
              <a:gdLst>
                <a:gd name="T0" fmla="*/ 97 w 204"/>
                <a:gd name="T1" fmla="*/ 151 h 261"/>
                <a:gd name="T2" fmla="*/ 93 w 204"/>
                <a:gd name="T3" fmla="*/ 136 h 261"/>
                <a:gd name="T4" fmla="*/ 79 w 204"/>
                <a:gd name="T5" fmla="*/ 125 h 261"/>
                <a:gd name="T6" fmla="*/ 70 w 204"/>
                <a:gd name="T7" fmla="*/ 119 h 261"/>
                <a:gd name="T8" fmla="*/ 44 w 204"/>
                <a:gd name="T9" fmla="*/ 103 h 261"/>
                <a:gd name="T10" fmla="*/ 36 w 204"/>
                <a:gd name="T11" fmla="*/ 94 h 261"/>
                <a:gd name="T12" fmla="*/ 26 w 204"/>
                <a:gd name="T13" fmla="*/ 74 h 261"/>
                <a:gd name="T14" fmla="*/ 15 w 204"/>
                <a:gd name="T15" fmla="*/ 58 h 261"/>
                <a:gd name="T16" fmla="*/ 5 w 204"/>
                <a:gd name="T17" fmla="*/ 48 h 261"/>
                <a:gd name="T18" fmla="*/ 1 w 204"/>
                <a:gd name="T19" fmla="*/ 33 h 261"/>
                <a:gd name="T20" fmla="*/ 7 w 204"/>
                <a:gd name="T21" fmla="*/ 22 h 261"/>
                <a:gd name="T22" fmla="*/ 22 w 204"/>
                <a:gd name="T23" fmla="*/ 7 h 261"/>
                <a:gd name="T24" fmla="*/ 32 w 204"/>
                <a:gd name="T25" fmla="*/ 5 h 261"/>
                <a:gd name="T26" fmla="*/ 40 w 204"/>
                <a:gd name="T27" fmla="*/ 12 h 261"/>
                <a:gd name="T28" fmla="*/ 52 w 204"/>
                <a:gd name="T29" fmla="*/ 17 h 261"/>
                <a:gd name="T30" fmla="*/ 67 w 204"/>
                <a:gd name="T31" fmla="*/ 15 h 261"/>
                <a:gd name="T32" fmla="*/ 74 w 204"/>
                <a:gd name="T33" fmla="*/ 12 h 261"/>
                <a:gd name="T34" fmla="*/ 79 w 204"/>
                <a:gd name="T35" fmla="*/ 14 h 261"/>
                <a:gd name="T36" fmla="*/ 87 w 204"/>
                <a:gd name="T37" fmla="*/ 24 h 261"/>
                <a:gd name="T38" fmla="*/ 92 w 204"/>
                <a:gd name="T39" fmla="*/ 31 h 261"/>
                <a:gd name="T40" fmla="*/ 111 w 204"/>
                <a:gd name="T41" fmla="*/ 45 h 261"/>
                <a:gd name="T42" fmla="*/ 121 w 204"/>
                <a:gd name="T43" fmla="*/ 51 h 261"/>
                <a:gd name="T44" fmla="*/ 134 w 204"/>
                <a:gd name="T45" fmla="*/ 51 h 261"/>
                <a:gd name="T46" fmla="*/ 142 w 204"/>
                <a:gd name="T47" fmla="*/ 51 h 261"/>
                <a:gd name="T48" fmla="*/ 158 w 204"/>
                <a:gd name="T49" fmla="*/ 57 h 261"/>
                <a:gd name="T50" fmla="*/ 180 w 204"/>
                <a:gd name="T51" fmla="*/ 68 h 261"/>
                <a:gd name="T52" fmla="*/ 190 w 204"/>
                <a:gd name="T53" fmla="*/ 76 h 261"/>
                <a:gd name="T54" fmla="*/ 193 w 204"/>
                <a:gd name="T55" fmla="*/ 85 h 261"/>
                <a:gd name="T56" fmla="*/ 194 w 204"/>
                <a:gd name="T57" fmla="*/ 89 h 261"/>
                <a:gd name="T58" fmla="*/ 203 w 204"/>
                <a:gd name="T59" fmla="*/ 107 h 261"/>
                <a:gd name="T60" fmla="*/ 203 w 204"/>
                <a:gd name="T61" fmla="*/ 107 h 261"/>
                <a:gd name="T62" fmla="*/ 204 w 204"/>
                <a:gd name="T63" fmla="*/ 111 h 261"/>
                <a:gd name="T64" fmla="*/ 202 w 204"/>
                <a:gd name="T65" fmla="*/ 114 h 261"/>
                <a:gd name="T66" fmla="*/ 197 w 204"/>
                <a:gd name="T67" fmla="*/ 119 h 261"/>
                <a:gd name="T68" fmla="*/ 193 w 204"/>
                <a:gd name="T69" fmla="*/ 127 h 261"/>
                <a:gd name="T70" fmla="*/ 197 w 204"/>
                <a:gd name="T71" fmla="*/ 139 h 261"/>
                <a:gd name="T72" fmla="*/ 203 w 204"/>
                <a:gd name="T73" fmla="*/ 146 h 261"/>
                <a:gd name="T74" fmla="*/ 204 w 204"/>
                <a:gd name="T75" fmla="*/ 151 h 261"/>
                <a:gd name="T76" fmla="*/ 198 w 204"/>
                <a:gd name="T77" fmla="*/ 156 h 261"/>
                <a:gd name="T78" fmla="*/ 190 w 204"/>
                <a:gd name="T79" fmla="*/ 164 h 261"/>
                <a:gd name="T80" fmla="*/ 185 w 204"/>
                <a:gd name="T81" fmla="*/ 181 h 261"/>
                <a:gd name="T82" fmla="*/ 188 w 204"/>
                <a:gd name="T83" fmla="*/ 192 h 261"/>
                <a:gd name="T84" fmla="*/ 184 w 204"/>
                <a:gd name="T85" fmla="*/ 204 h 261"/>
                <a:gd name="T86" fmla="*/ 171 w 204"/>
                <a:gd name="T87" fmla="*/ 221 h 261"/>
                <a:gd name="T88" fmla="*/ 160 w 204"/>
                <a:gd name="T89" fmla="*/ 236 h 261"/>
                <a:gd name="T90" fmla="*/ 155 w 204"/>
                <a:gd name="T91" fmla="*/ 250 h 261"/>
                <a:gd name="T92" fmla="*/ 148 w 204"/>
                <a:gd name="T93" fmla="*/ 255 h 261"/>
                <a:gd name="T94" fmla="*/ 138 w 204"/>
                <a:gd name="T95" fmla="*/ 258 h 261"/>
                <a:gd name="T96" fmla="*/ 133 w 204"/>
                <a:gd name="T97" fmla="*/ 255 h 261"/>
                <a:gd name="T98" fmla="*/ 124 w 204"/>
                <a:gd name="T99" fmla="*/ 237 h 261"/>
                <a:gd name="T100" fmla="*/ 120 w 204"/>
                <a:gd name="T101" fmla="*/ 225 h 261"/>
                <a:gd name="T102" fmla="*/ 104 w 204"/>
                <a:gd name="T103" fmla="*/ 207 h 261"/>
                <a:gd name="T104" fmla="*/ 96 w 204"/>
                <a:gd name="T105" fmla="*/ 200 h 261"/>
                <a:gd name="T106" fmla="*/ 89 w 204"/>
                <a:gd name="T107" fmla="*/ 188 h 261"/>
                <a:gd name="T108" fmla="*/ 93 w 204"/>
                <a:gd name="T109" fmla="*/ 16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4" h="261">
                  <a:moveTo>
                    <a:pt x="93" y="163"/>
                  </a:moveTo>
                  <a:lnTo>
                    <a:pt x="93" y="163"/>
                  </a:lnTo>
                  <a:lnTo>
                    <a:pt x="97" y="151"/>
                  </a:lnTo>
                  <a:lnTo>
                    <a:pt x="97" y="146"/>
                  </a:lnTo>
                  <a:lnTo>
                    <a:pt x="96" y="141"/>
                  </a:lnTo>
                  <a:lnTo>
                    <a:pt x="93" y="136"/>
                  </a:lnTo>
                  <a:lnTo>
                    <a:pt x="91" y="132"/>
                  </a:lnTo>
                  <a:lnTo>
                    <a:pt x="86" y="128"/>
                  </a:lnTo>
                  <a:lnTo>
                    <a:pt x="79" y="125"/>
                  </a:lnTo>
                  <a:lnTo>
                    <a:pt x="79" y="125"/>
                  </a:lnTo>
                  <a:lnTo>
                    <a:pt x="70" y="119"/>
                  </a:lnTo>
                  <a:lnTo>
                    <a:pt x="70" y="119"/>
                  </a:lnTo>
                  <a:lnTo>
                    <a:pt x="55" y="112"/>
                  </a:lnTo>
                  <a:lnTo>
                    <a:pt x="49" y="108"/>
                  </a:lnTo>
                  <a:lnTo>
                    <a:pt x="44" y="103"/>
                  </a:lnTo>
                  <a:lnTo>
                    <a:pt x="44" y="103"/>
                  </a:lnTo>
                  <a:lnTo>
                    <a:pt x="38" y="99"/>
                  </a:lnTo>
                  <a:lnTo>
                    <a:pt x="36" y="94"/>
                  </a:lnTo>
                  <a:lnTo>
                    <a:pt x="30" y="81"/>
                  </a:lnTo>
                  <a:lnTo>
                    <a:pt x="30" y="81"/>
                  </a:lnTo>
                  <a:lnTo>
                    <a:pt x="26" y="74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15" y="58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5" y="48"/>
                  </a:lnTo>
                  <a:lnTo>
                    <a:pt x="1" y="44"/>
                  </a:lnTo>
                  <a:lnTo>
                    <a:pt x="0" y="39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4" y="28"/>
                  </a:lnTo>
                  <a:lnTo>
                    <a:pt x="7" y="2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2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6" y="15"/>
                  </a:lnTo>
                  <a:lnTo>
                    <a:pt x="52" y="17"/>
                  </a:lnTo>
                  <a:lnTo>
                    <a:pt x="60" y="17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7" y="12"/>
                  </a:lnTo>
                  <a:lnTo>
                    <a:pt x="79" y="14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6" y="37"/>
                  </a:lnTo>
                  <a:lnTo>
                    <a:pt x="101" y="40"/>
                  </a:lnTo>
                  <a:lnTo>
                    <a:pt x="111" y="45"/>
                  </a:lnTo>
                  <a:lnTo>
                    <a:pt x="111" y="45"/>
                  </a:lnTo>
                  <a:lnTo>
                    <a:pt x="116" y="48"/>
                  </a:lnTo>
                  <a:lnTo>
                    <a:pt x="121" y="51"/>
                  </a:lnTo>
                  <a:lnTo>
                    <a:pt x="121" y="51"/>
                  </a:lnTo>
                  <a:lnTo>
                    <a:pt x="128" y="52"/>
                  </a:lnTo>
                  <a:lnTo>
                    <a:pt x="134" y="51"/>
                  </a:lnTo>
                  <a:lnTo>
                    <a:pt x="134" y="51"/>
                  </a:lnTo>
                  <a:lnTo>
                    <a:pt x="142" y="51"/>
                  </a:lnTo>
                  <a:lnTo>
                    <a:pt x="142" y="51"/>
                  </a:lnTo>
                  <a:lnTo>
                    <a:pt x="151" y="53"/>
                  </a:lnTo>
                  <a:lnTo>
                    <a:pt x="158" y="57"/>
                  </a:lnTo>
                  <a:lnTo>
                    <a:pt x="158" y="57"/>
                  </a:lnTo>
                  <a:lnTo>
                    <a:pt x="176" y="66"/>
                  </a:lnTo>
                  <a:lnTo>
                    <a:pt x="176" y="66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85" y="72"/>
                  </a:lnTo>
                  <a:lnTo>
                    <a:pt x="190" y="76"/>
                  </a:lnTo>
                  <a:lnTo>
                    <a:pt x="190" y="76"/>
                  </a:lnTo>
                  <a:lnTo>
                    <a:pt x="192" y="80"/>
                  </a:lnTo>
                  <a:lnTo>
                    <a:pt x="193" y="85"/>
                  </a:lnTo>
                  <a:lnTo>
                    <a:pt x="193" y="85"/>
                  </a:lnTo>
                  <a:lnTo>
                    <a:pt x="194" y="89"/>
                  </a:lnTo>
                  <a:lnTo>
                    <a:pt x="194" y="89"/>
                  </a:lnTo>
                  <a:lnTo>
                    <a:pt x="197" y="98"/>
                  </a:lnTo>
                  <a:lnTo>
                    <a:pt x="199" y="102"/>
                  </a:lnTo>
                  <a:lnTo>
                    <a:pt x="203" y="107"/>
                  </a:lnTo>
                  <a:lnTo>
                    <a:pt x="203" y="107"/>
                  </a:lnTo>
                  <a:lnTo>
                    <a:pt x="203" y="107"/>
                  </a:lnTo>
                  <a:lnTo>
                    <a:pt x="203" y="107"/>
                  </a:lnTo>
                  <a:lnTo>
                    <a:pt x="203" y="107"/>
                  </a:lnTo>
                  <a:lnTo>
                    <a:pt x="203" y="107"/>
                  </a:lnTo>
                  <a:lnTo>
                    <a:pt x="204" y="111"/>
                  </a:lnTo>
                  <a:lnTo>
                    <a:pt x="203" y="113"/>
                  </a:lnTo>
                  <a:lnTo>
                    <a:pt x="203" y="113"/>
                  </a:lnTo>
                  <a:lnTo>
                    <a:pt x="202" y="114"/>
                  </a:lnTo>
                  <a:lnTo>
                    <a:pt x="200" y="117"/>
                  </a:lnTo>
                  <a:lnTo>
                    <a:pt x="200" y="117"/>
                  </a:lnTo>
                  <a:lnTo>
                    <a:pt x="197" y="119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3" y="127"/>
                  </a:lnTo>
                  <a:lnTo>
                    <a:pt x="192" y="130"/>
                  </a:lnTo>
                  <a:lnTo>
                    <a:pt x="193" y="135"/>
                  </a:lnTo>
                  <a:lnTo>
                    <a:pt x="197" y="139"/>
                  </a:lnTo>
                  <a:lnTo>
                    <a:pt x="199" y="142"/>
                  </a:lnTo>
                  <a:lnTo>
                    <a:pt x="199" y="142"/>
                  </a:lnTo>
                  <a:lnTo>
                    <a:pt x="203" y="146"/>
                  </a:lnTo>
                  <a:lnTo>
                    <a:pt x="203" y="146"/>
                  </a:lnTo>
                  <a:lnTo>
                    <a:pt x="204" y="149"/>
                  </a:lnTo>
                  <a:lnTo>
                    <a:pt x="204" y="151"/>
                  </a:lnTo>
                  <a:lnTo>
                    <a:pt x="202" y="154"/>
                  </a:lnTo>
                  <a:lnTo>
                    <a:pt x="198" y="156"/>
                  </a:lnTo>
                  <a:lnTo>
                    <a:pt x="198" y="156"/>
                  </a:lnTo>
                  <a:lnTo>
                    <a:pt x="194" y="160"/>
                  </a:lnTo>
                  <a:lnTo>
                    <a:pt x="190" y="164"/>
                  </a:lnTo>
                  <a:lnTo>
                    <a:pt x="190" y="164"/>
                  </a:lnTo>
                  <a:lnTo>
                    <a:pt x="186" y="169"/>
                  </a:lnTo>
                  <a:lnTo>
                    <a:pt x="185" y="176"/>
                  </a:lnTo>
                  <a:lnTo>
                    <a:pt x="185" y="181"/>
                  </a:lnTo>
                  <a:lnTo>
                    <a:pt x="186" y="186"/>
                  </a:lnTo>
                  <a:lnTo>
                    <a:pt x="186" y="186"/>
                  </a:lnTo>
                  <a:lnTo>
                    <a:pt x="188" y="192"/>
                  </a:lnTo>
                  <a:lnTo>
                    <a:pt x="186" y="197"/>
                  </a:lnTo>
                  <a:lnTo>
                    <a:pt x="186" y="197"/>
                  </a:lnTo>
                  <a:lnTo>
                    <a:pt x="184" y="204"/>
                  </a:lnTo>
                  <a:lnTo>
                    <a:pt x="180" y="210"/>
                  </a:lnTo>
                  <a:lnTo>
                    <a:pt x="171" y="221"/>
                  </a:lnTo>
                  <a:lnTo>
                    <a:pt x="171" y="221"/>
                  </a:lnTo>
                  <a:lnTo>
                    <a:pt x="163" y="229"/>
                  </a:lnTo>
                  <a:lnTo>
                    <a:pt x="163" y="229"/>
                  </a:lnTo>
                  <a:lnTo>
                    <a:pt x="160" y="236"/>
                  </a:lnTo>
                  <a:lnTo>
                    <a:pt x="157" y="242"/>
                  </a:lnTo>
                  <a:lnTo>
                    <a:pt x="157" y="242"/>
                  </a:lnTo>
                  <a:lnTo>
                    <a:pt x="155" y="250"/>
                  </a:lnTo>
                  <a:lnTo>
                    <a:pt x="152" y="252"/>
                  </a:lnTo>
                  <a:lnTo>
                    <a:pt x="148" y="255"/>
                  </a:lnTo>
                  <a:lnTo>
                    <a:pt x="148" y="255"/>
                  </a:lnTo>
                  <a:lnTo>
                    <a:pt x="141" y="261"/>
                  </a:lnTo>
                  <a:lnTo>
                    <a:pt x="141" y="261"/>
                  </a:lnTo>
                  <a:lnTo>
                    <a:pt x="138" y="258"/>
                  </a:lnTo>
                  <a:lnTo>
                    <a:pt x="138" y="258"/>
                  </a:lnTo>
                  <a:lnTo>
                    <a:pt x="133" y="255"/>
                  </a:lnTo>
                  <a:lnTo>
                    <a:pt x="133" y="255"/>
                  </a:lnTo>
                  <a:lnTo>
                    <a:pt x="129" y="251"/>
                  </a:lnTo>
                  <a:lnTo>
                    <a:pt x="128" y="247"/>
                  </a:lnTo>
                  <a:lnTo>
                    <a:pt x="124" y="237"/>
                  </a:lnTo>
                  <a:lnTo>
                    <a:pt x="124" y="236"/>
                  </a:lnTo>
                  <a:lnTo>
                    <a:pt x="124" y="236"/>
                  </a:lnTo>
                  <a:lnTo>
                    <a:pt x="120" y="225"/>
                  </a:lnTo>
                  <a:lnTo>
                    <a:pt x="115" y="219"/>
                  </a:lnTo>
                  <a:lnTo>
                    <a:pt x="110" y="213"/>
                  </a:lnTo>
                  <a:lnTo>
                    <a:pt x="104" y="207"/>
                  </a:lnTo>
                  <a:lnTo>
                    <a:pt x="104" y="207"/>
                  </a:lnTo>
                  <a:lnTo>
                    <a:pt x="96" y="200"/>
                  </a:lnTo>
                  <a:lnTo>
                    <a:pt x="96" y="200"/>
                  </a:lnTo>
                  <a:lnTo>
                    <a:pt x="93" y="196"/>
                  </a:lnTo>
                  <a:lnTo>
                    <a:pt x="91" y="192"/>
                  </a:lnTo>
                  <a:lnTo>
                    <a:pt x="89" y="188"/>
                  </a:lnTo>
                  <a:lnTo>
                    <a:pt x="89" y="184"/>
                  </a:lnTo>
                  <a:lnTo>
                    <a:pt x="91" y="174"/>
                  </a:lnTo>
                  <a:lnTo>
                    <a:pt x="93" y="163"/>
                  </a:lnTo>
                  <a:lnTo>
                    <a:pt x="93" y="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" name="Freeform 115">
              <a:extLst>
                <a:ext uri="{FF2B5EF4-FFF2-40B4-BE49-F238E27FC236}">
                  <a16:creationId xmlns:a16="http://schemas.microsoft.com/office/drawing/2014/main" id="{C2321647-8526-7445-96C8-55A9991C9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209" y="5946786"/>
              <a:ext cx="457970" cy="428424"/>
            </a:xfrm>
            <a:custGeom>
              <a:avLst/>
              <a:gdLst>
                <a:gd name="T0" fmla="*/ 118 w 248"/>
                <a:gd name="T1" fmla="*/ 11 h 232"/>
                <a:gd name="T2" fmla="*/ 132 w 248"/>
                <a:gd name="T3" fmla="*/ 17 h 232"/>
                <a:gd name="T4" fmla="*/ 139 w 248"/>
                <a:gd name="T5" fmla="*/ 24 h 232"/>
                <a:gd name="T6" fmla="*/ 148 w 248"/>
                <a:gd name="T7" fmla="*/ 45 h 232"/>
                <a:gd name="T8" fmla="*/ 156 w 248"/>
                <a:gd name="T9" fmla="*/ 54 h 232"/>
                <a:gd name="T10" fmla="*/ 169 w 248"/>
                <a:gd name="T11" fmla="*/ 60 h 232"/>
                <a:gd name="T12" fmla="*/ 176 w 248"/>
                <a:gd name="T13" fmla="*/ 65 h 232"/>
                <a:gd name="T14" fmla="*/ 179 w 248"/>
                <a:gd name="T15" fmla="*/ 80 h 232"/>
                <a:gd name="T16" fmla="*/ 179 w 248"/>
                <a:gd name="T17" fmla="*/ 84 h 232"/>
                <a:gd name="T18" fmla="*/ 184 w 248"/>
                <a:gd name="T19" fmla="*/ 113 h 232"/>
                <a:gd name="T20" fmla="*/ 194 w 248"/>
                <a:gd name="T21" fmla="*/ 135 h 232"/>
                <a:gd name="T22" fmla="*/ 207 w 248"/>
                <a:gd name="T23" fmla="*/ 153 h 232"/>
                <a:gd name="T24" fmla="*/ 225 w 248"/>
                <a:gd name="T25" fmla="*/ 162 h 232"/>
                <a:gd name="T26" fmla="*/ 224 w 248"/>
                <a:gd name="T27" fmla="*/ 172 h 232"/>
                <a:gd name="T28" fmla="*/ 226 w 248"/>
                <a:gd name="T29" fmla="*/ 184 h 232"/>
                <a:gd name="T30" fmla="*/ 231 w 248"/>
                <a:gd name="T31" fmla="*/ 189 h 232"/>
                <a:gd name="T32" fmla="*/ 239 w 248"/>
                <a:gd name="T33" fmla="*/ 191 h 232"/>
                <a:gd name="T34" fmla="*/ 248 w 248"/>
                <a:gd name="T35" fmla="*/ 196 h 232"/>
                <a:gd name="T36" fmla="*/ 244 w 248"/>
                <a:gd name="T37" fmla="*/ 203 h 232"/>
                <a:gd name="T38" fmla="*/ 240 w 248"/>
                <a:gd name="T39" fmla="*/ 209 h 232"/>
                <a:gd name="T40" fmla="*/ 239 w 248"/>
                <a:gd name="T41" fmla="*/ 209 h 232"/>
                <a:gd name="T42" fmla="*/ 232 w 248"/>
                <a:gd name="T43" fmla="*/ 205 h 232"/>
                <a:gd name="T44" fmla="*/ 222 w 248"/>
                <a:gd name="T45" fmla="*/ 201 h 232"/>
                <a:gd name="T46" fmla="*/ 216 w 248"/>
                <a:gd name="T47" fmla="*/ 205 h 232"/>
                <a:gd name="T48" fmla="*/ 209 w 248"/>
                <a:gd name="T49" fmla="*/ 218 h 232"/>
                <a:gd name="T50" fmla="*/ 204 w 248"/>
                <a:gd name="T51" fmla="*/ 226 h 232"/>
                <a:gd name="T52" fmla="*/ 199 w 248"/>
                <a:gd name="T53" fmla="*/ 232 h 232"/>
                <a:gd name="T54" fmla="*/ 198 w 248"/>
                <a:gd name="T55" fmla="*/ 224 h 232"/>
                <a:gd name="T56" fmla="*/ 193 w 248"/>
                <a:gd name="T57" fmla="*/ 213 h 232"/>
                <a:gd name="T58" fmla="*/ 179 w 248"/>
                <a:gd name="T59" fmla="*/ 201 h 232"/>
                <a:gd name="T60" fmla="*/ 158 w 248"/>
                <a:gd name="T61" fmla="*/ 190 h 232"/>
                <a:gd name="T62" fmla="*/ 143 w 248"/>
                <a:gd name="T63" fmla="*/ 184 h 232"/>
                <a:gd name="T64" fmla="*/ 129 w 248"/>
                <a:gd name="T65" fmla="*/ 184 h 232"/>
                <a:gd name="T66" fmla="*/ 119 w 248"/>
                <a:gd name="T67" fmla="*/ 184 h 232"/>
                <a:gd name="T68" fmla="*/ 111 w 248"/>
                <a:gd name="T69" fmla="*/ 180 h 232"/>
                <a:gd name="T70" fmla="*/ 95 w 248"/>
                <a:gd name="T71" fmla="*/ 168 h 232"/>
                <a:gd name="T72" fmla="*/ 90 w 248"/>
                <a:gd name="T73" fmla="*/ 161 h 232"/>
                <a:gd name="T74" fmla="*/ 82 w 248"/>
                <a:gd name="T75" fmla="*/ 150 h 232"/>
                <a:gd name="T76" fmla="*/ 68 w 248"/>
                <a:gd name="T77" fmla="*/ 145 h 232"/>
                <a:gd name="T78" fmla="*/ 60 w 248"/>
                <a:gd name="T79" fmla="*/ 148 h 232"/>
                <a:gd name="T80" fmla="*/ 54 w 248"/>
                <a:gd name="T81" fmla="*/ 149 h 232"/>
                <a:gd name="T82" fmla="*/ 41 w 248"/>
                <a:gd name="T83" fmla="*/ 147 h 232"/>
                <a:gd name="T84" fmla="*/ 35 w 248"/>
                <a:gd name="T85" fmla="*/ 139 h 232"/>
                <a:gd name="T86" fmla="*/ 26 w 248"/>
                <a:gd name="T87" fmla="*/ 133 h 232"/>
                <a:gd name="T88" fmla="*/ 26 w 248"/>
                <a:gd name="T89" fmla="*/ 94 h 232"/>
                <a:gd name="T90" fmla="*/ 16 w 248"/>
                <a:gd name="T91" fmla="*/ 75 h 232"/>
                <a:gd name="T92" fmla="*/ 4 w 248"/>
                <a:gd name="T93" fmla="*/ 64 h 232"/>
                <a:gd name="T94" fmla="*/ 3 w 248"/>
                <a:gd name="T95" fmla="*/ 50 h 232"/>
                <a:gd name="T96" fmla="*/ 14 w 248"/>
                <a:gd name="T97" fmla="*/ 34 h 232"/>
                <a:gd name="T98" fmla="*/ 23 w 248"/>
                <a:gd name="T99" fmla="*/ 27 h 232"/>
                <a:gd name="T100" fmla="*/ 33 w 248"/>
                <a:gd name="T101" fmla="*/ 27 h 232"/>
                <a:gd name="T102" fmla="*/ 47 w 248"/>
                <a:gd name="T103" fmla="*/ 20 h 232"/>
                <a:gd name="T104" fmla="*/ 50 w 248"/>
                <a:gd name="T105" fmla="*/ 13 h 232"/>
                <a:gd name="T106" fmla="*/ 55 w 248"/>
                <a:gd name="T107" fmla="*/ 11 h 232"/>
                <a:gd name="T108" fmla="*/ 69 w 248"/>
                <a:gd name="T109" fmla="*/ 8 h 232"/>
                <a:gd name="T110" fmla="*/ 78 w 248"/>
                <a:gd name="T111" fmla="*/ 1 h 232"/>
                <a:gd name="T112" fmla="*/ 88 w 248"/>
                <a:gd name="T113" fmla="*/ 1 h 232"/>
                <a:gd name="T114" fmla="*/ 96 w 248"/>
                <a:gd name="T115" fmla="*/ 4 h 232"/>
                <a:gd name="T116" fmla="*/ 107 w 248"/>
                <a:gd name="T117" fmla="*/ 5 h 232"/>
                <a:gd name="T118" fmla="*/ 111 w 248"/>
                <a:gd name="T119" fmla="*/ 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8" h="232">
                  <a:moveTo>
                    <a:pt x="111" y="8"/>
                  </a:moveTo>
                  <a:lnTo>
                    <a:pt x="111" y="8"/>
                  </a:lnTo>
                  <a:lnTo>
                    <a:pt x="118" y="11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32" y="17"/>
                  </a:lnTo>
                  <a:lnTo>
                    <a:pt x="132" y="17"/>
                  </a:lnTo>
                  <a:lnTo>
                    <a:pt x="136" y="20"/>
                  </a:lnTo>
                  <a:lnTo>
                    <a:pt x="139" y="24"/>
                  </a:lnTo>
                  <a:lnTo>
                    <a:pt x="144" y="34"/>
                  </a:lnTo>
                  <a:lnTo>
                    <a:pt x="144" y="34"/>
                  </a:lnTo>
                  <a:lnTo>
                    <a:pt x="148" y="45"/>
                  </a:lnTo>
                  <a:lnTo>
                    <a:pt x="152" y="50"/>
                  </a:lnTo>
                  <a:lnTo>
                    <a:pt x="156" y="54"/>
                  </a:lnTo>
                  <a:lnTo>
                    <a:pt x="156" y="54"/>
                  </a:lnTo>
                  <a:lnTo>
                    <a:pt x="162" y="59"/>
                  </a:lnTo>
                  <a:lnTo>
                    <a:pt x="169" y="60"/>
                  </a:lnTo>
                  <a:lnTo>
                    <a:pt x="169" y="60"/>
                  </a:lnTo>
                  <a:lnTo>
                    <a:pt x="174" y="62"/>
                  </a:lnTo>
                  <a:lnTo>
                    <a:pt x="176" y="65"/>
                  </a:lnTo>
                  <a:lnTo>
                    <a:pt x="176" y="65"/>
                  </a:lnTo>
                  <a:lnTo>
                    <a:pt x="179" y="68"/>
                  </a:lnTo>
                  <a:lnTo>
                    <a:pt x="180" y="71"/>
                  </a:lnTo>
                  <a:lnTo>
                    <a:pt x="179" y="80"/>
                  </a:lnTo>
                  <a:lnTo>
                    <a:pt x="179" y="80"/>
                  </a:lnTo>
                  <a:lnTo>
                    <a:pt x="179" y="84"/>
                  </a:lnTo>
                  <a:lnTo>
                    <a:pt x="179" y="84"/>
                  </a:lnTo>
                  <a:lnTo>
                    <a:pt x="179" y="94"/>
                  </a:lnTo>
                  <a:lnTo>
                    <a:pt x="180" y="105"/>
                  </a:lnTo>
                  <a:lnTo>
                    <a:pt x="184" y="113"/>
                  </a:lnTo>
                  <a:lnTo>
                    <a:pt x="189" y="122"/>
                  </a:lnTo>
                  <a:lnTo>
                    <a:pt x="189" y="122"/>
                  </a:lnTo>
                  <a:lnTo>
                    <a:pt x="194" y="135"/>
                  </a:lnTo>
                  <a:lnTo>
                    <a:pt x="194" y="135"/>
                  </a:lnTo>
                  <a:lnTo>
                    <a:pt x="201" y="144"/>
                  </a:lnTo>
                  <a:lnTo>
                    <a:pt x="207" y="153"/>
                  </a:lnTo>
                  <a:lnTo>
                    <a:pt x="215" y="158"/>
                  </a:lnTo>
                  <a:lnTo>
                    <a:pt x="225" y="162"/>
                  </a:lnTo>
                  <a:lnTo>
                    <a:pt x="225" y="162"/>
                  </a:lnTo>
                  <a:lnTo>
                    <a:pt x="225" y="168"/>
                  </a:lnTo>
                  <a:lnTo>
                    <a:pt x="225" y="168"/>
                  </a:lnTo>
                  <a:lnTo>
                    <a:pt x="224" y="172"/>
                  </a:lnTo>
                  <a:lnTo>
                    <a:pt x="224" y="172"/>
                  </a:lnTo>
                  <a:lnTo>
                    <a:pt x="225" y="180"/>
                  </a:lnTo>
                  <a:lnTo>
                    <a:pt x="226" y="184"/>
                  </a:lnTo>
                  <a:lnTo>
                    <a:pt x="229" y="186"/>
                  </a:lnTo>
                  <a:lnTo>
                    <a:pt x="229" y="186"/>
                  </a:lnTo>
                  <a:lnTo>
                    <a:pt x="231" y="189"/>
                  </a:lnTo>
                  <a:lnTo>
                    <a:pt x="234" y="190"/>
                  </a:lnTo>
                  <a:lnTo>
                    <a:pt x="239" y="191"/>
                  </a:lnTo>
                  <a:lnTo>
                    <a:pt x="239" y="191"/>
                  </a:lnTo>
                  <a:lnTo>
                    <a:pt x="244" y="194"/>
                  </a:lnTo>
                  <a:lnTo>
                    <a:pt x="244" y="194"/>
                  </a:lnTo>
                  <a:lnTo>
                    <a:pt x="248" y="196"/>
                  </a:lnTo>
                  <a:lnTo>
                    <a:pt x="248" y="196"/>
                  </a:lnTo>
                  <a:lnTo>
                    <a:pt x="245" y="200"/>
                  </a:lnTo>
                  <a:lnTo>
                    <a:pt x="244" y="203"/>
                  </a:lnTo>
                  <a:lnTo>
                    <a:pt x="244" y="203"/>
                  </a:lnTo>
                  <a:lnTo>
                    <a:pt x="240" y="209"/>
                  </a:lnTo>
                  <a:lnTo>
                    <a:pt x="240" y="209"/>
                  </a:lnTo>
                  <a:lnTo>
                    <a:pt x="239" y="209"/>
                  </a:lnTo>
                  <a:lnTo>
                    <a:pt x="239" y="209"/>
                  </a:lnTo>
                  <a:lnTo>
                    <a:pt x="239" y="209"/>
                  </a:lnTo>
                  <a:lnTo>
                    <a:pt x="239" y="209"/>
                  </a:lnTo>
                  <a:lnTo>
                    <a:pt x="232" y="205"/>
                  </a:lnTo>
                  <a:lnTo>
                    <a:pt x="232" y="205"/>
                  </a:lnTo>
                  <a:lnTo>
                    <a:pt x="229" y="203"/>
                  </a:lnTo>
                  <a:lnTo>
                    <a:pt x="225" y="201"/>
                  </a:lnTo>
                  <a:lnTo>
                    <a:pt x="222" y="201"/>
                  </a:lnTo>
                  <a:lnTo>
                    <a:pt x="220" y="203"/>
                  </a:lnTo>
                  <a:lnTo>
                    <a:pt x="220" y="203"/>
                  </a:lnTo>
                  <a:lnTo>
                    <a:pt x="216" y="205"/>
                  </a:lnTo>
                  <a:lnTo>
                    <a:pt x="213" y="208"/>
                  </a:lnTo>
                  <a:lnTo>
                    <a:pt x="209" y="217"/>
                  </a:lnTo>
                  <a:lnTo>
                    <a:pt x="209" y="218"/>
                  </a:lnTo>
                  <a:lnTo>
                    <a:pt x="209" y="218"/>
                  </a:lnTo>
                  <a:lnTo>
                    <a:pt x="207" y="223"/>
                  </a:lnTo>
                  <a:lnTo>
                    <a:pt x="204" y="226"/>
                  </a:lnTo>
                  <a:lnTo>
                    <a:pt x="204" y="226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8" y="228"/>
                  </a:lnTo>
                  <a:lnTo>
                    <a:pt x="198" y="224"/>
                  </a:lnTo>
                  <a:lnTo>
                    <a:pt x="198" y="224"/>
                  </a:lnTo>
                  <a:lnTo>
                    <a:pt x="195" y="218"/>
                  </a:lnTo>
                  <a:lnTo>
                    <a:pt x="193" y="213"/>
                  </a:lnTo>
                  <a:lnTo>
                    <a:pt x="193" y="213"/>
                  </a:lnTo>
                  <a:lnTo>
                    <a:pt x="187" y="207"/>
                  </a:lnTo>
                  <a:lnTo>
                    <a:pt x="179" y="201"/>
                  </a:lnTo>
                  <a:lnTo>
                    <a:pt x="179" y="201"/>
                  </a:lnTo>
                  <a:lnTo>
                    <a:pt x="176" y="200"/>
                  </a:lnTo>
                  <a:lnTo>
                    <a:pt x="176" y="200"/>
                  </a:lnTo>
                  <a:lnTo>
                    <a:pt x="158" y="190"/>
                  </a:lnTo>
                  <a:lnTo>
                    <a:pt x="158" y="190"/>
                  </a:lnTo>
                  <a:lnTo>
                    <a:pt x="148" y="186"/>
                  </a:lnTo>
                  <a:lnTo>
                    <a:pt x="143" y="184"/>
                  </a:lnTo>
                  <a:lnTo>
                    <a:pt x="137" y="184"/>
                  </a:lnTo>
                  <a:lnTo>
                    <a:pt x="137" y="184"/>
                  </a:lnTo>
                  <a:lnTo>
                    <a:pt x="129" y="184"/>
                  </a:lnTo>
                  <a:lnTo>
                    <a:pt x="129" y="184"/>
                  </a:lnTo>
                  <a:lnTo>
                    <a:pt x="124" y="184"/>
                  </a:lnTo>
                  <a:lnTo>
                    <a:pt x="119" y="184"/>
                  </a:lnTo>
                  <a:lnTo>
                    <a:pt x="119" y="184"/>
                  </a:lnTo>
                  <a:lnTo>
                    <a:pt x="111" y="180"/>
                  </a:lnTo>
                  <a:lnTo>
                    <a:pt x="111" y="180"/>
                  </a:lnTo>
                  <a:lnTo>
                    <a:pt x="102" y="175"/>
                  </a:lnTo>
                  <a:lnTo>
                    <a:pt x="97" y="171"/>
                  </a:lnTo>
                  <a:lnTo>
                    <a:pt x="95" y="168"/>
                  </a:lnTo>
                  <a:lnTo>
                    <a:pt x="95" y="168"/>
                  </a:lnTo>
                  <a:lnTo>
                    <a:pt x="90" y="161"/>
                  </a:lnTo>
                  <a:lnTo>
                    <a:pt x="90" y="161"/>
                  </a:lnTo>
                  <a:lnTo>
                    <a:pt x="86" y="154"/>
                  </a:lnTo>
                  <a:lnTo>
                    <a:pt x="86" y="154"/>
                  </a:lnTo>
                  <a:lnTo>
                    <a:pt x="82" y="150"/>
                  </a:lnTo>
                  <a:lnTo>
                    <a:pt x="77" y="147"/>
                  </a:lnTo>
                  <a:lnTo>
                    <a:pt x="72" y="145"/>
                  </a:lnTo>
                  <a:lnTo>
                    <a:pt x="68" y="145"/>
                  </a:lnTo>
                  <a:lnTo>
                    <a:pt x="68" y="145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8" y="148"/>
                  </a:lnTo>
                  <a:lnTo>
                    <a:pt x="58" y="148"/>
                  </a:lnTo>
                  <a:lnTo>
                    <a:pt x="54" y="149"/>
                  </a:lnTo>
                  <a:lnTo>
                    <a:pt x="49" y="149"/>
                  </a:lnTo>
                  <a:lnTo>
                    <a:pt x="45" y="148"/>
                  </a:lnTo>
                  <a:lnTo>
                    <a:pt x="41" y="147"/>
                  </a:lnTo>
                  <a:lnTo>
                    <a:pt x="41" y="147"/>
                  </a:lnTo>
                  <a:lnTo>
                    <a:pt x="36" y="142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28" y="120"/>
                  </a:lnTo>
                  <a:lnTo>
                    <a:pt x="28" y="107"/>
                  </a:lnTo>
                  <a:lnTo>
                    <a:pt x="26" y="94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16" y="75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4" y="64"/>
                  </a:lnTo>
                  <a:lnTo>
                    <a:pt x="2" y="60"/>
                  </a:lnTo>
                  <a:lnTo>
                    <a:pt x="0" y="55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8" y="41"/>
                  </a:lnTo>
                  <a:lnTo>
                    <a:pt x="14" y="34"/>
                  </a:lnTo>
                  <a:lnTo>
                    <a:pt x="19" y="29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3" y="27"/>
                  </a:lnTo>
                  <a:lnTo>
                    <a:pt x="39" y="27"/>
                  </a:lnTo>
                  <a:lnTo>
                    <a:pt x="42" y="24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9" y="17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63" y="10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82" y="0"/>
                  </a:lnTo>
                  <a:lnTo>
                    <a:pt x="88" y="1"/>
                  </a:lnTo>
                  <a:lnTo>
                    <a:pt x="91" y="3"/>
                  </a:lnTo>
                  <a:lnTo>
                    <a:pt x="91" y="3"/>
                  </a:lnTo>
                  <a:lnTo>
                    <a:pt x="96" y="4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7" y="5"/>
                  </a:lnTo>
                  <a:lnTo>
                    <a:pt x="107" y="5"/>
                  </a:lnTo>
                  <a:lnTo>
                    <a:pt x="111" y="8"/>
                  </a:lnTo>
                  <a:lnTo>
                    <a:pt x="111" y="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Freeform 117">
              <a:extLst>
                <a:ext uri="{FF2B5EF4-FFF2-40B4-BE49-F238E27FC236}">
                  <a16:creationId xmlns:a16="http://schemas.microsoft.com/office/drawing/2014/main" id="{E738C546-398E-1F40-863C-D2A1A999D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421" y="5834140"/>
              <a:ext cx="347171" cy="397031"/>
            </a:xfrm>
            <a:custGeom>
              <a:avLst/>
              <a:gdLst>
                <a:gd name="T0" fmla="*/ 74 w 188"/>
                <a:gd name="T1" fmla="*/ 6 h 215"/>
                <a:gd name="T2" fmla="*/ 76 w 188"/>
                <a:gd name="T3" fmla="*/ 1 h 215"/>
                <a:gd name="T4" fmla="*/ 81 w 188"/>
                <a:gd name="T5" fmla="*/ 2 h 215"/>
                <a:gd name="T6" fmla="*/ 95 w 188"/>
                <a:gd name="T7" fmla="*/ 5 h 215"/>
                <a:gd name="T8" fmla="*/ 109 w 188"/>
                <a:gd name="T9" fmla="*/ 2 h 215"/>
                <a:gd name="T10" fmla="*/ 119 w 188"/>
                <a:gd name="T11" fmla="*/ 4 h 215"/>
                <a:gd name="T12" fmla="*/ 123 w 188"/>
                <a:gd name="T13" fmla="*/ 6 h 215"/>
                <a:gd name="T14" fmla="*/ 134 w 188"/>
                <a:gd name="T15" fmla="*/ 9 h 215"/>
                <a:gd name="T16" fmla="*/ 145 w 188"/>
                <a:gd name="T17" fmla="*/ 21 h 215"/>
                <a:gd name="T18" fmla="*/ 152 w 188"/>
                <a:gd name="T19" fmla="*/ 51 h 215"/>
                <a:gd name="T20" fmla="*/ 159 w 188"/>
                <a:gd name="T21" fmla="*/ 70 h 215"/>
                <a:gd name="T22" fmla="*/ 176 w 188"/>
                <a:gd name="T23" fmla="*/ 93 h 215"/>
                <a:gd name="T24" fmla="*/ 183 w 188"/>
                <a:gd name="T25" fmla="*/ 100 h 215"/>
                <a:gd name="T26" fmla="*/ 184 w 188"/>
                <a:gd name="T27" fmla="*/ 117 h 215"/>
                <a:gd name="T28" fmla="*/ 184 w 188"/>
                <a:gd name="T29" fmla="*/ 132 h 215"/>
                <a:gd name="T30" fmla="*/ 188 w 188"/>
                <a:gd name="T31" fmla="*/ 141 h 215"/>
                <a:gd name="T32" fmla="*/ 161 w 188"/>
                <a:gd name="T33" fmla="*/ 167 h 215"/>
                <a:gd name="T34" fmla="*/ 142 w 188"/>
                <a:gd name="T35" fmla="*/ 199 h 215"/>
                <a:gd name="T36" fmla="*/ 136 w 188"/>
                <a:gd name="T37" fmla="*/ 210 h 215"/>
                <a:gd name="T38" fmla="*/ 125 w 188"/>
                <a:gd name="T39" fmla="*/ 215 h 215"/>
                <a:gd name="T40" fmla="*/ 115 w 188"/>
                <a:gd name="T41" fmla="*/ 215 h 215"/>
                <a:gd name="T42" fmla="*/ 105 w 188"/>
                <a:gd name="T43" fmla="*/ 211 h 215"/>
                <a:gd name="T44" fmla="*/ 93 w 188"/>
                <a:gd name="T45" fmla="*/ 203 h 215"/>
                <a:gd name="T46" fmla="*/ 87 w 188"/>
                <a:gd name="T47" fmla="*/ 192 h 215"/>
                <a:gd name="T48" fmla="*/ 78 w 188"/>
                <a:gd name="T49" fmla="*/ 171 h 215"/>
                <a:gd name="T50" fmla="*/ 72 w 188"/>
                <a:gd name="T51" fmla="*/ 146 h 215"/>
                <a:gd name="T52" fmla="*/ 73 w 188"/>
                <a:gd name="T53" fmla="*/ 136 h 215"/>
                <a:gd name="T54" fmla="*/ 68 w 188"/>
                <a:gd name="T55" fmla="*/ 118 h 215"/>
                <a:gd name="T56" fmla="*/ 62 w 188"/>
                <a:gd name="T57" fmla="*/ 115 h 215"/>
                <a:gd name="T58" fmla="*/ 50 w 188"/>
                <a:gd name="T59" fmla="*/ 111 h 215"/>
                <a:gd name="T60" fmla="*/ 41 w 188"/>
                <a:gd name="T61" fmla="*/ 100 h 215"/>
                <a:gd name="T62" fmla="*/ 35 w 188"/>
                <a:gd name="T63" fmla="*/ 86 h 215"/>
                <a:gd name="T64" fmla="*/ 21 w 188"/>
                <a:gd name="T65" fmla="*/ 70 h 215"/>
                <a:gd name="T66" fmla="*/ 11 w 188"/>
                <a:gd name="T67" fmla="*/ 66 h 215"/>
                <a:gd name="T68" fmla="*/ 2 w 188"/>
                <a:gd name="T69" fmla="*/ 61 h 215"/>
                <a:gd name="T70" fmla="*/ 2 w 188"/>
                <a:gd name="T71" fmla="*/ 58 h 215"/>
                <a:gd name="T72" fmla="*/ 3 w 188"/>
                <a:gd name="T73" fmla="*/ 56 h 215"/>
                <a:gd name="T74" fmla="*/ 5 w 188"/>
                <a:gd name="T75" fmla="*/ 53 h 215"/>
                <a:gd name="T76" fmla="*/ 16 w 188"/>
                <a:gd name="T77" fmla="*/ 51 h 215"/>
                <a:gd name="T78" fmla="*/ 31 w 188"/>
                <a:gd name="T79" fmla="*/ 41 h 215"/>
                <a:gd name="T80" fmla="*/ 35 w 188"/>
                <a:gd name="T81" fmla="*/ 25 h 215"/>
                <a:gd name="T82" fmla="*/ 36 w 188"/>
                <a:gd name="T83" fmla="*/ 20 h 215"/>
                <a:gd name="T84" fmla="*/ 44 w 188"/>
                <a:gd name="T85" fmla="*/ 18 h 215"/>
                <a:gd name="T86" fmla="*/ 53 w 188"/>
                <a:gd name="T87" fmla="*/ 20 h 215"/>
                <a:gd name="T88" fmla="*/ 68 w 188"/>
                <a:gd name="T89" fmla="*/ 21 h 215"/>
                <a:gd name="T90" fmla="*/ 72 w 188"/>
                <a:gd name="T91" fmla="*/ 16 h 215"/>
                <a:gd name="T92" fmla="*/ 74 w 188"/>
                <a:gd name="T93" fmla="*/ 1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215">
                  <a:moveTo>
                    <a:pt x="74" y="10"/>
                  </a:moveTo>
                  <a:lnTo>
                    <a:pt x="74" y="10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5" y="5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9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9" y="4"/>
                  </a:lnTo>
                  <a:lnTo>
                    <a:pt x="119" y="4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32" y="9"/>
                  </a:lnTo>
                  <a:lnTo>
                    <a:pt x="134" y="9"/>
                  </a:lnTo>
                  <a:lnTo>
                    <a:pt x="134" y="9"/>
                  </a:lnTo>
                  <a:lnTo>
                    <a:pt x="145" y="12"/>
                  </a:lnTo>
                  <a:lnTo>
                    <a:pt x="145" y="12"/>
                  </a:lnTo>
                  <a:lnTo>
                    <a:pt x="145" y="21"/>
                  </a:lnTo>
                  <a:lnTo>
                    <a:pt x="147" y="32"/>
                  </a:lnTo>
                  <a:lnTo>
                    <a:pt x="152" y="51"/>
                  </a:lnTo>
                  <a:lnTo>
                    <a:pt x="152" y="51"/>
                  </a:lnTo>
                  <a:lnTo>
                    <a:pt x="155" y="60"/>
                  </a:lnTo>
                  <a:lnTo>
                    <a:pt x="155" y="60"/>
                  </a:lnTo>
                  <a:lnTo>
                    <a:pt x="159" y="70"/>
                  </a:lnTo>
                  <a:lnTo>
                    <a:pt x="164" y="79"/>
                  </a:lnTo>
                  <a:lnTo>
                    <a:pt x="170" y="86"/>
                  </a:lnTo>
                  <a:lnTo>
                    <a:pt x="176" y="93"/>
                  </a:lnTo>
                  <a:lnTo>
                    <a:pt x="179" y="95"/>
                  </a:lnTo>
                  <a:lnTo>
                    <a:pt x="179" y="95"/>
                  </a:lnTo>
                  <a:lnTo>
                    <a:pt x="183" y="100"/>
                  </a:lnTo>
                  <a:lnTo>
                    <a:pt x="185" y="106"/>
                  </a:lnTo>
                  <a:lnTo>
                    <a:pt x="185" y="111"/>
                  </a:lnTo>
                  <a:lnTo>
                    <a:pt x="184" y="117"/>
                  </a:lnTo>
                  <a:lnTo>
                    <a:pt x="184" y="117"/>
                  </a:lnTo>
                  <a:lnTo>
                    <a:pt x="184" y="127"/>
                  </a:lnTo>
                  <a:lnTo>
                    <a:pt x="184" y="132"/>
                  </a:lnTo>
                  <a:lnTo>
                    <a:pt x="187" y="139"/>
                  </a:lnTo>
                  <a:lnTo>
                    <a:pt x="187" y="139"/>
                  </a:lnTo>
                  <a:lnTo>
                    <a:pt x="188" y="141"/>
                  </a:lnTo>
                  <a:lnTo>
                    <a:pt x="188" y="141"/>
                  </a:lnTo>
                  <a:lnTo>
                    <a:pt x="174" y="154"/>
                  </a:lnTo>
                  <a:lnTo>
                    <a:pt x="161" y="167"/>
                  </a:lnTo>
                  <a:lnTo>
                    <a:pt x="151" y="182"/>
                  </a:lnTo>
                  <a:lnTo>
                    <a:pt x="146" y="190"/>
                  </a:lnTo>
                  <a:lnTo>
                    <a:pt x="142" y="199"/>
                  </a:lnTo>
                  <a:lnTo>
                    <a:pt x="142" y="199"/>
                  </a:lnTo>
                  <a:lnTo>
                    <a:pt x="138" y="206"/>
                  </a:lnTo>
                  <a:lnTo>
                    <a:pt x="136" y="210"/>
                  </a:lnTo>
                  <a:lnTo>
                    <a:pt x="133" y="213"/>
                  </a:lnTo>
                  <a:lnTo>
                    <a:pt x="129" y="214"/>
                  </a:lnTo>
                  <a:lnTo>
                    <a:pt x="125" y="215"/>
                  </a:lnTo>
                  <a:lnTo>
                    <a:pt x="116" y="215"/>
                  </a:lnTo>
                  <a:lnTo>
                    <a:pt x="116" y="215"/>
                  </a:lnTo>
                  <a:lnTo>
                    <a:pt x="115" y="215"/>
                  </a:lnTo>
                  <a:lnTo>
                    <a:pt x="115" y="215"/>
                  </a:lnTo>
                  <a:lnTo>
                    <a:pt x="110" y="214"/>
                  </a:lnTo>
                  <a:lnTo>
                    <a:pt x="105" y="211"/>
                  </a:lnTo>
                  <a:lnTo>
                    <a:pt x="105" y="211"/>
                  </a:lnTo>
                  <a:lnTo>
                    <a:pt x="99" y="208"/>
                  </a:lnTo>
                  <a:lnTo>
                    <a:pt x="93" y="203"/>
                  </a:lnTo>
                  <a:lnTo>
                    <a:pt x="90" y="197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2" y="180"/>
                  </a:lnTo>
                  <a:lnTo>
                    <a:pt x="82" y="180"/>
                  </a:lnTo>
                  <a:lnTo>
                    <a:pt x="78" y="171"/>
                  </a:lnTo>
                  <a:lnTo>
                    <a:pt x="74" y="163"/>
                  </a:lnTo>
                  <a:lnTo>
                    <a:pt x="72" y="154"/>
                  </a:lnTo>
                  <a:lnTo>
                    <a:pt x="72" y="146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73" y="136"/>
                  </a:lnTo>
                  <a:lnTo>
                    <a:pt x="73" y="131"/>
                  </a:lnTo>
                  <a:lnTo>
                    <a:pt x="72" y="125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5" y="116"/>
                  </a:lnTo>
                  <a:lnTo>
                    <a:pt x="62" y="115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0" y="111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1" y="100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5" y="86"/>
                  </a:lnTo>
                  <a:lnTo>
                    <a:pt x="31" y="80"/>
                  </a:lnTo>
                  <a:lnTo>
                    <a:pt x="26" y="74"/>
                  </a:lnTo>
                  <a:lnTo>
                    <a:pt x="21" y="70"/>
                  </a:lnTo>
                  <a:lnTo>
                    <a:pt x="21" y="70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5" y="64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5" y="53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16" y="51"/>
                  </a:lnTo>
                  <a:lnTo>
                    <a:pt x="22" y="48"/>
                  </a:lnTo>
                  <a:lnTo>
                    <a:pt x="27" y="44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4" y="33"/>
                  </a:lnTo>
                  <a:lnTo>
                    <a:pt x="35" y="25"/>
                  </a:lnTo>
                  <a:lnTo>
                    <a:pt x="35" y="25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44" y="18"/>
                  </a:lnTo>
                  <a:lnTo>
                    <a:pt x="51" y="19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60" y="23"/>
                  </a:lnTo>
                  <a:lnTo>
                    <a:pt x="64" y="23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71" y="19"/>
                  </a:lnTo>
                  <a:lnTo>
                    <a:pt x="72" y="16"/>
                  </a:lnTo>
                  <a:lnTo>
                    <a:pt x="74" y="14"/>
                  </a:lnTo>
                  <a:lnTo>
                    <a:pt x="74" y="10"/>
                  </a:lnTo>
                  <a:lnTo>
                    <a:pt x="74" y="1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Freeform 119">
              <a:extLst>
                <a:ext uri="{FF2B5EF4-FFF2-40B4-BE49-F238E27FC236}">
                  <a16:creationId xmlns:a16="http://schemas.microsoft.com/office/drawing/2014/main" id="{2CC4C412-30C3-4A42-9C8E-731CF52FC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641" y="5136104"/>
              <a:ext cx="572463" cy="448737"/>
            </a:xfrm>
            <a:custGeom>
              <a:avLst/>
              <a:gdLst>
                <a:gd name="T0" fmla="*/ 6 w 310"/>
                <a:gd name="T1" fmla="*/ 161 h 243"/>
                <a:gd name="T2" fmla="*/ 14 w 310"/>
                <a:gd name="T3" fmla="*/ 132 h 243"/>
                <a:gd name="T4" fmla="*/ 21 w 310"/>
                <a:gd name="T5" fmla="*/ 102 h 243"/>
                <a:gd name="T6" fmla="*/ 30 w 310"/>
                <a:gd name="T7" fmla="*/ 83 h 243"/>
                <a:gd name="T8" fmla="*/ 33 w 310"/>
                <a:gd name="T9" fmla="*/ 63 h 243"/>
                <a:gd name="T10" fmla="*/ 49 w 310"/>
                <a:gd name="T11" fmla="*/ 50 h 243"/>
                <a:gd name="T12" fmla="*/ 61 w 310"/>
                <a:gd name="T13" fmla="*/ 45 h 243"/>
                <a:gd name="T14" fmla="*/ 75 w 310"/>
                <a:gd name="T15" fmla="*/ 27 h 243"/>
                <a:gd name="T16" fmla="*/ 90 w 310"/>
                <a:gd name="T17" fmla="*/ 14 h 243"/>
                <a:gd name="T18" fmla="*/ 108 w 310"/>
                <a:gd name="T19" fmla="*/ 1 h 243"/>
                <a:gd name="T20" fmla="*/ 127 w 310"/>
                <a:gd name="T21" fmla="*/ 4 h 243"/>
                <a:gd name="T22" fmla="*/ 135 w 310"/>
                <a:gd name="T23" fmla="*/ 14 h 243"/>
                <a:gd name="T24" fmla="*/ 143 w 310"/>
                <a:gd name="T25" fmla="*/ 24 h 243"/>
                <a:gd name="T26" fmla="*/ 154 w 310"/>
                <a:gd name="T27" fmla="*/ 41 h 243"/>
                <a:gd name="T28" fmla="*/ 174 w 310"/>
                <a:gd name="T29" fmla="*/ 69 h 243"/>
                <a:gd name="T30" fmla="*/ 196 w 310"/>
                <a:gd name="T31" fmla="*/ 95 h 243"/>
                <a:gd name="T32" fmla="*/ 222 w 310"/>
                <a:gd name="T33" fmla="*/ 109 h 243"/>
                <a:gd name="T34" fmla="*/ 245 w 310"/>
                <a:gd name="T35" fmla="*/ 107 h 243"/>
                <a:gd name="T36" fmla="*/ 264 w 310"/>
                <a:gd name="T37" fmla="*/ 106 h 243"/>
                <a:gd name="T38" fmla="*/ 275 w 310"/>
                <a:gd name="T39" fmla="*/ 116 h 243"/>
                <a:gd name="T40" fmla="*/ 282 w 310"/>
                <a:gd name="T41" fmla="*/ 140 h 243"/>
                <a:gd name="T42" fmla="*/ 297 w 310"/>
                <a:gd name="T43" fmla="*/ 156 h 243"/>
                <a:gd name="T44" fmla="*/ 308 w 310"/>
                <a:gd name="T45" fmla="*/ 166 h 243"/>
                <a:gd name="T46" fmla="*/ 305 w 310"/>
                <a:gd name="T47" fmla="*/ 174 h 243"/>
                <a:gd name="T48" fmla="*/ 296 w 310"/>
                <a:gd name="T49" fmla="*/ 177 h 243"/>
                <a:gd name="T50" fmla="*/ 282 w 310"/>
                <a:gd name="T51" fmla="*/ 195 h 243"/>
                <a:gd name="T52" fmla="*/ 277 w 310"/>
                <a:gd name="T53" fmla="*/ 204 h 243"/>
                <a:gd name="T54" fmla="*/ 269 w 310"/>
                <a:gd name="T55" fmla="*/ 222 h 243"/>
                <a:gd name="T56" fmla="*/ 246 w 310"/>
                <a:gd name="T57" fmla="*/ 234 h 243"/>
                <a:gd name="T58" fmla="*/ 236 w 310"/>
                <a:gd name="T59" fmla="*/ 234 h 243"/>
                <a:gd name="T60" fmla="*/ 218 w 310"/>
                <a:gd name="T61" fmla="*/ 235 h 243"/>
                <a:gd name="T62" fmla="*/ 204 w 310"/>
                <a:gd name="T63" fmla="*/ 241 h 243"/>
                <a:gd name="T64" fmla="*/ 192 w 310"/>
                <a:gd name="T65" fmla="*/ 240 h 243"/>
                <a:gd name="T66" fmla="*/ 178 w 310"/>
                <a:gd name="T67" fmla="*/ 236 h 243"/>
                <a:gd name="T68" fmla="*/ 169 w 310"/>
                <a:gd name="T69" fmla="*/ 240 h 243"/>
                <a:gd name="T70" fmla="*/ 162 w 310"/>
                <a:gd name="T71" fmla="*/ 239 h 243"/>
                <a:gd name="T72" fmla="*/ 157 w 310"/>
                <a:gd name="T73" fmla="*/ 221 h 243"/>
                <a:gd name="T74" fmla="*/ 148 w 310"/>
                <a:gd name="T75" fmla="*/ 209 h 243"/>
                <a:gd name="T76" fmla="*/ 126 w 310"/>
                <a:gd name="T77" fmla="*/ 208 h 243"/>
                <a:gd name="T78" fmla="*/ 108 w 310"/>
                <a:gd name="T79" fmla="*/ 221 h 243"/>
                <a:gd name="T80" fmla="*/ 85 w 310"/>
                <a:gd name="T81" fmla="*/ 231 h 243"/>
                <a:gd name="T82" fmla="*/ 69 w 310"/>
                <a:gd name="T83" fmla="*/ 235 h 243"/>
                <a:gd name="T84" fmla="*/ 29 w 310"/>
                <a:gd name="T85" fmla="*/ 241 h 243"/>
                <a:gd name="T86" fmla="*/ 5 w 310"/>
                <a:gd name="T87" fmla="*/ 243 h 243"/>
                <a:gd name="T88" fmla="*/ 9 w 310"/>
                <a:gd name="T89" fmla="*/ 228 h 243"/>
                <a:gd name="T90" fmla="*/ 18 w 310"/>
                <a:gd name="T91" fmla="*/ 208 h 243"/>
                <a:gd name="T92" fmla="*/ 12 w 310"/>
                <a:gd name="T93" fmla="*/ 191 h 243"/>
                <a:gd name="T94" fmla="*/ 5 w 310"/>
                <a:gd name="T95" fmla="*/ 183 h 243"/>
                <a:gd name="T96" fmla="*/ 2 w 310"/>
                <a:gd name="T97" fmla="*/ 17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0" h="243">
                  <a:moveTo>
                    <a:pt x="2" y="170"/>
                  </a:moveTo>
                  <a:lnTo>
                    <a:pt x="2" y="170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9" y="155"/>
                  </a:lnTo>
                  <a:lnTo>
                    <a:pt x="11" y="148"/>
                  </a:lnTo>
                  <a:lnTo>
                    <a:pt x="12" y="140"/>
                  </a:lnTo>
                  <a:lnTo>
                    <a:pt x="14" y="132"/>
                  </a:lnTo>
                  <a:lnTo>
                    <a:pt x="14" y="132"/>
                  </a:lnTo>
                  <a:lnTo>
                    <a:pt x="14" y="124"/>
                  </a:lnTo>
                  <a:lnTo>
                    <a:pt x="16" y="116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30" y="83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68"/>
                  </a:lnTo>
                  <a:lnTo>
                    <a:pt x="33" y="63"/>
                  </a:lnTo>
                  <a:lnTo>
                    <a:pt x="35" y="59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9" y="50"/>
                  </a:lnTo>
                  <a:lnTo>
                    <a:pt x="49" y="50"/>
                  </a:lnTo>
                  <a:lnTo>
                    <a:pt x="55" y="49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6" y="40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90" y="14"/>
                  </a:lnTo>
                  <a:lnTo>
                    <a:pt x="93" y="9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16" y="0"/>
                  </a:lnTo>
                  <a:lnTo>
                    <a:pt x="122" y="1"/>
                  </a:lnTo>
                  <a:lnTo>
                    <a:pt x="127" y="4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5" y="14"/>
                  </a:lnTo>
                  <a:lnTo>
                    <a:pt x="135" y="14"/>
                  </a:lnTo>
                  <a:lnTo>
                    <a:pt x="141" y="23"/>
                  </a:lnTo>
                  <a:lnTo>
                    <a:pt x="141" y="23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149" y="32"/>
                  </a:lnTo>
                  <a:lnTo>
                    <a:pt x="154" y="41"/>
                  </a:lnTo>
                  <a:lnTo>
                    <a:pt x="154" y="41"/>
                  </a:lnTo>
                  <a:lnTo>
                    <a:pt x="163" y="55"/>
                  </a:lnTo>
                  <a:lnTo>
                    <a:pt x="168" y="61"/>
                  </a:lnTo>
                  <a:lnTo>
                    <a:pt x="174" y="69"/>
                  </a:lnTo>
                  <a:lnTo>
                    <a:pt x="174" y="69"/>
                  </a:lnTo>
                  <a:lnTo>
                    <a:pt x="181" y="75"/>
                  </a:lnTo>
                  <a:lnTo>
                    <a:pt x="187" y="83"/>
                  </a:lnTo>
                  <a:lnTo>
                    <a:pt x="187" y="83"/>
                  </a:lnTo>
                  <a:lnTo>
                    <a:pt x="196" y="95"/>
                  </a:lnTo>
                  <a:lnTo>
                    <a:pt x="203" y="100"/>
                  </a:lnTo>
                  <a:lnTo>
                    <a:pt x="208" y="103"/>
                  </a:lnTo>
                  <a:lnTo>
                    <a:pt x="214" y="107"/>
                  </a:lnTo>
                  <a:lnTo>
                    <a:pt x="222" y="109"/>
                  </a:lnTo>
                  <a:lnTo>
                    <a:pt x="229" y="110"/>
                  </a:lnTo>
                  <a:lnTo>
                    <a:pt x="238" y="109"/>
                  </a:lnTo>
                  <a:lnTo>
                    <a:pt x="238" y="109"/>
                  </a:lnTo>
                  <a:lnTo>
                    <a:pt x="245" y="107"/>
                  </a:lnTo>
                  <a:lnTo>
                    <a:pt x="245" y="107"/>
                  </a:lnTo>
                  <a:lnTo>
                    <a:pt x="251" y="106"/>
                  </a:lnTo>
                  <a:lnTo>
                    <a:pt x="259" y="105"/>
                  </a:lnTo>
                  <a:lnTo>
                    <a:pt x="264" y="106"/>
                  </a:lnTo>
                  <a:lnTo>
                    <a:pt x="270" y="110"/>
                  </a:lnTo>
                  <a:lnTo>
                    <a:pt x="270" y="110"/>
                  </a:lnTo>
                  <a:lnTo>
                    <a:pt x="274" y="112"/>
                  </a:lnTo>
                  <a:lnTo>
                    <a:pt x="275" y="116"/>
                  </a:lnTo>
                  <a:lnTo>
                    <a:pt x="278" y="125"/>
                  </a:lnTo>
                  <a:lnTo>
                    <a:pt x="278" y="125"/>
                  </a:lnTo>
                  <a:lnTo>
                    <a:pt x="280" y="135"/>
                  </a:lnTo>
                  <a:lnTo>
                    <a:pt x="282" y="140"/>
                  </a:lnTo>
                  <a:lnTo>
                    <a:pt x="285" y="144"/>
                  </a:lnTo>
                  <a:lnTo>
                    <a:pt x="285" y="144"/>
                  </a:lnTo>
                  <a:lnTo>
                    <a:pt x="291" y="151"/>
                  </a:lnTo>
                  <a:lnTo>
                    <a:pt x="297" y="156"/>
                  </a:lnTo>
                  <a:lnTo>
                    <a:pt x="303" y="160"/>
                  </a:lnTo>
                  <a:lnTo>
                    <a:pt x="310" y="161"/>
                  </a:lnTo>
                  <a:lnTo>
                    <a:pt x="310" y="161"/>
                  </a:lnTo>
                  <a:lnTo>
                    <a:pt x="308" y="166"/>
                  </a:lnTo>
                  <a:lnTo>
                    <a:pt x="308" y="166"/>
                  </a:lnTo>
                  <a:lnTo>
                    <a:pt x="307" y="170"/>
                  </a:lnTo>
                  <a:lnTo>
                    <a:pt x="305" y="174"/>
                  </a:lnTo>
                  <a:lnTo>
                    <a:pt x="305" y="174"/>
                  </a:lnTo>
                  <a:lnTo>
                    <a:pt x="303" y="175"/>
                  </a:lnTo>
                  <a:lnTo>
                    <a:pt x="299" y="176"/>
                  </a:lnTo>
                  <a:lnTo>
                    <a:pt x="299" y="176"/>
                  </a:lnTo>
                  <a:lnTo>
                    <a:pt x="296" y="177"/>
                  </a:lnTo>
                  <a:lnTo>
                    <a:pt x="293" y="180"/>
                  </a:lnTo>
                  <a:lnTo>
                    <a:pt x="293" y="180"/>
                  </a:lnTo>
                  <a:lnTo>
                    <a:pt x="287" y="188"/>
                  </a:lnTo>
                  <a:lnTo>
                    <a:pt x="282" y="195"/>
                  </a:lnTo>
                  <a:lnTo>
                    <a:pt x="282" y="195"/>
                  </a:lnTo>
                  <a:lnTo>
                    <a:pt x="279" y="200"/>
                  </a:lnTo>
                  <a:lnTo>
                    <a:pt x="277" y="204"/>
                  </a:lnTo>
                  <a:lnTo>
                    <a:pt x="277" y="204"/>
                  </a:lnTo>
                  <a:lnTo>
                    <a:pt x="273" y="213"/>
                  </a:lnTo>
                  <a:lnTo>
                    <a:pt x="270" y="217"/>
                  </a:lnTo>
                  <a:lnTo>
                    <a:pt x="269" y="222"/>
                  </a:lnTo>
                  <a:lnTo>
                    <a:pt x="269" y="222"/>
                  </a:lnTo>
                  <a:lnTo>
                    <a:pt x="265" y="225"/>
                  </a:lnTo>
                  <a:lnTo>
                    <a:pt x="265" y="225"/>
                  </a:lnTo>
                  <a:lnTo>
                    <a:pt x="256" y="230"/>
                  </a:lnTo>
                  <a:lnTo>
                    <a:pt x="246" y="234"/>
                  </a:lnTo>
                  <a:lnTo>
                    <a:pt x="246" y="234"/>
                  </a:lnTo>
                  <a:lnTo>
                    <a:pt x="242" y="234"/>
                  </a:lnTo>
                  <a:lnTo>
                    <a:pt x="236" y="234"/>
                  </a:lnTo>
                  <a:lnTo>
                    <a:pt x="236" y="234"/>
                  </a:lnTo>
                  <a:lnTo>
                    <a:pt x="231" y="234"/>
                  </a:lnTo>
                  <a:lnTo>
                    <a:pt x="224" y="234"/>
                  </a:lnTo>
                  <a:lnTo>
                    <a:pt x="224" y="234"/>
                  </a:lnTo>
                  <a:lnTo>
                    <a:pt x="218" y="235"/>
                  </a:lnTo>
                  <a:lnTo>
                    <a:pt x="213" y="237"/>
                  </a:lnTo>
                  <a:lnTo>
                    <a:pt x="213" y="237"/>
                  </a:lnTo>
                  <a:lnTo>
                    <a:pt x="209" y="240"/>
                  </a:lnTo>
                  <a:lnTo>
                    <a:pt x="204" y="241"/>
                  </a:lnTo>
                  <a:lnTo>
                    <a:pt x="204" y="241"/>
                  </a:lnTo>
                  <a:lnTo>
                    <a:pt x="199" y="241"/>
                  </a:lnTo>
                  <a:lnTo>
                    <a:pt x="192" y="240"/>
                  </a:lnTo>
                  <a:lnTo>
                    <a:pt x="192" y="240"/>
                  </a:lnTo>
                  <a:lnTo>
                    <a:pt x="186" y="236"/>
                  </a:lnTo>
                  <a:lnTo>
                    <a:pt x="186" y="236"/>
                  </a:lnTo>
                  <a:lnTo>
                    <a:pt x="182" y="236"/>
                  </a:lnTo>
                  <a:lnTo>
                    <a:pt x="178" y="236"/>
                  </a:lnTo>
                  <a:lnTo>
                    <a:pt x="173" y="237"/>
                  </a:lnTo>
                  <a:lnTo>
                    <a:pt x="173" y="237"/>
                  </a:lnTo>
                  <a:lnTo>
                    <a:pt x="169" y="240"/>
                  </a:lnTo>
                  <a:lnTo>
                    <a:pt x="169" y="240"/>
                  </a:lnTo>
                  <a:lnTo>
                    <a:pt x="167" y="240"/>
                  </a:lnTo>
                  <a:lnTo>
                    <a:pt x="163" y="240"/>
                  </a:lnTo>
                  <a:lnTo>
                    <a:pt x="163" y="240"/>
                  </a:lnTo>
                  <a:lnTo>
                    <a:pt x="162" y="239"/>
                  </a:lnTo>
                  <a:lnTo>
                    <a:pt x="162" y="236"/>
                  </a:lnTo>
                  <a:lnTo>
                    <a:pt x="159" y="230"/>
                  </a:lnTo>
                  <a:lnTo>
                    <a:pt x="159" y="230"/>
                  </a:lnTo>
                  <a:lnTo>
                    <a:pt x="157" y="221"/>
                  </a:lnTo>
                  <a:lnTo>
                    <a:pt x="155" y="217"/>
                  </a:lnTo>
                  <a:lnTo>
                    <a:pt x="151" y="213"/>
                  </a:lnTo>
                  <a:lnTo>
                    <a:pt x="151" y="213"/>
                  </a:lnTo>
                  <a:lnTo>
                    <a:pt x="148" y="209"/>
                  </a:lnTo>
                  <a:lnTo>
                    <a:pt x="143" y="207"/>
                  </a:lnTo>
                  <a:lnTo>
                    <a:pt x="137" y="207"/>
                  </a:lnTo>
                  <a:lnTo>
                    <a:pt x="131" y="207"/>
                  </a:lnTo>
                  <a:lnTo>
                    <a:pt x="126" y="208"/>
                  </a:lnTo>
                  <a:lnTo>
                    <a:pt x="120" y="212"/>
                  </a:lnTo>
                  <a:lnTo>
                    <a:pt x="114" y="216"/>
                  </a:lnTo>
                  <a:lnTo>
                    <a:pt x="108" y="221"/>
                  </a:lnTo>
                  <a:lnTo>
                    <a:pt x="108" y="221"/>
                  </a:lnTo>
                  <a:lnTo>
                    <a:pt x="102" y="226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85" y="231"/>
                  </a:lnTo>
                  <a:lnTo>
                    <a:pt x="85" y="231"/>
                  </a:lnTo>
                  <a:lnTo>
                    <a:pt x="84" y="231"/>
                  </a:lnTo>
                  <a:lnTo>
                    <a:pt x="84" y="231"/>
                  </a:lnTo>
                  <a:lnTo>
                    <a:pt x="69" y="235"/>
                  </a:lnTo>
                  <a:lnTo>
                    <a:pt x="69" y="235"/>
                  </a:lnTo>
                  <a:lnTo>
                    <a:pt x="60" y="236"/>
                  </a:lnTo>
                  <a:lnTo>
                    <a:pt x="49" y="239"/>
                  </a:lnTo>
                  <a:lnTo>
                    <a:pt x="29" y="241"/>
                  </a:lnTo>
                  <a:lnTo>
                    <a:pt x="18" y="243"/>
                  </a:lnTo>
                  <a:lnTo>
                    <a:pt x="18" y="243"/>
                  </a:lnTo>
                  <a:lnTo>
                    <a:pt x="5" y="243"/>
                  </a:lnTo>
                  <a:lnTo>
                    <a:pt x="5" y="243"/>
                  </a:lnTo>
                  <a:lnTo>
                    <a:pt x="6" y="237"/>
                  </a:lnTo>
                  <a:lnTo>
                    <a:pt x="7" y="234"/>
                  </a:lnTo>
                  <a:lnTo>
                    <a:pt x="7" y="234"/>
                  </a:lnTo>
                  <a:lnTo>
                    <a:pt x="9" y="228"/>
                  </a:lnTo>
                  <a:lnTo>
                    <a:pt x="11" y="223"/>
                  </a:lnTo>
                  <a:lnTo>
                    <a:pt x="11" y="223"/>
                  </a:lnTo>
                  <a:lnTo>
                    <a:pt x="15" y="216"/>
                  </a:lnTo>
                  <a:lnTo>
                    <a:pt x="18" y="208"/>
                  </a:lnTo>
                  <a:lnTo>
                    <a:pt x="18" y="204"/>
                  </a:lnTo>
                  <a:lnTo>
                    <a:pt x="16" y="200"/>
                  </a:lnTo>
                  <a:lnTo>
                    <a:pt x="15" y="195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9" y="186"/>
                  </a:lnTo>
                  <a:lnTo>
                    <a:pt x="5" y="183"/>
                  </a:lnTo>
                  <a:lnTo>
                    <a:pt x="5" y="183"/>
                  </a:lnTo>
                  <a:lnTo>
                    <a:pt x="2" y="180"/>
                  </a:lnTo>
                  <a:lnTo>
                    <a:pt x="0" y="177"/>
                  </a:lnTo>
                  <a:lnTo>
                    <a:pt x="0" y="175"/>
                  </a:lnTo>
                  <a:lnTo>
                    <a:pt x="2" y="170"/>
                  </a:lnTo>
                  <a:lnTo>
                    <a:pt x="2" y="17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Freeform 121">
              <a:extLst>
                <a:ext uri="{FF2B5EF4-FFF2-40B4-BE49-F238E27FC236}">
                  <a16:creationId xmlns:a16="http://schemas.microsoft.com/office/drawing/2014/main" id="{07EEB9B2-8FE8-0D4B-AEDF-49442E33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227" y="5534982"/>
              <a:ext cx="441350" cy="302852"/>
            </a:xfrm>
            <a:custGeom>
              <a:avLst/>
              <a:gdLst>
                <a:gd name="T0" fmla="*/ 13 w 239"/>
                <a:gd name="T1" fmla="*/ 95 h 164"/>
                <a:gd name="T2" fmla="*/ 17 w 239"/>
                <a:gd name="T3" fmla="*/ 86 h 164"/>
                <a:gd name="T4" fmla="*/ 12 w 239"/>
                <a:gd name="T5" fmla="*/ 66 h 164"/>
                <a:gd name="T6" fmla="*/ 9 w 239"/>
                <a:gd name="T7" fmla="*/ 61 h 164"/>
                <a:gd name="T8" fmla="*/ 4 w 239"/>
                <a:gd name="T9" fmla="*/ 34 h 164"/>
                <a:gd name="T10" fmla="*/ 3 w 239"/>
                <a:gd name="T11" fmla="*/ 23 h 164"/>
                <a:gd name="T12" fmla="*/ 20 w 239"/>
                <a:gd name="T13" fmla="*/ 12 h 164"/>
                <a:gd name="T14" fmla="*/ 36 w 239"/>
                <a:gd name="T15" fmla="*/ 1 h 164"/>
                <a:gd name="T16" fmla="*/ 47 w 239"/>
                <a:gd name="T17" fmla="*/ 1 h 164"/>
                <a:gd name="T18" fmla="*/ 54 w 239"/>
                <a:gd name="T19" fmla="*/ 9 h 164"/>
                <a:gd name="T20" fmla="*/ 59 w 239"/>
                <a:gd name="T21" fmla="*/ 25 h 164"/>
                <a:gd name="T22" fmla="*/ 65 w 239"/>
                <a:gd name="T23" fmla="*/ 33 h 164"/>
                <a:gd name="T24" fmla="*/ 78 w 239"/>
                <a:gd name="T25" fmla="*/ 33 h 164"/>
                <a:gd name="T26" fmla="*/ 84 w 239"/>
                <a:gd name="T27" fmla="*/ 30 h 164"/>
                <a:gd name="T28" fmla="*/ 89 w 239"/>
                <a:gd name="T29" fmla="*/ 30 h 164"/>
                <a:gd name="T30" fmla="*/ 102 w 239"/>
                <a:gd name="T31" fmla="*/ 35 h 164"/>
                <a:gd name="T32" fmla="*/ 111 w 239"/>
                <a:gd name="T33" fmla="*/ 35 h 164"/>
                <a:gd name="T34" fmla="*/ 124 w 239"/>
                <a:gd name="T35" fmla="*/ 30 h 164"/>
                <a:gd name="T36" fmla="*/ 131 w 239"/>
                <a:gd name="T37" fmla="*/ 27 h 164"/>
                <a:gd name="T38" fmla="*/ 142 w 239"/>
                <a:gd name="T39" fmla="*/ 27 h 164"/>
                <a:gd name="T40" fmla="*/ 154 w 239"/>
                <a:gd name="T41" fmla="*/ 27 h 164"/>
                <a:gd name="T42" fmla="*/ 176 w 239"/>
                <a:gd name="T43" fmla="*/ 16 h 164"/>
                <a:gd name="T44" fmla="*/ 183 w 239"/>
                <a:gd name="T45" fmla="*/ 25 h 164"/>
                <a:gd name="T46" fmla="*/ 198 w 239"/>
                <a:gd name="T47" fmla="*/ 48 h 164"/>
                <a:gd name="T48" fmla="*/ 207 w 239"/>
                <a:gd name="T49" fmla="*/ 56 h 164"/>
                <a:gd name="T50" fmla="*/ 214 w 239"/>
                <a:gd name="T51" fmla="*/ 60 h 164"/>
                <a:gd name="T52" fmla="*/ 225 w 239"/>
                <a:gd name="T53" fmla="*/ 64 h 164"/>
                <a:gd name="T54" fmla="*/ 237 w 239"/>
                <a:gd name="T55" fmla="*/ 84 h 164"/>
                <a:gd name="T56" fmla="*/ 239 w 239"/>
                <a:gd name="T57" fmla="*/ 95 h 164"/>
                <a:gd name="T58" fmla="*/ 231 w 239"/>
                <a:gd name="T59" fmla="*/ 109 h 164"/>
                <a:gd name="T60" fmla="*/ 222 w 239"/>
                <a:gd name="T61" fmla="*/ 127 h 164"/>
                <a:gd name="T62" fmla="*/ 213 w 239"/>
                <a:gd name="T63" fmla="*/ 137 h 164"/>
                <a:gd name="T64" fmla="*/ 199 w 239"/>
                <a:gd name="T65" fmla="*/ 137 h 164"/>
                <a:gd name="T66" fmla="*/ 190 w 239"/>
                <a:gd name="T67" fmla="*/ 135 h 164"/>
                <a:gd name="T68" fmla="*/ 176 w 239"/>
                <a:gd name="T69" fmla="*/ 140 h 164"/>
                <a:gd name="T70" fmla="*/ 174 w 239"/>
                <a:gd name="T71" fmla="*/ 146 h 164"/>
                <a:gd name="T72" fmla="*/ 171 w 239"/>
                <a:gd name="T73" fmla="*/ 150 h 164"/>
                <a:gd name="T74" fmla="*/ 165 w 239"/>
                <a:gd name="T75" fmla="*/ 146 h 164"/>
                <a:gd name="T76" fmla="*/ 161 w 239"/>
                <a:gd name="T77" fmla="*/ 143 h 164"/>
                <a:gd name="T78" fmla="*/ 142 w 239"/>
                <a:gd name="T79" fmla="*/ 131 h 164"/>
                <a:gd name="T80" fmla="*/ 124 w 239"/>
                <a:gd name="T81" fmla="*/ 132 h 164"/>
                <a:gd name="T82" fmla="*/ 105 w 239"/>
                <a:gd name="T83" fmla="*/ 141 h 164"/>
                <a:gd name="T84" fmla="*/ 87 w 239"/>
                <a:gd name="T85" fmla="*/ 150 h 164"/>
                <a:gd name="T86" fmla="*/ 74 w 239"/>
                <a:gd name="T87" fmla="*/ 162 h 164"/>
                <a:gd name="T88" fmla="*/ 73 w 239"/>
                <a:gd name="T89" fmla="*/ 164 h 164"/>
                <a:gd name="T90" fmla="*/ 61 w 239"/>
                <a:gd name="T91" fmla="*/ 162 h 164"/>
                <a:gd name="T92" fmla="*/ 51 w 239"/>
                <a:gd name="T93" fmla="*/ 158 h 164"/>
                <a:gd name="T94" fmla="*/ 43 w 239"/>
                <a:gd name="T95" fmla="*/ 154 h 164"/>
                <a:gd name="T96" fmla="*/ 35 w 239"/>
                <a:gd name="T97" fmla="*/ 154 h 164"/>
                <a:gd name="T98" fmla="*/ 20 w 239"/>
                <a:gd name="T99" fmla="*/ 157 h 164"/>
                <a:gd name="T100" fmla="*/ 12 w 239"/>
                <a:gd name="T101" fmla="*/ 155 h 164"/>
                <a:gd name="T102" fmla="*/ 8 w 239"/>
                <a:gd name="T103" fmla="*/ 149 h 164"/>
                <a:gd name="T104" fmla="*/ 6 w 239"/>
                <a:gd name="T105" fmla="*/ 140 h 164"/>
                <a:gd name="T106" fmla="*/ 0 w 239"/>
                <a:gd name="T107" fmla="*/ 126 h 164"/>
                <a:gd name="T108" fmla="*/ 0 w 239"/>
                <a:gd name="T109" fmla="*/ 116 h 164"/>
                <a:gd name="T110" fmla="*/ 4 w 239"/>
                <a:gd name="T111" fmla="*/ 10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9" h="164">
                  <a:moveTo>
                    <a:pt x="9" y="102"/>
                  </a:moveTo>
                  <a:lnTo>
                    <a:pt x="9" y="102"/>
                  </a:lnTo>
                  <a:lnTo>
                    <a:pt x="13" y="95"/>
                  </a:lnTo>
                  <a:lnTo>
                    <a:pt x="15" y="92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1"/>
                  </a:lnTo>
                  <a:lnTo>
                    <a:pt x="15" y="7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6" y="55"/>
                  </a:lnTo>
                  <a:lnTo>
                    <a:pt x="5" y="48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12" y="19"/>
                  </a:lnTo>
                  <a:lnTo>
                    <a:pt x="17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8" y="6"/>
                  </a:lnTo>
                  <a:lnTo>
                    <a:pt x="36" y="1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7" y="1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4" y="9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9" y="25"/>
                  </a:lnTo>
                  <a:lnTo>
                    <a:pt x="61" y="29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8" y="34"/>
                  </a:lnTo>
                  <a:lnTo>
                    <a:pt x="72" y="34"/>
                  </a:lnTo>
                  <a:lnTo>
                    <a:pt x="78" y="33"/>
                  </a:lnTo>
                  <a:lnTo>
                    <a:pt x="78" y="33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6" y="29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102" y="35"/>
                  </a:lnTo>
                  <a:lnTo>
                    <a:pt x="106" y="35"/>
                  </a:lnTo>
                  <a:lnTo>
                    <a:pt x="111" y="35"/>
                  </a:lnTo>
                  <a:lnTo>
                    <a:pt x="111" y="35"/>
                  </a:lnTo>
                  <a:lnTo>
                    <a:pt x="117" y="33"/>
                  </a:lnTo>
                  <a:lnTo>
                    <a:pt x="124" y="30"/>
                  </a:lnTo>
                  <a:lnTo>
                    <a:pt x="124" y="30"/>
                  </a:lnTo>
                  <a:lnTo>
                    <a:pt x="128" y="28"/>
                  </a:lnTo>
                  <a:lnTo>
                    <a:pt x="131" y="27"/>
                  </a:lnTo>
                  <a:lnTo>
                    <a:pt x="131" y="27"/>
                  </a:lnTo>
                  <a:lnTo>
                    <a:pt x="137" y="27"/>
                  </a:lnTo>
                  <a:lnTo>
                    <a:pt x="142" y="27"/>
                  </a:lnTo>
                  <a:lnTo>
                    <a:pt x="142" y="27"/>
                  </a:lnTo>
                  <a:lnTo>
                    <a:pt x="148" y="28"/>
                  </a:lnTo>
                  <a:lnTo>
                    <a:pt x="154" y="27"/>
                  </a:lnTo>
                  <a:lnTo>
                    <a:pt x="154" y="27"/>
                  </a:lnTo>
                  <a:lnTo>
                    <a:pt x="161" y="25"/>
                  </a:lnTo>
                  <a:lnTo>
                    <a:pt x="166" y="23"/>
                  </a:lnTo>
                  <a:lnTo>
                    <a:pt x="176" y="16"/>
                  </a:lnTo>
                  <a:lnTo>
                    <a:pt x="176" y="16"/>
                  </a:lnTo>
                  <a:lnTo>
                    <a:pt x="180" y="21"/>
                  </a:lnTo>
                  <a:lnTo>
                    <a:pt x="183" y="25"/>
                  </a:lnTo>
                  <a:lnTo>
                    <a:pt x="183" y="25"/>
                  </a:lnTo>
                  <a:lnTo>
                    <a:pt x="190" y="37"/>
                  </a:lnTo>
                  <a:lnTo>
                    <a:pt x="198" y="48"/>
                  </a:lnTo>
                  <a:lnTo>
                    <a:pt x="198" y="48"/>
                  </a:lnTo>
                  <a:lnTo>
                    <a:pt x="202" y="53"/>
                  </a:lnTo>
                  <a:lnTo>
                    <a:pt x="207" y="56"/>
                  </a:lnTo>
                  <a:lnTo>
                    <a:pt x="211" y="58"/>
                  </a:lnTo>
                  <a:lnTo>
                    <a:pt x="214" y="60"/>
                  </a:lnTo>
                  <a:lnTo>
                    <a:pt x="214" y="60"/>
                  </a:lnTo>
                  <a:lnTo>
                    <a:pt x="219" y="61"/>
                  </a:lnTo>
                  <a:lnTo>
                    <a:pt x="225" y="64"/>
                  </a:lnTo>
                  <a:lnTo>
                    <a:pt x="225" y="64"/>
                  </a:lnTo>
                  <a:lnTo>
                    <a:pt x="228" y="69"/>
                  </a:lnTo>
                  <a:lnTo>
                    <a:pt x="234" y="76"/>
                  </a:lnTo>
                  <a:lnTo>
                    <a:pt x="237" y="84"/>
                  </a:lnTo>
                  <a:lnTo>
                    <a:pt x="239" y="90"/>
                  </a:lnTo>
                  <a:lnTo>
                    <a:pt x="239" y="90"/>
                  </a:lnTo>
                  <a:lnTo>
                    <a:pt x="239" y="95"/>
                  </a:lnTo>
                  <a:lnTo>
                    <a:pt x="236" y="99"/>
                  </a:lnTo>
                  <a:lnTo>
                    <a:pt x="231" y="109"/>
                  </a:lnTo>
                  <a:lnTo>
                    <a:pt x="231" y="109"/>
                  </a:lnTo>
                  <a:lnTo>
                    <a:pt x="225" y="120"/>
                  </a:lnTo>
                  <a:lnTo>
                    <a:pt x="225" y="120"/>
                  </a:lnTo>
                  <a:lnTo>
                    <a:pt x="222" y="127"/>
                  </a:lnTo>
                  <a:lnTo>
                    <a:pt x="221" y="135"/>
                  </a:lnTo>
                  <a:lnTo>
                    <a:pt x="221" y="135"/>
                  </a:lnTo>
                  <a:lnTo>
                    <a:pt x="213" y="137"/>
                  </a:lnTo>
                  <a:lnTo>
                    <a:pt x="213" y="137"/>
                  </a:lnTo>
                  <a:lnTo>
                    <a:pt x="205" y="140"/>
                  </a:lnTo>
                  <a:lnTo>
                    <a:pt x="199" y="137"/>
                  </a:lnTo>
                  <a:lnTo>
                    <a:pt x="195" y="136"/>
                  </a:lnTo>
                  <a:lnTo>
                    <a:pt x="195" y="136"/>
                  </a:lnTo>
                  <a:lnTo>
                    <a:pt x="190" y="135"/>
                  </a:lnTo>
                  <a:lnTo>
                    <a:pt x="185" y="135"/>
                  </a:lnTo>
                  <a:lnTo>
                    <a:pt x="181" y="136"/>
                  </a:lnTo>
                  <a:lnTo>
                    <a:pt x="176" y="140"/>
                  </a:lnTo>
                  <a:lnTo>
                    <a:pt x="176" y="140"/>
                  </a:lnTo>
                  <a:lnTo>
                    <a:pt x="175" y="144"/>
                  </a:lnTo>
                  <a:lnTo>
                    <a:pt x="174" y="146"/>
                  </a:lnTo>
                  <a:lnTo>
                    <a:pt x="174" y="146"/>
                  </a:lnTo>
                  <a:lnTo>
                    <a:pt x="172" y="149"/>
                  </a:lnTo>
                  <a:lnTo>
                    <a:pt x="171" y="150"/>
                  </a:lnTo>
                  <a:lnTo>
                    <a:pt x="171" y="150"/>
                  </a:lnTo>
                  <a:lnTo>
                    <a:pt x="168" y="150"/>
                  </a:lnTo>
                  <a:lnTo>
                    <a:pt x="165" y="146"/>
                  </a:lnTo>
                  <a:lnTo>
                    <a:pt x="165" y="146"/>
                  </a:lnTo>
                  <a:lnTo>
                    <a:pt x="161" y="143"/>
                  </a:lnTo>
                  <a:lnTo>
                    <a:pt x="161" y="143"/>
                  </a:lnTo>
                  <a:lnTo>
                    <a:pt x="154" y="137"/>
                  </a:lnTo>
                  <a:lnTo>
                    <a:pt x="148" y="134"/>
                  </a:lnTo>
                  <a:lnTo>
                    <a:pt x="142" y="131"/>
                  </a:lnTo>
                  <a:lnTo>
                    <a:pt x="135" y="131"/>
                  </a:lnTo>
                  <a:lnTo>
                    <a:pt x="130" y="131"/>
                  </a:lnTo>
                  <a:lnTo>
                    <a:pt x="124" y="132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05" y="141"/>
                  </a:lnTo>
                  <a:lnTo>
                    <a:pt x="105" y="141"/>
                  </a:lnTo>
                  <a:lnTo>
                    <a:pt x="96" y="145"/>
                  </a:lnTo>
                  <a:lnTo>
                    <a:pt x="87" y="150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4" y="162"/>
                  </a:lnTo>
                  <a:lnTo>
                    <a:pt x="74" y="162"/>
                  </a:lnTo>
                  <a:lnTo>
                    <a:pt x="73" y="164"/>
                  </a:lnTo>
                  <a:lnTo>
                    <a:pt x="73" y="164"/>
                  </a:lnTo>
                  <a:lnTo>
                    <a:pt x="63" y="162"/>
                  </a:lnTo>
                  <a:lnTo>
                    <a:pt x="61" y="162"/>
                  </a:lnTo>
                  <a:lnTo>
                    <a:pt x="61" y="162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1" y="158"/>
                  </a:lnTo>
                  <a:lnTo>
                    <a:pt x="51" y="158"/>
                  </a:lnTo>
                  <a:lnTo>
                    <a:pt x="47" y="157"/>
                  </a:lnTo>
                  <a:lnTo>
                    <a:pt x="43" y="154"/>
                  </a:lnTo>
                  <a:lnTo>
                    <a:pt x="43" y="154"/>
                  </a:lnTo>
                  <a:lnTo>
                    <a:pt x="40" y="154"/>
                  </a:lnTo>
                  <a:lnTo>
                    <a:pt x="35" y="154"/>
                  </a:lnTo>
                  <a:lnTo>
                    <a:pt x="27" y="155"/>
                  </a:lnTo>
                  <a:lnTo>
                    <a:pt x="27" y="155"/>
                  </a:lnTo>
                  <a:lnTo>
                    <a:pt x="20" y="157"/>
                  </a:lnTo>
                  <a:lnTo>
                    <a:pt x="15" y="157"/>
                  </a:lnTo>
                  <a:lnTo>
                    <a:pt x="15" y="157"/>
                  </a:lnTo>
                  <a:lnTo>
                    <a:pt x="12" y="155"/>
                  </a:lnTo>
                  <a:lnTo>
                    <a:pt x="6" y="153"/>
                  </a:lnTo>
                  <a:lnTo>
                    <a:pt x="6" y="153"/>
                  </a:lnTo>
                  <a:lnTo>
                    <a:pt x="8" y="149"/>
                  </a:lnTo>
                  <a:lnTo>
                    <a:pt x="8" y="149"/>
                  </a:lnTo>
                  <a:lnTo>
                    <a:pt x="8" y="144"/>
                  </a:lnTo>
                  <a:lnTo>
                    <a:pt x="6" y="140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3" y="11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9" y="102"/>
                  </a:lnTo>
                  <a:lnTo>
                    <a:pt x="9" y="10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Freeform 122">
              <a:extLst>
                <a:ext uri="{FF2B5EF4-FFF2-40B4-BE49-F238E27FC236}">
                  <a16:creationId xmlns:a16="http://schemas.microsoft.com/office/drawing/2014/main" id="{1C675AC5-EC5A-4747-AF5E-8B81E2CD7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326" y="6109292"/>
              <a:ext cx="369331" cy="365638"/>
            </a:xfrm>
            <a:custGeom>
              <a:avLst/>
              <a:gdLst>
                <a:gd name="T0" fmla="*/ 146 w 200"/>
                <a:gd name="T1" fmla="*/ 149 h 198"/>
                <a:gd name="T2" fmla="*/ 150 w 200"/>
                <a:gd name="T3" fmla="*/ 165 h 198"/>
                <a:gd name="T4" fmla="*/ 155 w 200"/>
                <a:gd name="T5" fmla="*/ 173 h 198"/>
                <a:gd name="T6" fmla="*/ 152 w 200"/>
                <a:gd name="T7" fmla="*/ 182 h 198"/>
                <a:gd name="T8" fmla="*/ 140 w 200"/>
                <a:gd name="T9" fmla="*/ 190 h 198"/>
                <a:gd name="T10" fmla="*/ 135 w 200"/>
                <a:gd name="T11" fmla="*/ 198 h 198"/>
                <a:gd name="T12" fmla="*/ 122 w 200"/>
                <a:gd name="T13" fmla="*/ 189 h 198"/>
                <a:gd name="T14" fmla="*/ 111 w 200"/>
                <a:gd name="T15" fmla="*/ 177 h 198"/>
                <a:gd name="T16" fmla="*/ 95 w 200"/>
                <a:gd name="T17" fmla="*/ 168 h 198"/>
                <a:gd name="T18" fmla="*/ 89 w 200"/>
                <a:gd name="T19" fmla="*/ 166 h 198"/>
                <a:gd name="T20" fmla="*/ 88 w 200"/>
                <a:gd name="T21" fmla="*/ 161 h 198"/>
                <a:gd name="T22" fmla="*/ 86 w 200"/>
                <a:gd name="T23" fmla="*/ 152 h 198"/>
                <a:gd name="T24" fmla="*/ 79 w 200"/>
                <a:gd name="T25" fmla="*/ 133 h 198"/>
                <a:gd name="T26" fmla="*/ 66 w 200"/>
                <a:gd name="T27" fmla="*/ 126 h 198"/>
                <a:gd name="T28" fmla="*/ 58 w 200"/>
                <a:gd name="T29" fmla="*/ 117 h 198"/>
                <a:gd name="T30" fmla="*/ 53 w 200"/>
                <a:gd name="T31" fmla="*/ 107 h 198"/>
                <a:gd name="T32" fmla="*/ 43 w 200"/>
                <a:gd name="T33" fmla="*/ 101 h 198"/>
                <a:gd name="T34" fmla="*/ 21 w 200"/>
                <a:gd name="T35" fmla="*/ 103 h 198"/>
                <a:gd name="T36" fmla="*/ 19 w 200"/>
                <a:gd name="T37" fmla="*/ 99 h 198"/>
                <a:gd name="T38" fmla="*/ 11 w 200"/>
                <a:gd name="T39" fmla="*/ 96 h 198"/>
                <a:gd name="T40" fmla="*/ 4 w 200"/>
                <a:gd name="T41" fmla="*/ 93 h 198"/>
                <a:gd name="T42" fmla="*/ 0 w 200"/>
                <a:gd name="T43" fmla="*/ 88 h 198"/>
                <a:gd name="T44" fmla="*/ 0 w 200"/>
                <a:gd name="T45" fmla="*/ 80 h 198"/>
                <a:gd name="T46" fmla="*/ 0 w 200"/>
                <a:gd name="T47" fmla="*/ 75 h 198"/>
                <a:gd name="T48" fmla="*/ 14 w 200"/>
                <a:gd name="T49" fmla="*/ 75 h 198"/>
                <a:gd name="T50" fmla="*/ 25 w 200"/>
                <a:gd name="T51" fmla="*/ 68 h 198"/>
                <a:gd name="T52" fmla="*/ 34 w 200"/>
                <a:gd name="T53" fmla="*/ 54 h 198"/>
                <a:gd name="T54" fmla="*/ 51 w 200"/>
                <a:gd name="T55" fmla="*/ 24 h 198"/>
                <a:gd name="T56" fmla="*/ 75 w 200"/>
                <a:gd name="T57" fmla="*/ 0 h 198"/>
                <a:gd name="T58" fmla="*/ 88 w 200"/>
                <a:gd name="T59" fmla="*/ 11 h 198"/>
                <a:gd name="T60" fmla="*/ 97 w 200"/>
                <a:gd name="T61" fmla="*/ 25 h 198"/>
                <a:gd name="T62" fmla="*/ 102 w 200"/>
                <a:gd name="T63" fmla="*/ 31 h 198"/>
                <a:gd name="T64" fmla="*/ 111 w 200"/>
                <a:gd name="T65" fmla="*/ 31 h 198"/>
                <a:gd name="T66" fmla="*/ 121 w 200"/>
                <a:gd name="T67" fmla="*/ 24 h 198"/>
                <a:gd name="T68" fmla="*/ 129 w 200"/>
                <a:gd name="T69" fmla="*/ 17 h 198"/>
                <a:gd name="T70" fmla="*/ 145 w 200"/>
                <a:gd name="T71" fmla="*/ 6 h 198"/>
                <a:gd name="T72" fmla="*/ 152 w 200"/>
                <a:gd name="T73" fmla="*/ 4 h 198"/>
                <a:gd name="T74" fmla="*/ 159 w 200"/>
                <a:gd name="T75" fmla="*/ 5 h 198"/>
                <a:gd name="T76" fmla="*/ 166 w 200"/>
                <a:gd name="T77" fmla="*/ 3 h 198"/>
                <a:gd name="T78" fmla="*/ 168 w 200"/>
                <a:gd name="T79" fmla="*/ 8 h 198"/>
                <a:gd name="T80" fmla="*/ 177 w 200"/>
                <a:gd name="T81" fmla="*/ 31 h 198"/>
                <a:gd name="T82" fmla="*/ 182 w 200"/>
                <a:gd name="T83" fmla="*/ 46 h 198"/>
                <a:gd name="T84" fmla="*/ 191 w 200"/>
                <a:gd name="T85" fmla="*/ 57 h 198"/>
                <a:gd name="T86" fmla="*/ 196 w 200"/>
                <a:gd name="T87" fmla="*/ 64 h 198"/>
                <a:gd name="T88" fmla="*/ 200 w 200"/>
                <a:gd name="T89" fmla="*/ 70 h 198"/>
                <a:gd name="T90" fmla="*/ 191 w 200"/>
                <a:gd name="T91" fmla="*/ 88 h 198"/>
                <a:gd name="T92" fmla="*/ 180 w 200"/>
                <a:gd name="T93" fmla="*/ 98 h 198"/>
                <a:gd name="T94" fmla="*/ 163 w 200"/>
                <a:gd name="T95" fmla="*/ 107 h 198"/>
                <a:gd name="T96" fmla="*/ 148 w 200"/>
                <a:gd name="T97" fmla="*/ 122 h 198"/>
                <a:gd name="T98" fmla="*/ 145 w 200"/>
                <a:gd name="T99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198">
                  <a:moveTo>
                    <a:pt x="145" y="134"/>
                  </a:moveTo>
                  <a:lnTo>
                    <a:pt x="145" y="134"/>
                  </a:lnTo>
                  <a:lnTo>
                    <a:pt x="146" y="149"/>
                  </a:lnTo>
                  <a:lnTo>
                    <a:pt x="148" y="157"/>
                  </a:lnTo>
                  <a:lnTo>
                    <a:pt x="150" y="165"/>
                  </a:lnTo>
                  <a:lnTo>
                    <a:pt x="150" y="165"/>
                  </a:lnTo>
                  <a:lnTo>
                    <a:pt x="154" y="170"/>
                  </a:lnTo>
                  <a:lnTo>
                    <a:pt x="154" y="170"/>
                  </a:lnTo>
                  <a:lnTo>
                    <a:pt x="155" y="173"/>
                  </a:lnTo>
                  <a:lnTo>
                    <a:pt x="154" y="177"/>
                  </a:lnTo>
                  <a:lnTo>
                    <a:pt x="154" y="177"/>
                  </a:lnTo>
                  <a:lnTo>
                    <a:pt x="152" y="182"/>
                  </a:lnTo>
                  <a:lnTo>
                    <a:pt x="146" y="186"/>
                  </a:lnTo>
                  <a:lnTo>
                    <a:pt x="146" y="186"/>
                  </a:lnTo>
                  <a:lnTo>
                    <a:pt x="140" y="190"/>
                  </a:lnTo>
                  <a:lnTo>
                    <a:pt x="140" y="190"/>
                  </a:lnTo>
                  <a:lnTo>
                    <a:pt x="135" y="198"/>
                  </a:lnTo>
                  <a:lnTo>
                    <a:pt x="135" y="198"/>
                  </a:lnTo>
                  <a:lnTo>
                    <a:pt x="127" y="194"/>
                  </a:lnTo>
                  <a:lnTo>
                    <a:pt x="127" y="194"/>
                  </a:lnTo>
                  <a:lnTo>
                    <a:pt x="122" y="189"/>
                  </a:lnTo>
                  <a:lnTo>
                    <a:pt x="117" y="184"/>
                  </a:lnTo>
                  <a:lnTo>
                    <a:pt x="117" y="184"/>
                  </a:lnTo>
                  <a:lnTo>
                    <a:pt x="111" y="177"/>
                  </a:lnTo>
                  <a:lnTo>
                    <a:pt x="103" y="171"/>
                  </a:lnTo>
                  <a:lnTo>
                    <a:pt x="103" y="171"/>
                  </a:lnTo>
                  <a:lnTo>
                    <a:pt x="95" y="168"/>
                  </a:lnTo>
                  <a:lnTo>
                    <a:pt x="95" y="168"/>
                  </a:lnTo>
                  <a:lnTo>
                    <a:pt x="92" y="167"/>
                  </a:lnTo>
                  <a:lnTo>
                    <a:pt x="89" y="166"/>
                  </a:lnTo>
                  <a:lnTo>
                    <a:pt x="89" y="166"/>
                  </a:lnTo>
                  <a:lnTo>
                    <a:pt x="88" y="163"/>
                  </a:lnTo>
                  <a:lnTo>
                    <a:pt x="88" y="161"/>
                  </a:lnTo>
                  <a:lnTo>
                    <a:pt x="86" y="154"/>
                  </a:lnTo>
                  <a:lnTo>
                    <a:pt x="86" y="152"/>
                  </a:lnTo>
                  <a:lnTo>
                    <a:pt x="86" y="152"/>
                  </a:lnTo>
                  <a:lnTo>
                    <a:pt x="84" y="142"/>
                  </a:lnTo>
                  <a:lnTo>
                    <a:pt x="81" y="135"/>
                  </a:lnTo>
                  <a:lnTo>
                    <a:pt x="79" y="133"/>
                  </a:lnTo>
                  <a:lnTo>
                    <a:pt x="75" y="130"/>
                  </a:lnTo>
                  <a:lnTo>
                    <a:pt x="66" y="126"/>
                  </a:lnTo>
                  <a:lnTo>
                    <a:pt x="66" y="126"/>
                  </a:lnTo>
                  <a:lnTo>
                    <a:pt x="62" y="125"/>
                  </a:lnTo>
                  <a:lnTo>
                    <a:pt x="61" y="124"/>
                  </a:lnTo>
                  <a:lnTo>
                    <a:pt x="58" y="117"/>
                  </a:lnTo>
                  <a:lnTo>
                    <a:pt x="58" y="117"/>
                  </a:lnTo>
                  <a:lnTo>
                    <a:pt x="56" y="111"/>
                  </a:lnTo>
                  <a:lnTo>
                    <a:pt x="53" y="107"/>
                  </a:lnTo>
                  <a:lnTo>
                    <a:pt x="49" y="105"/>
                  </a:lnTo>
                  <a:lnTo>
                    <a:pt x="49" y="105"/>
                  </a:lnTo>
                  <a:lnTo>
                    <a:pt x="43" y="101"/>
                  </a:lnTo>
                  <a:lnTo>
                    <a:pt x="35" y="99"/>
                  </a:lnTo>
                  <a:lnTo>
                    <a:pt x="29" y="99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19" y="99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1" y="96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4" y="93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14" y="75"/>
                  </a:lnTo>
                  <a:lnTo>
                    <a:pt x="18" y="73"/>
                  </a:lnTo>
                  <a:lnTo>
                    <a:pt x="21" y="70"/>
                  </a:lnTo>
                  <a:lnTo>
                    <a:pt x="25" y="68"/>
                  </a:lnTo>
                  <a:lnTo>
                    <a:pt x="28" y="6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7" y="46"/>
                  </a:lnTo>
                  <a:lnTo>
                    <a:pt x="41" y="38"/>
                  </a:lnTo>
                  <a:lnTo>
                    <a:pt x="51" y="24"/>
                  </a:lnTo>
                  <a:lnTo>
                    <a:pt x="62" y="1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8" y="11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7" y="25"/>
                  </a:lnTo>
                  <a:lnTo>
                    <a:pt x="99" y="29"/>
                  </a:lnTo>
                  <a:lnTo>
                    <a:pt x="102" y="31"/>
                  </a:lnTo>
                  <a:lnTo>
                    <a:pt x="102" y="31"/>
                  </a:lnTo>
                  <a:lnTo>
                    <a:pt x="106" y="31"/>
                  </a:lnTo>
                  <a:lnTo>
                    <a:pt x="106" y="31"/>
                  </a:lnTo>
                  <a:lnTo>
                    <a:pt x="111" y="31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21" y="24"/>
                  </a:lnTo>
                  <a:lnTo>
                    <a:pt x="125" y="20"/>
                  </a:lnTo>
                  <a:lnTo>
                    <a:pt x="125" y="20"/>
                  </a:lnTo>
                  <a:lnTo>
                    <a:pt x="129" y="17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45" y="6"/>
                  </a:lnTo>
                  <a:lnTo>
                    <a:pt x="148" y="5"/>
                  </a:lnTo>
                  <a:lnTo>
                    <a:pt x="148" y="5"/>
                  </a:lnTo>
                  <a:lnTo>
                    <a:pt x="152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9" y="5"/>
                  </a:lnTo>
                  <a:lnTo>
                    <a:pt x="163" y="4"/>
                  </a:lnTo>
                  <a:lnTo>
                    <a:pt x="163" y="4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8" y="8"/>
                  </a:lnTo>
                  <a:lnTo>
                    <a:pt x="168" y="8"/>
                  </a:lnTo>
                  <a:lnTo>
                    <a:pt x="174" y="22"/>
                  </a:lnTo>
                  <a:lnTo>
                    <a:pt x="174" y="22"/>
                  </a:lnTo>
                  <a:lnTo>
                    <a:pt x="177" y="31"/>
                  </a:lnTo>
                  <a:lnTo>
                    <a:pt x="177" y="31"/>
                  </a:lnTo>
                  <a:lnTo>
                    <a:pt x="181" y="41"/>
                  </a:lnTo>
                  <a:lnTo>
                    <a:pt x="182" y="46"/>
                  </a:lnTo>
                  <a:lnTo>
                    <a:pt x="186" y="51"/>
                  </a:lnTo>
                  <a:lnTo>
                    <a:pt x="186" y="51"/>
                  </a:lnTo>
                  <a:lnTo>
                    <a:pt x="191" y="57"/>
                  </a:lnTo>
                  <a:lnTo>
                    <a:pt x="191" y="57"/>
                  </a:lnTo>
                  <a:lnTo>
                    <a:pt x="196" y="64"/>
                  </a:lnTo>
                  <a:lnTo>
                    <a:pt x="196" y="64"/>
                  </a:lnTo>
                  <a:lnTo>
                    <a:pt x="197" y="66"/>
                  </a:lnTo>
                  <a:lnTo>
                    <a:pt x="197" y="66"/>
                  </a:lnTo>
                  <a:lnTo>
                    <a:pt x="200" y="70"/>
                  </a:lnTo>
                  <a:lnTo>
                    <a:pt x="200" y="70"/>
                  </a:lnTo>
                  <a:lnTo>
                    <a:pt x="195" y="83"/>
                  </a:lnTo>
                  <a:lnTo>
                    <a:pt x="191" y="88"/>
                  </a:lnTo>
                  <a:lnTo>
                    <a:pt x="186" y="93"/>
                  </a:lnTo>
                  <a:lnTo>
                    <a:pt x="186" y="93"/>
                  </a:lnTo>
                  <a:lnTo>
                    <a:pt x="180" y="98"/>
                  </a:lnTo>
                  <a:lnTo>
                    <a:pt x="172" y="102"/>
                  </a:lnTo>
                  <a:lnTo>
                    <a:pt x="172" y="102"/>
                  </a:lnTo>
                  <a:lnTo>
                    <a:pt x="163" y="107"/>
                  </a:lnTo>
                  <a:lnTo>
                    <a:pt x="154" y="113"/>
                  </a:lnTo>
                  <a:lnTo>
                    <a:pt x="152" y="119"/>
                  </a:lnTo>
                  <a:lnTo>
                    <a:pt x="148" y="122"/>
                  </a:lnTo>
                  <a:lnTo>
                    <a:pt x="146" y="128"/>
                  </a:lnTo>
                  <a:lnTo>
                    <a:pt x="145" y="134"/>
                  </a:lnTo>
                  <a:lnTo>
                    <a:pt x="145" y="13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Freeform 123">
              <a:extLst>
                <a:ext uri="{FF2B5EF4-FFF2-40B4-BE49-F238E27FC236}">
                  <a16:creationId xmlns:a16="http://schemas.microsoft.com/office/drawing/2014/main" id="{C1809899-EE4F-004D-A91B-D58593856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6434" y="6308731"/>
              <a:ext cx="555843" cy="550304"/>
            </a:xfrm>
            <a:custGeom>
              <a:avLst/>
              <a:gdLst>
                <a:gd name="T0" fmla="*/ 6 w 301"/>
                <a:gd name="T1" fmla="*/ 208 h 298"/>
                <a:gd name="T2" fmla="*/ 19 w 301"/>
                <a:gd name="T3" fmla="*/ 192 h 298"/>
                <a:gd name="T4" fmla="*/ 30 w 301"/>
                <a:gd name="T5" fmla="*/ 174 h 298"/>
                <a:gd name="T6" fmla="*/ 50 w 301"/>
                <a:gd name="T7" fmla="*/ 137 h 298"/>
                <a:gd name="T8" fmla="*/ 51 w 301"/>
                <a:gd name="T9" fmla="*/ 115 h 298"/>
                <a:gd name="T10" fmla="*/ 61 w 301"/>
                <a:gd name="T11" fmla="*/ 106 h 298"/>
                <a:gd name="T12" fmla="*/ 65 w 301"/>
                <a:gd name="T13" fmla="*/ 88 h 298"/>
                <a:gd name="T14" fmla="*/ 55 w 301"/>
                <a:gd name="T15" fmla="*/ 77 h 298"/>
                <a:gd name="T16" fmla="*/ 59 w 301"/>
                <a:gd name="T17" fmla="*/ 71 h 298"/>
                <a:gd name="T18" fmla="*/ 66 w 301"/>
                <a:gd name="T19" fmla="*/ 62 h 298"/>
                <a:gd name="T20" fmla="*/ 66 w 301"/>
                <a:gd name="T21" fmla="*/ 50 h 298"/>
                <a:gd name="T22" fmla="*/ 66 w 301"/>
                <a:gd name="T23" fmla="*/ 40 h 298"/>
                <a:gd name="T24" fmla="*/ 78 w 301"/>
                <a:gd name="T25" fmla="*/ 23 h 298"/>
                <a:gd name="T26" fmla="*/ 83 w 301"/>
                <a:gd name="T27" fmla="*/ 16 h 298"/>
                <a:gd name="T28" fmla="*/ 92 w 301"/>
                <a:gd name="T29" fmla="*/ 22 h 298"/>
                <a:gd name="T30" fmla="*/ 106 w 301"/>
                <a:gd name="T31" fmla="*/ 20 h 298"/>
                <a:gd name="T32" fmla="*/ 112 w 301"/>
                <a:gd name="T33" fmla="*/ 8 h 298"/>
                <a:gd name="T34" fmla="*/ 120 w 301"/>
                <a:gd name="T35" fmla="*/ 2 h 298"/>
                <a:gd name="T36" fmla="*/ 135 w 301"/>
                <a:gd name="T37" fmla="*/ 3 h 298"/>
                <a:gd name="T38" fmla="*/ 145 w 301"/>
                <a:gd name="T39" fmla="*/ 21 h 298"/>
                <a:gd name="T40" fmla="*/ 166 w 301"/>
                <a:gd name="T41" fmla="*/ 32 h 298"/>
                <a:gd name="T42" fmla="*/ 170 w 301"/>
                <a:gd name="T43" fmla="*/ 57 h 298"/>
                <a:gd name="T44" fmla="*/ 180 w 301"/>
                <a:gd name="T45" fmla="*/ 68 h 298"/>
                <a:gd name="T46" fmla="*/ 196 w 301"/>
                <a:gd name="T47" fmla="*/ 76 h 298"/>
                <a:gd name="T48" fmla="*/ 214 w 301"/>
                <a:gd name="T49" fmla="*/ 93 h 298"/>
                <a:gd name="T50" fmla="*/ 227 w 301"/>
                <a:gd name="T51" fmla="*/ 113 h 298"/>
                <a:gd name="T52" fmla="*/ 228 w 301"/>
                <a:gd name="T53" fmla="*/ 129 h 298"/>
                <a:gd name="T54" fmla="*/ 240 w 301"/>
                <a:gd name="T55" fmla="*/ 148 h 298"/>
                <a:gd name="T56" fmla="*/ 258 w 301"/>
                <a:gd name="T57" fmla="*/ 159 h 298"/>
                <a:gd name="T58" fmla="*/ 264 w 301"/>
                <a:gd name="T59" fmla="*/ 175 h 298"/>
                <a:gd name="T60" fmla="*/ 283 w 301"/>
                <a:gd name="T61" fmla="*/ 206 h 298"/>
                <a:gd name="T62" fmla="*/ 300 w 301"/>
                <a:gd name="T63" fmla="*/ 216 h 298"/>
                <a:gd name="T64" fmla="*/ 301 w 301"/>
                <a:gd name="T65" fmla="*/ 235 h 298"/>
                <a:gd name="T66" fmla="*/ 293 w 301"/>
                <a:gd name="T67" fmla="*/ 254 h 298"/>
                <a:gd name="T68" fmla="*/ 275 w 301"/>
                <a:gd name="T69" fmla="*/ 243 h 298"/>
                <a:gd name="T70" fmla="*/ 258 w 301"/>
                <a:gd name="T71" fmla="*/ 236 h 298"/>
                <a:gd name="T72" fmla="*/ 251 w 301"/>
                <a:gd name="T73" fmla="*/ 229 h 298"/>
                <a:gd name="T74" fmla="*/ 241 w 301"/>
                <a:gd name="T75" fmla="*/ 217 h 298"/>
                <a:gd name="T76" fmla="*/ 215 w 301"/>
                <a:gd name="T77" fmla="*/ 225 h 298"/>
                <a:gd name="T78" fmla="*/ 194 w 301"/>
                <a:gd name="T79" fmla="*/ 224 h 298"/>
                <a:gd name="T80" fmla="*/ 178 w 301"/>
                <a:gd name="T81" fmla="*/ 229 h 298"/>
                <a:gd name="T82" fmla="*/ 172 w 301"/>
                <a:gd name="T83" fmla="*/ 250 h 298"/>
                <a:gd name="T84" fmla="*/ 159 w 301"/>
                <a:gd name="T85" fmla="*/ 266 h 298"/>
                <a:gd name="T86" fmla="*/ 149 w 301"/>
                <a:gd name="T87" fmla="*/ 276 h 298"/>
                <a:gd name="T88" fmla="*/ 141 w 301"/>
                <a:gd name="T89" fmla="*/ 281 h 298"/>
                <a:gd name="T90" fmla="*/ 126 w 301"/>
                <a:gd name="T91" fmla="*/ 287 h 298"/>
                <a:gd name="T92" fmla="*/ 111 w 301"/>
                <a:gd name="T93" fmla="*/ 287 h 298"/>
                <a:gd name="T94" fmla="*/ 93 w 301"/>
                <a:gd name="T95" fmla="*/ 298 h 298"/>
                <a:gd name="T96" fmla="*/ 70 w 301"/>
                <a:gd name="T97" fmla="*/ 295 h 298"/>
                <a:gd name="T98" fmla="*/ 38 w 301"/>
                <a:gd name="T99" fmla="*/ 276 h 298"/>
                <a:gd name="T100" fmla="*/ 30 w 301"/>
                <a:gd name="T101" fmla="*/ 268 h 298"/>
                <a:gd name="T102" fmla="*/ 14 w 301"/>
                <a:gd name="T103" fmla="*/ 261 h 298"/>
                <a:gd name="T104" fmla="*/ 6 w 301"/>
                <a:gd name="T105" fmla="*/ 23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1" h="298">
                  <a:moveTo>
                    <a:pt x="1" y="217"/>
                  </a:moveTo>
                  <a:lnTo>
                    <a:pt x="1" y="217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6" y="208"/>
                  </a:lnTo>
                  <a:lnTo>
                    <a:pt x="6" y="208"/>
                  </a:lnTo>
                  <a:lnTo>
                    <a:pt x="11" y="204"/>
                  </a:lnTo>
                  <a:lnTo>
                    <a:pt x="15" y="201"/>
                  </a:lnTo>
                  <a:lnTo>
                    <a:pt x="19" y="192"/>
                  </a:lnTo>
                  <a:lnTo>
                    <a:pt x="19" y="192"/>
                  </a:lnTo>
                  <a:lnTo>
                    <a:pt x="22" y="187"/>
                  </a:lnTo>
                  <a:lnTo>
                    <a:pt x="24" y="182"/>
                  </a:lnTo>
                  <a:lnTo>
                    <a:pt x="24" y="182"/>
                  </a:lnTo>
                  <a:lnTo>
                    <a:pt x="30" y="174"/>
                  </a:lnTo>
                  <a:lnTo>
                    <a:pt x="30" y="174"/>
                  </a:lnTo>
                  <a:lnTo>
                    <a:pt x="42" y="161"/>
                  </a:lnTo>
                  <a:lnTo>
                    <a:pt x="46" y="153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50" y="137"/>
                  </a:lnTo>
                  <a:lnTo>
                    <a:pt x="50" y="130"/>
                  </a:lnTo>
                  <a:lnTo>
                    <a:pt x="50" y="130"/>
                  </a:lnTo>
                  <a:lnTo>
                    <a:pt x="48" y="122"/>
                  </a:lnTo>
                  <a:lnTo>
                    <a:pt x="48" y="119"/>
                  </a:lnTo>
                  <a:lnTo>
                    <a:pt x="51" y="115"/>
                  </a:lnTo>
                  <a:lnTo>
                    <a:pt x="51" y="115"/>
                  </a:lnTo>
                  <a:lnTo>
                    <a:pt x="53" y="113"/>
                  </a:lnTo>
                  <a:lnTo>
                    <a:pt x="57" y="110"/>
                  </a:lnTo>
                  <a:lnTo>
                    <a:pt x="57" y="110"/>
                  </a:lnTo>
                  <a:lnTo>
                    <a:pt x="61" y="106"/>
                  </a:lnTo>
                  <a:lnTo>
                    <a:pt x="66" y="102"/>
                  </a:lnTo>
                  <a:lnTo>
                    <a:pt x="67" y="99"/>
                  </a:lnTo>
                  <a:lnTo>
                    <a:pt x="67" y="96"/>
                  </a:lnTo>
                  <a:lnTo>
                    <a:pt x="67" y="92"/>
                  </a:lnTo>
                  <a:lnTo>
                    <a:pt x="65" y="88"/>
                  </a:lnTo>
                  <a:lnTo>
                    <a:pt x="65" y="88"/>
                  </a:lnTo>
                  <a:lnTo>
                    <a:pt x="62" y="83"/>
                  </a:lnTo>
                  <a:lnTo>
                    <a:pt x="59" y="81"/>
                  </a:lnTo>
                  <a:lnTo>
                    <a:pt x="59" y="81"/>
                  </a:lnTo>
                  <a:lnTo>
                    <a:pt x="55" y="77"/>
                  </a:lnTo>
                  <a:lnTo>
                    <a:pt x="55" y="76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7" y="72"/>
                  </a:lnTo>
                  <a:lnTo>
                    <a:pt x="59" y="71"/>
                  </a:lnTo>
                  <a:lnTo>
                    <a:pt x="59" y="71"/>
                  </a:lnTo>
                  <a:lnTo>
                    <a:pt x="62" y="67"/>
                  </a:lnTo>
                  <a:lnTo>
                    <a:pt x="65" y="64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6" y="54"/>
                  </a:lnTo>
                  <a:lnTo>
                    <a:pt x="66" y="50"/>
                  </a:lnTo>
                  <a:lnTo>
                    <a:pt x="66" y="50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6" y="40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3" y="32"/>
                  </a:lnTo>
                  <a:lnTo>
                    <a:pt x="76" y="26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9" y="18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3" y="16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92" y="22"/>
                  </a:lnTo>
                  <a:lnTo>
                    <a:pt x="94" y="23"/>
                  </a:lnTo>
                  <a:lnTo>
                    <a:pt x="98" y="23"/>
                  </a:lnTo>
                  <a:lnTo>
                    <a:pt x="103" y="22"/>
                  </a:lnTo>
                  <a:lnTo>
                    <a:pt x="103" y="22"/>
                  </a:lnTo>
                  <a:lnTo>
                    <a:pt x="106" y="20"/>
                  </a:lnTo>
                  <a:lnTo>
                    <a:pt x="107" y="17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6" y="4"/>
                  </a:lnTo>
                  <a:lnTo>
                    <a:pt x="120" y="2"/>
                  </a:lnTo>
                  <a:lnTo>
                    <a:pt x="120" y="2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3" y="2"/>
                  </a:lnTo>
                  <a:lnTo>
                    <a:pt x="135" y="3"/>
                  </a:lnTo>
                  <a:lnTo>
                    <a:pt x="135" y="3"/>
                  </a:lnTo>
                  <a:lnTo>
                    <a:pt x="139" y="8"/>
                  </a:lnTo>
                  <a:lnTo>
                    <a:pt x="141" y="13"/>
                  </a:lnTo>
                  <a:lnTo>
                    <a:pt x="141" y="13"/>
                  </a:lnTo>
                  <a:lnTo>
                    <a:pt x="143" y="17"/>
                  </a:lnTo>
                  <a:lnTo>
                    <a:pt x="145" y="21"/>
                  </a:lnTo>
                  <a:lnTo>
                    <a:pt x="149" y="25"/>
                  </a:lnTo>
                  <a:lnTo>
                    <a:pt x="156" y="28"/>
                  </a:lnTo>
                  <a:lnTo>
                    <a:pt x="156" y="28"/>
                  </a:lnTo>
                  <a:lnTo>
                    <a:pt x="162" y="30"/>
                  </a:lnTo>
                  <a:lnTo>
                    <a:pt x="166" y="32"/>
                  </a:lnTo>
                  <a:lnTo>
                    <a:pt x="167" y="37"/>
                  </a:lnTo>
                  <a:lnTo>
                    <a:pt x="168" y="45"/>
                  </a:lnTo>
                  <a:lnTo>
                    <a:pt x="168" y="48"/>
                  </a:lnTo>
                  <a:lnTo>
                    <a:pt x="168" y="48"/>
                  </a:lnTo>
                  <a:lnTo>
                    <a:pt x="170" y="57"/>
                  </a:lnTo>
                  <a:lnTo>
                    <a:pt x="172" y="60"/>
                  </a:lnTo>
                  <a:lnTo>
                    <a:pt x="175" y="64"/>
                  </a:lnTo>
                  <a:lnTo>
                    <a:pt x="175" y="64"/>
                  </a:lnTo>
                  <a:lnTo>
                    <a:pt x="177" y="67"/>
                  </a:lnTo>
                  <a:lnTo>
                    <a:pt x="180" y="68"/>
                  </a:lnTo>
                  <a:lnTo>
                    <a:pt x="185" y="69"/>
                  </a:lnTo>
                  <a:lnTo>
                    <a:pt x="185" y="69"/>
                  </a:lnTo>
                  <a:lnTo>
                    <a:pt x="190" y="72"/>
                  </a:lnTo>
                  <a:lnTo>
                    <a:pt x="190" y="72"/>
                  </a:lnTo>
                  <a:lnTo>
                    <a:pt x="196" y="76"/>
                  </a:lnTo>
                  <a:lnTo>
                    <a:pt x="201" y="82"/>
                  </a:lnTo>
                  <a:lnTo>
                    <a:pt x="201" y="82"/>
                  </a:lnTo>
                  <a:lnTo>
                    <a:pt x="208" y="88"/>
                  </a:lnTo>
                  <a:lnTo>
                    <a:pt x="214" y="93"/>
                  </a:lnTo>
                  <a:lnTo>
                    <a:pt x="214" y="93"/>
                  </a:lnTo>
                  <a:lnTo>
                    <a:pt x="223" y="99"/>
                  </a:lnTo>
                  <a:lnTo>
                    <a:pt x="223" y="99"/>
                  </a:lnTo>
                  <a:lnTo>
                    <a:pt x="224" y="105"/>
                  </a:lnTo>
                  <a:lnTo>
                    <a:pt x="227" y="113"/>
                  </a:lnTo>
                  <a:lnTo>
                    <a:pt x="227" y="113"/>
                  </a:lnTo>
                  <a:lnTo>
                    <a:pt x="228" y="119"/>
                  </a:lnTo>
                  <a:lnTo>
                    <a:pt x="228" y="124"/>
                  </a:lnTo>
                  <a:lnTo>
                    <a:pt x="228" y="124"/>
                  </a:lnTo>
                  <a:lnTo>
                    <a:pt x="228" y="128"/>
                  </a:lnTo>
                  <a:lnTo>
                    <a:pt x="228" y="129"/>
                  </a:lnTo>
                  <a:lnTo>
                    <a:pt x="228" y="129"/>
                  </a:lnTo>
                  <a:lnTo>
                    <a:pt x="227" y="137"/>
                  </a:lnTo>
                  <a:lnTo>
                    <a:pt x="230" y="142"/>
                  </a:lnTo>
                  <a:lnTo>
                    <a:pt x="233" y="146"/>
                  </a:lnTo>
                  <a:lnTo>
                    <a:pt x="240" y="148"/>
                  </a:lnTo>
                  <a:lnTo>
                    <a:pt x="244" y="150"/>
                  </a:lnTo>
                  <a:lnTo>
                    <a:pt x="244" y="150"/>
                  </a:lnTo>
                  <a:lnTo>
                    <a:pt x="251" y="152"/>
                  </a:lnTo>
                  <a:lnTo>
                    <a:pt x="255" y="155"/>
                  </a:lnTo>
                  <a:lnTo>
                    <a:pt x="258" y="159"/>
                  </a:lnTo>
                  <a:lnTo>
                    <a:pt x="258" y="159"/>
                  </a:lnTo>
                  <a:lnTo>
                    <a:pt x="260" y="164"/>
                  </a:lnTo>
                  <a:lnTo>
                    <a:pt x="261" y="170"/>
                  </a:lnTo>
                  <a:lnTo>
                    <a:pt x="261" y="170"/>
                  </a:lnTo>
                  <a:lnTo>
                    <a:pt x="264" y="175"/>
                  </a:lnTo>
                  <a:lnTo>
                    <a:pt x="266" y="180"/>
                  </a:lnTo>
                  <a:lnTo>
                    <a:pt x="266" y="180"/>
                  </a:lnTo>
                  <a:lnTo>
                    <a:pt x="270" y="189"/>
                  </a:lnTo>
                  <a:lnTo>
                    <a:pt x="279" y="199"/>
                  </a:lnTo>
                  <a:lnTo>
                    <a:pt x="283" y="206"/>
                  </a:lnTo>
                  <a:lnTo>
                    <a:pt x="288" y="210"/>
                  </a:lnTo>
                  <a:lnTo>
                    <a:pt x="295" y="213"/>
                  </a:lnTo>
                  <a:lnTo>
                    <a:pt x="300" y="215"/>
                  </a:lnTo>
                  <a:lnTo>
                    <a:pt x="300" y="215"/>
                  </a:lnTo>
                  <a:lnTo>
                    <a:pt x="300" y="216"/>
                  </a:lnTo>
                  <a:lnTo>
                    <a:pt x="300" y="216"/>
                  </a:lnTo>
                  <a:lnTo>
                    <a:pt x="301" y="222"/>
                  </a:lnTo>
                  <a:lnTo>
                    <a:pt x="301" y="222"/>
                  </a:lnTo>
                  <a:lnTo>
                    <a:pt x="301" y="229"/>
                  </a:lnTo>
                  <a:lnTo>
                    <a:pt x="301" y="235"/>
                  </a:lnTo>
                  <a:lnTo>
                    <a:pt x="300" y="243"/>
                  </a:lnTo>
                  <a:lnTo>
                    <a:pt x="297" y="249"/>
                  </a:lnTo>
                  <a:lnTo>
                    <a:pt x="297" y="249"/>
                  </a:lnTo>
                  <a:lnTo>
                    <a:pt x="293" y="254"/>
                  </a:lnTo>
                  <a:lnTo>
                    <a:pt x="293" y="254"/>
                  </a:lnTo>
                  <a:lnTo>
                    <a:pt x="288" y="250"/>
                  </a:lnTo>
                  <a:lnTo>
                    <a:pt x="288" y="250"/>
                  </a:lnTo>
                  <a:lnTo>
                    <a:pt x="282" y="247"/>
                  </a:lnTo>
                  <a:lnTo>
                    <a:pt x="282" y="247"/>
                  </a:lnTo>
                  <a:lnTo>
                    <a:pt x="275" y="243"/>
                  </a:lnTo>
                  <a:lnTo>
                    <a:pt x="269" y="239"/>
                  </a:lnTo>
                  <a:lnTo>
                    <a:pt x="269" y="239"/>
                  </a:lnTo>
                  <a:lnTo>
                    <a:pt x="263" y="238"/>
                  </a:lnTo>
                  <a:lnTo>
                    <a:pt x="263" y="238"/>
                  </a:lnTo>
                  <a:lnTo>
                    <a:pt x="258" y="236"/>
                  </a:lnTo>
                  <a:lnTo>
                    <a:pt x="254" y="234"/>
                  </a:lnTo>
                  <a:lnTo>
                    <a:pt x="254" y="234"/>
                  </a:lnTo>
                  <a:lnTo>
                    <a:pt x="252" y="233"/>
                  </a:lnTo>
                  <a:lnTo>
                    <a:pt x="251" y="229"/>
                  </a:lnTo>
                  <a:lnTo>
                    <a:pt x="251" y="229"/>
                  </a:lnTo>
                  <a:lnTo>
                    <a:pt x="249" y="225"/>
                  </a:lnTo>
                  <a:lnTo>
                    <a:pt x="247" y="222"/>
                  </a:lnTo>
                  <a:lnTo>
                    <a:pt x="245" y="220"/>
                  </a:lnTo>
                  <a:lnTo>
                    <a:pt x="245" y="220"/>
                  </a:lnTo>
                  <a:lnTo>
                    <a:pt x="241" y="217"/>
                  </a:lnTo>
                  <a:lnTo>
                    <a:pt x="236" y="217"/>
                  </a:lnTo>
                  <a:lnTo>
                    <a:pt x="228" y="220"/>
                  </a:lnTo>
                  <a:lnTo>
                    <a:pt x="223" y="222"/>
                  </a:lnTo>
                  <a:lnTo>
                    <a:pt x="223" y="222"/>
                  </a:lnTo>
                  <a:lnTo>
                    <a:pt x="215" y="225"/>
                  </a:lnTo>
                  <a:lnTo>
                    <a:pt x="209" y="225"/>
                  </a:lnTo>
                  <a:lnTo>
                    <a:pt x="209" y="225"/>
                  </a:lnTo>
                  <a:lnTo>
                    <a:pt x="203" y="224"/>
                  </a:lnTo>
                  <a:lnTo>
                    <a:pt x="203" y="224"/>
                  </a:lnTo>
                  <a:lnTo>
                    <a:pt x="194" y="224"/>
                  </a:lnTo>
                  <a:lnTo>
                    <a:pt x="190" y="224"/>
                  </a:lnTo>
                  <a:lnTo>
                    <a:pt x="185" y="225"/>
                  </a:lnTo>
                  <a:lnTo>
                    <a:pt x="185" y="225"/>
                  </a:lnTo>
                  <a:lnTo>
                    <a:pt x="181" y="226"/>
                  </a:lnTo>
                  <a:lnTo>
                    <a:pt x="178" y="229"/>
                  </a:lnTo>
                  <a:lnTo>
                    <a:pt x="175" y="234"/>
                  </a:lnTo>
                  <a:lnTo>
                    <a:pt x="172" y="239"/>
                  </a:lnTo>
                  <a:lnTo>
                    <a:pt x="172" y="244"/>
                  </a:lnTo>
                  <a:lnTo>
                    <a:pt x="172" y="244"/>
                  </a:lnTo>
                  <a:lnTo>
                    <a:pt x="172" y="250"/>
                  </a:lnTo>
                  <a:lnTo>
                    <a:pt x="170" y="255"/>
                  </a:lnTo>
                  <a:lnTo>
                    <a:pt x="170" y="255"/>
                  </a:lnTo>
                  <a:lnTo>
                    <a:pt x="166" y="259"/>
                  </a:lnTo>
                  <a:lnTo>
                    <a:pt x="166" y="259"/>
                  </a:lnTo>
                  <a:lnTo>
                    <a:pt x="159" y="266"/>
                  </a:lnTo>
                  <a:lnTo>
                    <a:pt x="159" y="266"/>
                  </a:lnTo>
                  <a:lnTo>
                    <a:pt x="157" y="270"/>
                  </a:lnTo>
                  <a:lnTo>
                    <a:pt x="157" y="270"/>
                  </a:lnTo>
                  <a:lnTo>
                    <a:pt x="154" y="273"/>
                  </a:lnTo>
                  <a:lnTo>
                    <a:pt x="149" y="276"/>
                  </a:lnTo>
                  <a:lnTo>
                    <a:pt x="149" y="276"/>
                  </a:lnTo>
                  <a:lnTo>
                    <a:pt x="143" y="280"/>
                  </a:lnTo>
                  <a:lnTo>
                    <a:pt x="143" y="280"/>
                  </a:lnTo>
                  <a:lnTo>
                    <a:pt x="141" y="281"/>
                  </a:lnTo>
                  <a:lnTo>
                    <a:pt x="141" y="281"/>
                  </a:lnTo>
                  <a:lnTo>
                    <a:pt x="134" y="285"/>
                  </a:lnTo>
                  <a:lnTo>
                    <a:pt x="134" y="285"/>
                  </a:lnTo>
                  <a:lnTo>
                    <a:pt x="131" y="286"/>
                  </a:lnTo>
                  <a:lnTo>
                    <a:pt x="131" y="286"/>
                  </a:lnTo>
                  <a:lnTo>
                    <a:pt x="126" y="287"/>
                  </a:lnTo>
                  <a:lnTo>
                    <a:pt x="122" y="287"/>
                  </a:lnTo>
                  <a:lnTo>
                    <a:pt x="122" y="287"/>
                  </a:lnTo>
                  <a:lnTo>
                    <a:pt x="116" y="286"/>
                  </a:lnTo>
                  <a:lnTo>
                    <a:pt x="111" y="287"/>
                  </a:lnTo>
                  <a:lnTo>
                    <a:pt x="111" y="287"/>
                  </a:lnTo>
                  <a:lnTo>
                    <a:pt x="104" y="290"/>
                  </a:lnTo>
                  <a:lnTo>
                    <a:pt x="99" y="294"/>
                  </a:lnTo>
                  <a:lnTo>
                    <a:pt x="99" y="294"/>
                  </a:lnTo>
                  <a:lnTo>
                    <a:pt x="93" y="298"/>
                  </a:lnTo>
                  <a:lnTo>
                    <a:pt x="93" y="298"/>
                  </a:lnTo>
                  <a:lnTo>
                    <a:pt x="89" y="298"/>
                  </a:lnTo>
                  <a:lnTo>
                    <a:pt x="85" y="298"/>
                  </a:lnTo>
                  <a:lnTo>
                    <a:pt x="78" y="296"/>
                  </a:lnTo>
                  <a:lnTo>
                    <a:pt x="78" y="296"/>
                  </a:lnTo>
                  <a:lnTo>
                    <a:pt x="70" y="295"/>
                  </a:lnTo>
                  <a:lnTo>
                    <a:pt x="64" y="292"/>
                  </a:lnTo>
                  <a:lnTo>
                    <a:pt x="52" y="285"/>
                  </a:lnTo>
                  <a:lnTo>
                    <a:pt x="52" y="285"/>
                  </a:lnTo>
                  <a:lnTo>
                    <a:pt x="38" y="276"/>
                  </a:lnTo>
                  <a:lnTo>
                    <a:pt x="38" y="276"/>
                  </a:lnTo>
                  <a:lnTo>
                    <a:pt x="34" y="275"/>
                  </a:lnTo>
                  <a:lnTo>
                    <a:pt x="34" y="275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0" y="268"/>
                  </a:lnTo>
                  <a:lnTo>
                    <a:pt x="27" y="266"/>
                  </a:lnTo>
                  <a:lnTo>
                    <a:pt x="20" y="263"/>
                  </a:lnTo>
                  <a:lnTo>
                    <a:pt x="20" y="263"/>
                  </a:lnTo>
                  <a:lnTo>
                    <a:pt x="16" y="262"/>
                  </a:lnTo>
                  <a:lnTo>
                    <a:pt x="14" y="261"/>
                  </a:lnTo>
                  <a:lnTo>
                    <a:pt x="14" y="261"/>
                  </a:lnTo>
                  <a:lnTo>
                    <a:pt x="10" y="257"/>
                  </a:lnTo>
                  <a:lnTo>
                    <a:pt x="9" y="250"/>
                  </a:lnTo>
                  <a:lnTo>
                    <a:pt x="6" y="236"/>
                  </a:lnTo>
                  <a:lnTo>
                    <a:pt x="6" y="236"/>
                  </a:lnTo>
                  <a:lnTo>
                    <a:pt x="5" y="226"/>
                  </a:lnTo>
                  <a:lnTo>
                    <a:pt x="1" y="217"/>
                  </a:lnTo>
                  <a:lnTo>
                    <a:pt x="1" y="21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Freeform 124">
              <a:extLst>
                <a:ext uri="{FF2B5EF4-FFF2-40B4-BE49-F238E27FC236}">
                  <a16:creationId xmlns:a16="http://schemas.microsoft.com/office/drawing/2014/main" id="{CC4BCF22-52DE-794C-BCF8-5D24948F1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959" y="5793514"/>
              <a:ext cx="336091" cy="356405"/>
            </a:xfrm>
            <a:custGeom>
              <a:avLst/>
              <a:gdLst>
                <a:gd name="T0" fmla="*/ 43 w 182"/>
                <a:gd name="T1" fmla="*/ 157 h 193"/>
                <a:gd name="T2" fmla="*/ 41 w 182"/>
                <a:gd name="T3" fmla="*/ 140 h 193"/>
                <a:gd name="T4" fmla="*/ 41 w 182"/>
                <a:gd name="T5" fmla="*/ 125 h 193"/>
                <a:gd name="T6" fmla="*/ 34 w 182"/>
                <a:gd name="T7" fmla="*/ 111 h 193"/>
                <a:gd name="T8" fmla="*/ 23 w 182"/>
                <a:gd name="T9" fmla="*/ 101 h 193"/>
                <a:gd name="T10" fmla="*/ 12 w 182"/>
                <a:gd name="T11" fmla="*/ 79 h 193"/>
                <a:gd name="T12" fmla="*/ 8 w 182"/>
                <a:gd name="T13" fmla="*/ 70 h 193"/>
                <a:gd name="T14" fmla="*/ 2 w 182"/>
                <a:gd name="T15" fmla="*/ 38 h 193"/>
                <a:gd name="T16" fmla="*/ 2 w 182"/>
                <a:gd name="T17" fmla="*/ 28 h 193"/>
                <a:gd name="T18" fmla="*/ 7 w 182"/>
                <a:gd name="T19" fmla="*/ 22 h 193"/>
                <a:gd name="T20" fmla="*/ 29 w 182"/>
                <a:gd name="T21" fmla="*/ 10 h 193"/>
                <a:gd name="T22" fmla="*/ 46 w 182"/>
                <a:gd name="T23" fmla="*/ 3 h 193"/>
                <a:gd name="T24" fmla="*/ 60 w 182"/>
                <a:gd name="T25" fmla="*/ 1 h 193"/>
                <a:gd name="T26" fmla="*/ 74 w 182"/>
                <a:gd name="T27" fmla="*/ 10 h 193"/>
                <a:gd name="T28" fmla="*/ 77 w 182"/>
                <a:gd name="T29" fmla="*/ 13 h 193"/>
                <a:gd name="T30" fmla="*/ 88 w 182"/>
                <a:gd name="T31" fmla="*/ 20 h 193"/>
                <a:gd name="T32" fmla="*/ 97 w 182"/>
                <a:gd name="T33" fmla="*/ 18 h 193"/>
                <a:gd name="T34" fmla="*/ 103 w 182"/>
                <a:gd name="T35" fmla="*/ 10 h 193"/>
                <a:gd name="T36" fmla="*/ 105 w 182"/>
                <a:gd name="T37" fmla="*/ 5 h 193"/>
                <a:gd name="T38" fmla="*/ 117 w 182"/>
                <a:gd name="T39" fmla="*/ 6 h 193"/>
                <a:gd name="T40" fmla="*/ 125 w 182"/>
                <a:gd name="T41" fmla="*/ 9 h 193"/>
                <a:gd name="T42" fmla="*/ 136 w 182"/>
                <a:gd name="T43" fmla="*/ 6 h 193"/>
                <a:gd name="T44" fmla="*/ 145 w 182"/>
                <a:gd name="T45" fmla="*/ 4 h 193"/>
                <a:gd name="T46" fmla="*/ 148 w 182"/>
                <a:gd name="T47" fmla="*/ 6 h 193"/>
                <a:gd name="T48" fmla="*/ 151 w 182"/>
                <a:gd name="T49" fmla="*/ 12 h 193"/>
                <a:gd name="T50" fmla="*/ 160 w 182"/>
                <a:gd name="T51" fmla="*/ 20 h 193"/>
                <a:gd name="T52" fmla="*/ 170 w 182"/>
                <a:gd name="T53" fmla="*/ 23 h 193"/>
                <a:gd name="T54" fmla="*/ 176 w 182"/>
                <a:gd name="T55" fmla="*/ 24 h 193"/>
                <a:gd name="T56" fmla="*/ 180 w 182"/>
                <a:gd name="T57" fmla="*/ 40 h 193"/>
                <a:gd name="T58" fmla="*/ 182 w 182"/>
                <a:gd name="T59" fmla="*/ 46 h 193"/>
                <a:gd name="T60" fmla="*/ 182 w 182"/>
                <a:gd name="T61" fmla="*/ 60 h 193"/>
                <a:gd name="T62" fmla="*/ 175 w 182"/>
                <a:gd name="T63" fmla="*/ 71 h 193"/>
                <a:gd name="T64" fmla="*/ 166 w 182"/>
                <a:gd name="T65" fmla="*/ 87 h 193"/>
                <a:gd name="T66" fmla="*/ 165 w 182"/>
                <a:gd name="T67" fmla="*/ 102 h 193"/>
                <a:gd name="T68" fmla="*/ 156 w 182"/>
                <a:gd name="T69" fmla="*/ 117 h 193"/>
                <a:gd name="T70" fmla="*/ 154 w 182"/>
                <a:gd name="T71" fmla="*/ 124 h 193"/>
                <a:gd name="T72" fmla="*/ 143 w 182"/>
                <a:gd name="T73" fmla="*/ 145 h 193"/>
                <a:gd name="T74" fmla="*/ 131 w 182"/>
                <a:gd name="T75" fmla="*/ 163 h 193"/>
                <a:gd name="T76" fmla="*/ 127 w 182"/>
                <a:gd name="T77" fmla="*/ 166 h 193"/>
                <a:gd name="T78" fmla="*/ 120 w 182"/>
                <a:gd name="T79" fmla="*/ 166 h 193"/>
                <a:gd name="T80" fmla="*/ 109 w 182"/>
                <a:gd name="T81" fmla="*/ 167 h 193"/>
                <a:gd name="T82" fmla="*/ 92 w 182"/>
                <a:gd name="T83" fmla="*/ 177 h 193"/>
                <a:gd name="T84" fmla="*/ 83 w 182"/>
                <a:gd name="T85" fmla="*/ 184 h 193"/>
                <a:gd name="T86" fmla="*/ 76 w 182"/>
                <a:gd name="T87" fmla="*/ 190 h 193"/>
                <a:gd name="T88" fmla="*/ 71 w 182"/>
                <a:gd name="T89" fmla="*/ 193 h 193"/>
                <a:gd name="T90" fmla="*/ 66 w 182"/>
                <a:gd name="T91" fmla="*/ 185 h 193"/>
                <a:gd name="T92" fmla="*/ 60 w 182"/>
                <a:gd name="T93" fmla="*/ 176 h 193"/>
                <a:gd name="T94" fmla="*/ 48 w 182"/>
                <a:gd name="T95" fmla="*/ 165 h 193"/>
                <a:gd name="T96" fmla="*/ 43 w 182"/>
                <a:gd name="T97" fmla="*/ 15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2" h="193">
                  <a:moveTo>
                    <a:pt x="43" y="157"/>
                  </a:moveTo>
                  <a:lnTo>
                    <a:pt x="43" y="157"/>
                  </a:lnTo>
                  <a:lnTo>
                    <a:pt x="43" y="157"/>
                  </a:lnTo>
                  <a:lnTo>
                    <a:pt x="41" y="153"/>
                  </a:lnTo>
                  <a:lnTo>
                    <a:pt x="40" y="148"/>
                  </a:lnTo>
                  <a:lnTo>
                    <a:pt x="41" y="140"/>
                  </a:lnTo>
                  <a:lnTo>
                    <a:pt x="41" y="140"/>
                  </a:lnTo>
                  <a:lnTo>
                    <a:pt x="41" y="133"/>
                  </a:lnTo>
                  <a:lnTo>
                    <a:pt x="41" y="125"/>
                  </a:lnTo>
                  <a:lnTo>
                    <a:pt x="39" y="117"/>
                  </a:lnTo>
                  <a:lnTo>
                    <a:pt x="36" y="114"/>
                  </a:lnTo>
                  <a:lnTo>
                    <a:pt x="34" y="111"/>
                  </a:lnTo>
                  <a:lnTo>
                    <a:pt x="31" y="108"/>
                  </a:lnTo>
                  <a:lnTo>
                    <a:pt x="31" y="108"/>
                  </a:lnTo>
                  <a:lnTo>
                    <a:pt x="23" y="101"/>
                  </a:lnTo>
                  <a:lnTo>
                    <a:pt x="18" y="96"/>
                  </a:lnTo>
                  <a:lnTo>
                    <a:pt x="14" y="88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4" y="55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60" y="1"/>
                  </a:lnTo>
                  <a:lnTo>
                    <a:pt x="66" y="3"/>
                  </a:lnTo>
                  <a:lnTo>
                    <a:pt x="69" y="5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80" y="15"/>
                  </a:lnTo>
                  <a:lnTo>
                    <a:pt x="83" y="18"/>
                  </a:lnTo>
                  <a:lnTo>
                    <a:pt x="88" y="20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7" y="18"/>
                  </a:lnTo>
                  <a:lnTo>
                    <a:pt x="100" y="15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5" y="5"/>
                  </a:lnTo>
                  <a:lnTo>
                    <a:pt x="108" y="4"/>
                  </a:lnTo>
                  <a:lnTo>
                    <a:pt x="113" y="5"/>
                  </a:lnTo>
                  <a:lnTo>
                    <a:pt x="117" y="6"/>
                  </a:lnTo>
                  <a:lnTo>
                    <a:pt x="117" y="6"/>
                  </a:lnTo>
                  <a:lnTo>
                    <a:pt x="120" y="9"/>
                  </a:lnTo>
                  <a:lnTo>
                    <a:pt x="125" y="9"/>
                  </a:lnTo>
                  <a:lnTo>
                    <a:pt x="129" y="9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45" y="4"/>
                  </a:lnTo>
                  <a:lnTo>
                    <a:pt x="146" y="5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51" y="12"/>
                  </a:lnTo>
                  <a:lnTo>
                    <a:pt x="156" y="17"/>
                  </a:lnTo>
                  <a:lnTo>
                    <a:pt x="156" y="17"/>
                  </a:lnTo>
                  <a:lnTo>
                    <a:pt x="160" y="20"/>
                  </a:lnTo>
                  <a:lnTo>
                    <a:pt x="164" y="22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4" y="23"/>
                  </a:lnTo>
                  <a:lnTo>
                    <a:pt x="176" y="24"/>
                  </a:lnTo>
                  <a:lnTo>
                    <a:pt x="176" y="24"/>
                  </a:lnTo>
                  <a:lnTo>
                    <a:pt x="179" y="27"/>
                  </a:lnTo>
                  <a:lnTo>
                    <a:pt x="180" y="31"/>
                  </a:lnTo>
                  <a:lnTo>
                    <a:pt x="180" y="40"/>
                  </a:lnTo>
                  <a:lnTo>
                    <a:pt x="180" y="40"/>
                  </a:lnTo>
                  <a:lnTo>
                    <a:pt x="182" y="43"/>
                  </a:lnTo>
                  <a:lnTo>
                    <a:pt x="182" y="46"/>
                  </a:lnTo>
                  <a:lnTo>
                    <a:pt x="182" y="46"/>
                  </a:lnTo>
                  <a:lnTo>
                    <a:pt x="182" y="56"/>
                  </a:lnTo>
                  <a:lnTo>
                    <a:pt x="182" y="60"/>
                  </a:lnTo>
                  <a:lnTo>
                    <a:pt x="179" y="65"/>
                  </a:lnTo>
                  <a:lnTo>
                    <a:pt x="179" y="65"/>
                  </a:lnTo>
                  <a:lnTo>
                    <a:pt x="175" y="71"/>
                  </a:lnTo>
                  <a:lnTo>
                    <a:pt x="175" y="71"/>
                  </a:lnTo>
                  <a:lnTo>
                    <a:pt x="170" y="78"/>
                  </a:lnTo>
                  <a:lnTo>
                    <a:pt x="166" y="87"/>
                  </a:lnTo>
                  <a:lnTo>
                    <a:pt x="166" y="87"/>
                  </a:lnTo>
                  <a:lnTo>
                    <a:pt x="165" y="94"/>
                  </a:lnTo>
                  <a:lnTo>
                    <a:pt x="165" y="102"/>
                  </a:lnTo>
                  <a:lnTo>
                    <a:pt x="165" y="102"/>
                  </a:lnTo>
                  <a:lnTo>
                    <a:pt x="160" y="110"/>
                  </a:lnTo>
                  <a:lnTo>
                    <a:pt x="156" y="117"/>
                  </a:lnTo>
                  <a:lnTo>
                    <a:pt x="156" y="117"/>
                  </a:lnTo>
                  <a:lnTo>
                    <a:pt x="154" y="124"/>
                  </a:lnTo>
                  <a:lnTo>
                    <a:pt x="154" y="124"/>
                  </a:lnTo>
                  <a:lnTo>
                    <a:pt x="150" y="133"/>
                  </a:lnTo>
                  <a:lnTo>
                    <a:pt x="150" y="133"/>
                  </a:lnTo>
                  <a:lnTo>
                    <a:pt x="143" y="145"/>
                  </a:lnTo>
                  <a:lnTo>
                    <a:pt x="134" y="158"/>
                  </a:lnTo>
                  <a:lnTo>
                    <a:pt x="134" y="158"/>
                  </a:lnTo>
                  <a:lnTo>
                    <a:pt x="131" y="163"/>
                  </a:lnTo>
                  <a:lnTo>
                    <a:pt x="127" y="166"/>
                  </a:lnTo>
                  <a:lnTo>
                    <a:pt x="127" y="166"/>
                  </a:lnTo>
                  <a:lnTo>
                    <a:pt x="127" y="166"/>
                  </a:lnTo>
                  <a:lnTo>
                    <a:pt x="127" y="166"/>
                  </a:lnTo>
                  <a:lnTo>
                    <a:pt x="120" y="166"/>
                  </a:lnTo>
                  <a:lnTo>
                    <a:pt x="120" y="166"/>
                  </a:lnTo>
                  <a:lnTo>
                    <a:pt x="115" y="166"/>
                  </a:lnTo>
                  <a:lnTo>
                    <a:pt x="113" y="166"/>
                  </a:lnTo>
                  <a:lnTo>
                    <a:pt x="109" y="167"/>
                  </a:lnTo>
                  <a:lnTo>
                    <a:pt x="106" y="170"/>
                  </a:lnTo>
                  <a:lnTo>
                    <a:pt x="106" y="170"/>
                  </a:lnTo>
                  <a:lnTo>
                    <a:pt x="92" y="177"/>
                  </a:lnTo>
                  <a:lnTo>
                    <a:pt x="92" y="177"/>
                  </a:lnTo>
                  <a:lnTo>
                    <a:pt x="87" y="180"/>
                  </a:lnTo>
                  <a:lnTo>
                    <a:pt x="83" y="184"/>
                  </a:lnTo>
                  <a:lnTo>
                    <a:pt x="83" y="184"/>
                  </a:lnTo>
                  <a:lnTo>
                    <a:pt x="80" y="188"/>
                  </a:lnTo>
                  <a:lnTo>
                    <a:pt x="76" y="190"/>
                  </a:lnTo>
                  <a:lnTo>
                    <a:pt x="76" y="190"/>
                  </a:lnTo>
                  <a:lnTo>
                    <a:pt x="72" y="193"/>
                  </a:lnTo>
                  <a:lnTo>
                    <a:pt x="71" y="193"/>
                  </a:lnTo>
                  <a:lnTo>
                    <a:pt x="71" y="193"/>
                  </a:lnTo>
                  <a:lnTo>
                    <a:pt x="68" y="190"/>
                  </a:lnTo>
                  <a:lnTo>
                    <a:pt x="66" y="185"/>
                  </a:lnTo>
                  <a:lnTo>
                    <a:pt x="66" y="185"/>
                  </a:lnTo>
                  <a:lnTo>
                    <a:pt x="63" y="180"/>
                  </a:lnTo>
                  <a:lnTo>
                    <a:pt x="60" y="176"/>
                  </a:lnTo>
                  <a:lnTo>
                    <a:pt x="53" y="168"/>
                  </a:lnTo>
                  <a:lnTo>
                    <a:pt x="53" y="168"/>
                  </a:lnTo>
                  <a:lnTo>
                    <a:pt x="48" y="165"/>
                  </a:lnTo>
                  <a:lnTo>
                    <a:pt x="48" y="165"/>
                  </a:lnTo>
                  <a:lnTo>
                    <a:pt x="45" y="161"/>
                  </a:lnTo>
                  <a:lnTo>
                    <a:pt x="43" y="157"/>
                  </a:lnTo>
                  <a:lnTo>
                    <a:pt x="43" y="15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Freeform 126">
              <a:extLst>
                <a:ext uri="{FF2B5EF4-FFF2-40B4-BE49-F238E27FC236}">
                  <a16:creationId xmlns:a16="http://schemas.microsoft.com/office/drawing/2014/main" id="{7CFAE0C1-5F05-7347-8809-9385026F2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704" y="6249638"/>
              <a:ext cx="367484" cy="439504"/>
            </a:xfrm>
            <a:custGeom>
              <a:avLst/>
              <a:gdLst>
                <a:gd name="T0" fmla="*/ 65 w 199"/>
                <a:gd name="T1" fmla="*/ 236 h 238"/>
                <a:gd name="T2" fmla="*/ 53 w 199"/>
                <a:gd name="T3" fmla="*/ 225 h 238"/>
                <a:gd name="T4" fmla="*/ 41 w 199"/>
                <a:gd name="T5" fmla="*/ 208 h 238"/>
                <a:gd name="T6" fmla="*/ 39 w 199"/>
                <a:gd name="T7" fmla="*/ 199 h 238"/>
                <a:gd name="T8" fmla="*/ 32 w 199"/>
                <a:gd name="T9" fmla="*/ 184 h 238"/>
                <a:gd name="T10" fmla="*/ 13 w 199"/>
                <a:gd name="T11" fmla="*/ 173 h 238"/>
                <a:gd name="T12" fmla="*/ 7 w 199"/>
                <a:gd name="T13" fmla="*/ 170 h 238"/>
                <a:gd name="T14" fmla="*/ 4 w 199"/>
                <a:gd name="T15" fmla="*/ 162 h 238"/>
                <a:gd name="T16" fmla="*/ 5 w 199"/>
                <a:gd name="T17" fmla="*/ 150 h 238"/>
                <a:gd name="T18" fmla="*/ 0 w 199"/>
                <a:gd name="T19" fmla="*/ 134 h 238"/>
                <a:gd name="T20" fmla="*/ 3 w 199"/>
                <a:gd name="T21" fmla="*/ 124 h 238"/>
                <a:gd name="T22" fmla="*/ 5 w 199"/>
                <a:gd name="T23" fmla="*/ 122 h 238"/>
                <a:gd name="T24" fmla="*/ 17 w 199"/>
                <a:gd name="T25" fmla="*/ 113 h 238"/>
                <a:gd name="T26" fmla="*/ 22 w 199"/>
                <a:gd name="T27" fmla="*/ 105 h 238"/>
                <a:gd name="T28" fmla="*/ 23 w 199"/>
                <a:gd name="T29" fmla="*/ 91 h 238"/>
                <a:gd name="T30" fmla="*/ 18 w 199"/>
                <a:gd name="T31" fmla="*/ 85 h 238"/>
                <a:gd name="T32" fmla="*/ 16 w 199"/>
                <a:gd name="T33" fmla="*/ 71 h 238"/>
                <a:gd name="T34" fmla="*/ 14 w 199"/>
                <a:gd name="T35" fmla="*/ 54 h 238"/>
                <a:gd name="T36" fmla="*/ 28 w 199"/>
                <a:gd name="T37" fmla="*/ 39 h 238"/>
                <a:gd name="T38" fmla="*/ 44 w 199"/>
                <a:gd name="T39" fmla="*/ 30 h 238"/>
                <a:gd name="T40" fmla="*/ 56 w 199"/>
                <a:gd name="T41" fmla="*/ 20 h 238"/>
                <a:gd name="T42" fmla="*/ 68 w 199"/>
                <a:gd name="T43" fmla="*/ 0 h 238"/>
                <a:gd name="T44" fmla="*/ 81 w 199"/>
                <a:gd name="T45" fmla="*/ 3 h 238"/>
                <a:gd name="T46" fmla="*/ 93 w 199"/>
                <a:gd name="T47" fmla="*/ 2 h 238"/>
                <a:gd name="T48" fmla="*/ 97 w 199"/>
                <a:gd name="T49" fmla="*/ 2 h 238"/>
                <a:gd name="T50" fmla="*/ 110 w 199"/>
                <a:gd name="T51" fmla="*/ 9 h 238"/>
                <a:gd name="T52" fmla="*/ 113 w 199"/>
                <a:gd name="T53" fmla="*/ 15 h 238"/>
                <a:gd name="T54" fmla="*/ 124 w 199"/>
                <a:gd name="T55" fmla="*/ 27 h 238"/>
                <a:gd name="T56" fmla="*/ 138 w 199"/>
                <a:gd name="T57" fmla="*/ 32 h 238"/>
                <a:gd name="T58" fmla="*/ 150 w 199"/>
                <a:gd name="T59" fmla="*/ 31 h 238"/>
                <a:gd name="T60" fmla="*/ 164 w 199"/>
                <a:gd name="T61" fmla="*/ 21 h 238"/>
                <a:gd name="T62" fmla="*/ 164 w 199"/>
                <a:gd name="T63" fmla="*/ 18 h 238"/>
                <a:gd name="T64" fmla="*/ 184 w 199"/>
                <a:gd name="T65" fmla="*/ 29 h 238"/>
                <a:gd name="T66" fmla="*/ 194 w 199"/>
                <a:gd name="T67" fmla="*/ 41 h 238"/>
                <a:gd name="T68" fmla="*/ 184 w 199"/>
                <a:gd name="T69" fmla="*/ 52 h 238"/>
                <a:gd name="T70" fmla="*/ 179 w 199"/>
                <a:gd name="T71" fmla="*/ 74 h 238"/>
                <a:gd name="T72" fmla="*/ 180 w 199"/>
                <a:gd name="T73" fmla="*/ 94 h 238"/>
                <a:gd name="T74" fmla="*/ 178 w 199"/>
                <a:gd name="T75" fmla="*/ 103 h 238"/>
                <a:gd name="T76" fmla="*/ 176 w 199"/>
                <a:gd name="T77" fmla="*/ 124 h 238"/>
                <a:gd name="T78" fmla="*/ 180 w 199"/>
                <a:gd name="T79" fmla="*/ 137 h 238"/>
                <a:gd name="T80" fmla="*/ 184 w 199"/>
                <a:gd name="T81" fmla="*/ 162 h 238"/>
                <a:gd name="T82" fmla="*/ 178 w 199"/>
                <a:gd name="T83" fmla="*/ 177 h 238"/>
                <a:gd name="T84" fmla="*/ 164 w 199"/>
                <a:gd name="T85" fmla="*/ 184 h 238"/>
                <a:gd name="T86" fmla="*/ 151 w 199"/>
                <a:gd name="T87" fmla="*/ 192 h 238"/>
                <a:gd name="T88" fmla="*/ 142 w 199"/>
                <a:gd name="T89" fmla="*/ 198 h 238"/>
                <a:gd name="T90" fmla="*/ 127 w 199"/>
                <a:gd name="T91" fmla="*/ 206 h 238"/>
                <a:gd name="T92" fmla="*/ 109 w 199"/>
                <a:gd name="T93" fmla="*/ 214 h 238"/>
                <a:gd name="T94" fmla="*/ 96 w 199"/>
                <a:gd name="T95" fmla="*/ 224 h 238"/>
                <a:gd name="T96" fmla="*/ 87 w 199"/>
                <a:gd name="T97" fmla="*/ 229 h 238"/>
                <a:gd name="T98" fmla="*/ 76 w 199"/>
                <a:gd name="T99" fmla="*/ 235 h 238"/>
                <a:gd name="T100" fmla="*/ 69 w 199"/>
                <a:gd name="T10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9" h="238">
                  <a:moveTo>
                    <a:pt x="69" y="238"/>
                  </a:moveTo>
                  <a:lnTo>
                    <a:pt x="69" y="238"/>
                  </a:lnTo>
                  <a:lnTo>
                    <a:pt x="65" y="236"/>
                  </a:lnTo>
                  <a:lnTo>
                    <a:pt x="65" y="236"/>
                  </a:lnTo>
                  <a:lnTo>
                    <a:pt x="60" y="233"/>
                  </a:lnTo>
                  <a:lnTo>
                    <a:pt x="53" y="225"/>
                  </a:lnTo>
                  <a:lnTo>
                    <a:pt x="48" y="217"/>
                  </a:lnTo>
                  <a:lnTo>
                    <a:pt x="41" y="208"/>
                  </a:lnTo>
                  <a:lnTo>
                    <a:pt x="41" y="208"/>
                  </a:lnTo>
                  <a:lnTo>
                    <a:pt x="40" y="203"/>
                  </a:lnTo>
                  <a:lnTo>
                    <a:pt x="39" y="199"/>
                  </a:lnTo>
                  <a:lnTo>
                    <a:pt x="39" y="199"/>
                  </a:lnTo>
                  <a:lnTo>
                    <a:pt x="36" y="192"/>
                  </a:lnTo>
                  <a:lnTo>
                    <a:pt x="32" y="184"/>
                  </a:lnTo>
                  <a:lnTo>
                    <a:pt x="32" y="184"/>
                  </a:lnTo>
                  <a:lnTo>
                    <a:pt x="28" y="180"/>
                  </a:lnTo>
                  <a:lnTo>
                    <a:pt x="23" y="177"/>
                  </a:lnTo>
                  <a:lnTo>
                    <a:pt x="13" y="173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7" y="170"/>
                  </a:lnTo>
                  <a:lnTo>
                    <a:pt x="4" y="169"/>
                  </a:lnTo>
                  <a:lnTo>
                    <a:pt x="4" y="166"/>
                  </a:lnTo>
                  <a:lnTo>
                    <a:pt x="4" y="162"/>
                  </a:lnTo>
                  <a:lnTo>
                    <a:pt x="5" y="157"/>
                  </a:lnTo>
                  <a:lnTo>
                    <a:pt x="5" y="157"/>
                  </a:lnTo>
                  <a:lnTo>
                    <a:pt x="5" y="150"/>
                  </a:lnTo>
                  <a:lnTo>
                    <a:pt x="3" y="141"/>
                  </a:lnTo>
                  <a:lnTo>
                    <a:pt x="3" y="141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29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5" y="122"/>
                  </a:lnTo>
                  <a:lnTo>
                    <a:pt x="5" y="122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7" y="113"/>
                  </a:lnTo>
                  <a:lnTo>
                    <a:pt x="21" y="109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5" y="100"/>
                  </a:lnTo>
                  <a:lnTo>
                    <a:pt x="25" y="95"/>
                  </a:lnTo>
                  <a:lnTo>
                    <a:pt x="23" y="91"/>
                  </a:lnTo>
                  <a:lnTo>
                    <a:pt x="21" y="89"/>
                  </a:lnTo>
                  <a:lnTo>
                    <a:pt x="21" y="89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7" y="78"/>
                  </a:lnTo>
                  <a:lnTo>
                    <a:pt x="16" y="71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4"/>
                  </a:lnTo>
                  <a:lnTo>
                    <a:pt x="16" y="50"/>
                  </a:lnTo>
                  <a:lnTo>
                    <a:pt x="21" y="44"/>
                  </a:lnTo>
                  <a:lnTo>
                    <a:pt x="28" y="39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44" y="30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6" y="20"/>
                  </a:lnTo>
                  <a:lnTo>
                    <a:pt x="62" y="13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81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7" y="2"/>
                  </a:lnTo>
                  <a:lnTo>
                    <a:pt x="97" y="2"/>
                  </a:lnTo>
                  <a:lnTo>
                    <a:pt x="101" y="2"/>
                  </a:lnTo>
                  <a:lnTo>
                    <a:pt x="105" y="4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3" y="15"/>
                  </a:lnTo>
                  <a:lnTo>
                    <a:pt x="113" y="15"/>
                  </a:lnTo>
                  <a:lnTo>
                    <a:pt x="118" y="21"/>
                  </a:lnTo>
                  <a:lnTo>
                    <a:pt x="124" y="27"/>
                  </a:lnTo>
                  <a:lnTo>
                    <a:pt x="124" y="27"/>
                  </a:lnTo>
                  <a:lnTo>
                    <a:pt x="128" y="30"/>
                  </a:lnTo>
                  <a:lnTo>
                    <a:pt x="133" y="31"/>
                  </a:lnTo>
                  <a:lnTo>
                    <a:pt x="138" y="32"/>
                  </a:lnTo>
                  <a:lnTo>
                    <a:pt x="144" y="32"/>
                  </a:lnTo>
                  <a:lnTo>
                    <a:pt x="144" y="32"/>
                  </a:lnTo>
                  <a:lnTo>
                    <a:pt x="150" y="31"/>
                  </a:lnTo>
                  <a:lnTo>
                    <a:pt x="155" y="29"/>
                  </a:lnTo>
                  <a:lnTo>
                    <a:pt x="159" y="25"/>
                  </a:lnTo>
                  <a:lnTo>
                    <a:pt x="164" y="21"/>
                  </a:lnTo>
                  <a:lnTo>
                    <a:pt x="164" y="21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7" y="20"/>
                  </a:lnTo>
                  <a:lnTo>
                    <a:pt x="167" y="20"/>
                  </a:lnTo>
                  <a:lnTo>
                    <a:pt x="184" y="29"/>
                  </a:lnTo>
                  <a:lnTo>
                    <a:pt x="199" y="39"/>
                  </a:lnTo>
                  <a:lnTo>
                    <a:pt x="199" y="39"/>
                  </a:lnTo>
                  <a:lnTo>
                    <a:pt x="194" y="41"/>
                  </a:lnTo>
                  <a:lnTo>
                    <a:pt x="190" y="44"/>
                  </a:lnTo>
                  <a:lnTo>
                    <a:pt x="187" y="48"/>
                  </a:lnTo>
                  <a:lnTo>
                    <a:pt x="184" y="52"/>
                  </a:lnTo>
                  <a:lnTo>
                    <a:pt x="180" y="63"/>
                  </a:lnTo>
                  <a:lnTo>
                    <a:pt x="179" y="74"/>
                  </a:lnTo>
                  <a:lnTo>
                    <a:pt x="179" y="74"/>
                  </a:lnTo>
                  <a:lnTo>
                    <a:pt x="180" y="85"/>
                  </a:lnTo>
                  <a:lnTo>
                    <a:pt x="180" y="85"/>
                  </a:lnTo>
                  <a:lnTo>
                    <a:pt x="180" y="94"/>
                  </a:lnTo>
                  <a:lnTo>
                    <a:pt x="179" y="97"/>
                  </a:lnTo>
                  <a:lnTo>
                    <a:pt x="178" y="103"/>
                  </a:lnTo>
                  <a:lnTo>
                    <a:pt x="178" y="103"/>
                  </a:lnTo>
                  <a:lnTo>
                    <a:pt x="176" y="110"/>
                  </a:lnTo>
                  <a:lnTo>
                    <a:pt x="175" y="118"/>
                  </a:lnTo>
                  <a:lnTo>
                    <a:pt x="176" y="124"/>
                  </a:lnTo>
                  <a:lnTo>
                    <a:pt x="179" y="133"/>
                  </a:lnTo>
                  <a:lnTo>
                    <a:pt x="180" y="137"/>
                  </a:lnTo>
                  <a:lnTo>
                    <a:pt x="180" y="137"/>
                  </a:lnTo>
                  <a:lnTo>
                    <a:pt x="183" y="146"/>
                  </a:lnTo>
                  <a:lnTo>
                    <a:pt x="184" y="155"/>
                  </a:lnTo>
                  <a:lnTo>
                    <a:pt x="184" y="162"/>
                  </a:lnTo>
                  <a:lnTo>
                    <a:pt x="180" y="171"/>
                  </a:lnTo>
                  <a:lnTo>
                    <a:pt x="180" y="171"/>
                  </a:lnTo>
                  <a:lnTo>
                    <a:pt x="178" y="177"/>
                  </a:lnTo>
                  <a:lnTo>
                    <a:pt x="174" y="179"/>
                  </a:lnTo>
                  <a:lnTo>
                    <a:pt x="164" y="184"/>
                  </a:lnTo>
                  <a:lnTo>
                    <a:pt x="164" y="184"/>
                  </a:lnTo>
                  <a:lnTo>
                    <a:pt x="157" y="188"/>
                  </a:lnTo>
                  <a:lnTo>
                    <a:pt x="151" y="192"/>
                  </a:lnTo>
                  <a:lnTo>
                    <a:pt x="151" y="192"/>
                  </a:lnTo>
                  <a:lnTo>
                    <a:pt x="146" y="196"/>
                  </a:lnTo>
                  <a:lnTo>
                    <a:pt x="143" y="198"/>
                  </a:lnTo>
                  <a:lnTo>
                    <a:pt x="142" y="198"/>
                  </a:lnTo>
                  <a:lnTo>
                    <a:pt x="142" y="198"/>
                  </a:lnTo>
                  <a:lnTo>
                    <a:pt x="134" y="202"/>
                  </a:lnTo>
                  <a:lnTo>
                    <a:pt x="127" y="206"/>
                  </a:lnTo>
                  <a:lnTo>
                    <a:pt x="127" y="206"/>
                  </a:lnTo>
                  <a:lnTo>
                    <a:pt x="114" y="210"/>
                  </a:lnTo>
                  <a:lnTo>
                    <a:pt x="109" y="214"/>
                  </a:lnTo>
                  <a:lnTo>
                    <a:pt x="104" y="217"/>
                  </a:lnTo>
                  <a:lnTo>
                    <a:pt x="104" y="217"/>
                  </a:lnTo>
                  <a:lnTo>
                    <a:pt x="96" y="224"/>
                  </a:lnTo>
                  <a:lnTo>
                    <a:pt x="88" y="228"/>
                  </a:lnTo>
                  <a:lnTo>
                    <a:pt x="87" y="229"/>
                  </a:lnTo>
                  <a:lnTo>
                    <a:pt x="87" y="229"/>
                  </a:lnTo>
                  <a:lnTo>
                    <a:pt x="79" y="233"/>
                  </a:lnTo>
                  <a:lnTo>
                    <a:pt x="79" y="233"/>
                  </a:lnTo>
                  <a:lnTo>
                    <a:pt x="76" y="235"/>
                  </a:lnTo>
                  <a:lnTo>
                    <a:pt x="76" y="235"/>
                  </a:lnTo>
                  <a:lnTo>
                    <a:pt x="69" y="238"/>
                  </a:lnTo>
                  <a:lnTo>
                    <a:pt x="69" y="23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Freeform 127">
              <a:extLst>
                <a:ext uri="{FF2B5EF4-FFF2-40B4-BE49-F238E27FC236}">
                  <a16:creationId xmlns:a16="http://schemas.microsoft.com/office/drawing/2014/main" id="{8B9B8539-4894-D14D-868C-3670EC47F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858" y="5418643"/>
              <a:ext cx="428424" cy="552150"/>
            </a:xfrm>
            <a:custGeom>
              <a:avLst/>
              <a:gdLst>
                <a:gd name="T0" fmla="*/ 33 w 232"/>
                <a:gd name="T1" fmla="*/ 27 h 299"/>
                <a:gd name="T2" fmla="*/ 38 w 232"/>
                <a:gd name="T3" fmla="*/ 16 h 299"/>
                <a:gd name="T4" fmla="*/ 41 w 232"/>
                <a:gd name="T5" fmla="*/ 10 h 299"/>
                <a:gd name="T6" fmla="*/ 75 w 232"/>
                <a:gd name="T7" fmla="*/ 4 h 299"/>
                <a:gd name="T8" fmla="*/ 91 w 232"/>
                <a:gd name="T9" fmla="*/ 2 h 299"/>
                <a:gd name="T10" fmla="*/ 101 w 232"/>
                <a:gd name="T11" fmla="*/ 13 h 299"/>
                <a:gd name="T12" fmla="*/ 115 w 232"/>
                <a:gd name="T13" fmla="*/ 27 h 299"/>
                <a:gd name="T14" fmla="*/ 128 w 232"/>
                <a:gd name="T15" fmla="*/ 32 h 299"/>
                <a:gd name="T16" fmla="*/ 137 w 232"/>
                <a:gd name="T17" fmla="*/ 37 h 299"/>
                <a:gd name="T18" fmla="*/ 161 w 232"/>
                <a:gd name="T19" fmla="*/ 46 h 299"/>
                <a:gd name="T20" fmla="*/ 186 w 232"/>
                <a:gd name="T21" fmla="*/ 49 h 299"/>
                <a:gd name="T22" fmla="*/ 211 w 232"/>
                <a:gd name="T23" fmla="*/ 56 h 299"/>
                <a:gd name="T24" fmla="*/ 223 w 232"/>
                <a:gd name="T25" fmla="*/ 68 h 299"/>
                <a:gd name="T26" fmla="*/ 231 w 232"/>
                <a:gd name="T27" fmla="*/ 86 h 299"/>
                <a:gd name="T28" fmla="*/ 231 w 232"/>
                <a:gd name="T29" fmla="*/ 88 h 299"/>
                <a:gd name="T30" fmla="*/ 212 w 232"/>
                <a:gd name="T31" fmla="*/ 109 h 299"/>
                <a:gd name="T32" fmla="*/ 204 w 232"/>
                <a:gd name="T33" fmla="*/ 124 h 299"/>
                <a:gd name="T34" fmla="*/ 191 w 232"/>
                <a:gd name="T35" fmla="*/ 162 h 299"/>
                <a:gd name="T36" fmla="*/ 198 w 232"/>
                <a:gd name="T37" fmla="*/ 178 h 299"/>
                <a:gd name="T38" fmla="*/ 203 w 232"/>
                <a:gd name="T39" fmla="*/ 186 h 299"/>
                <a:gd name="T40" fmla="*/ 204 w 232"/>
                <a:gd name="T41" fmla="*/ 195 h 299"/>
                <a:gd name="T42" fmla="*/ 211 w 232"/>
                <a:gd name="T43" fmla="*/ 200 h 299"/>
                <a:gd name="T44" fmla="*/ 216 w 232"/>
                <a:gd name="T45" fmla="*/ 212 h 299"/>
                <a:gd name="T46" fmla="*/ 227 w 232"/>
                <a:gd name="T47" fmla="*/ 222 h 299"/>
                <a:gd name="T48" fmla="*/ 232 w 232"/>
                <a:gd name="T49" fmla="*/ 236 h 299"/>
                <a:gd name="T50" fmla="*/ 222 w 232"/>
                <a:gd name="T51" fmla="*/ 262 h 299"/>
                <a:gd name="T52" fmla="*/ 197 w 232"/>
                <a:gd name="T53" fmla="*/ 273 h 299"/>
                <a:gd name="T54" fmla="*/ 184 w 232"/>
                <a:gd name="T55" fmla="*/ 280 h 299"/>
                <a:gd name="T56" fmla="*/ 175 w 232"/>
                <a:gd name="T57" fmla="*/ 282 h 299"/>
                <a:gd name="T58" fmla="*/ 161 w 232"/>
                <a:gd name="T59" fmla="*/ 276 h 299"/>
                <a:gd name="T60" fmla="*/ 143 w 232"/>
                <a:gd name="T61" fmla="*/ 281 h 299"/>
                <a:gd name="T62" fmla="*/ 130 w 232"/>
                <a:gd name="T63" fmla="*/ 285 h 299"/>
                <a:gd name="T64" fmla="*/ 111 w 232"/>
                <a:gd name="T65" fmla="*/ 281 h 299"/>
                <a:gd name="T66" fmla="*/ 92 w 232"/>
                <a:gd name="T67" fmla="*/ 280 h 299"/>
                <a:gd name="T68" fmla="*/ 84 w 232"/>
                <a:gd name="T69" fmla="*/ 289 h 299"/>
                <a:gd name="T70" fmla="*/ 73 w 232"/>
                <a:gd name="T71" fmla="*/ 297 h 299"/>
                <a:gd name="T72" fmla="*/ 71 w 232"/>
                <a:gd name="T73" fmla="*/ 292 h 299"/>
                <a:gd name="T74" fmla="*/ 78 w 232"/>
                <a:gd name="T75" fmla="*/ 281 h 299"/>
                <a:gd name="T76" fmla="*/ 87 w 232"/>
                <a:gd name="T77" fmla="*/ 259 h 299"/>
                <a:gd name="T78" fmla="*/ 86 w 232"/>
                <a:gd name="T79" fmla="*/ 241 h 299"/>
                <a:gd name="T80" fmla="*/ 82 w 232"/>
                <a:gd name="T81" fmla="*/ 223 h 299"/>
                <a:gd name="T82" fmla="*/ 65 w 232"/>
                <a:gd name="T83" fmla="*/ 216 h 299"/>
                <a:gd name="T84" fmla="*/ 57 w 232"/>
                <a:gd name="T85" fmla="*/ 213 h 299"/>
                <a:gd name="T86" fmla="*/ 45 w 232"/>
                <a:gd name="T87" fmla="*/ 199 h 299"/>
                <a:gd name="T88" fmla="*/ 54 w 232"/>
                <a:gd name="T89" fmla="*/ 178 h 299"/>
                <a:gd name="T90" fmla="*/ 63 w 232"/>
                <a:gd name="T91" fmla="*/ 153 h 299"/>
                <a:gd name="T92" fmla="*/ 51 w 232"/>
                <a:gd name="T93" fmla="*/ 125 h 299"/>
                <a:gd name="T94" fmla="*/ 32 w 232"/>
                <a:gd name="T95" fmla="*/ 112 h 299"/>
                <a:gd name="T96" fmla="*/ 22 w 232"/>
                <a:gd name="T97" fmla="*/ 106 h 299"/>
                <a:gd name="T98" fmla="*/ 3 w 232"/>
                <a:gd name="T99" fmla="*/ 79 h 299"/>
                <a:gd name="T100" fmla="*/ 3 w 232"/>
                <a:gd name="T101" fmla="*/ 63 h 299"/>
                <a:gd name="T102" fmla="*/ 12 w 232"/>
                <a:gd name="T103" fmla="*/ 47 h 299"/>
                <a:gd name="T104" fmla="*/ 19 w 232"/>
                <a:gd name="T105" fmla="*/ 3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2" h="299">
                  <a:moveTo>
                    <a:pt x="24" y="32"/>
                  </a:moveTo>
                  <a:lnTo>
                    <a:pt x="24" y="32"/>
                  </a:lnTo>
                  <a:lnTo>
                    <a:pt x="29" y="30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7" y="21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50" y="10"/>
                  </a:lnTo>
                  <a:lnTo>
                    <a:pt x="57" y="9"/>
                  </a:lnTo>
                  <a:lnTo>
                    <a:pt x="71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82" y="2"/>
                  </a:lnTo>
                  <a:lnTo>
                    <a:pt x="86" y="0"/>
                  </a:lnTo>
                  <a:lnTo>
                    <a:pt x="91" y="2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7" y="8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6" y="21"/>
                  </a:lnTo>
                  <a:lnTo>
                    <a:pt x="110" y="24"/>
                  </a:lnTo>
                  <a:lnTo>
                    <a:pt x="115" y="27"/>
                  </a:lnTo>
                  <a:lnTo>
                    <a:pt x="115" y="27"/>
                  </a:lnTo>
                  <a:lnTo>
                    <a:pt x="123" y="30"/>
                  </a:lnTo>
                  <a:lnTo>
                    <a:pt x="123" y="30"/>
                  </a:lnTo>
                  <a:lnTo>
                    <a:pt x="128" y="32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7" y="37"/>
                  </a:lnTo>
                  <a:lnTo>
                    <a:pt x="137" y="37"/>
                  </a:lnTo>
                  <a:lnTo>
                    <a:pt x="143" y="41"/>
                  </a:lnTo>
                  <a:lnTo>
                    <a:pt x="152" y="45"/>
                  </a:lnTo>
                  <a:lnTo>
                    <a:pt x="152" y="45"/>
                  </a:lnTo>
                  <a:lnTo>
                    <a:pt x="161" y="46"/>
                  </a:lnTo>
                  <a:lnTo>
                    <a:pt x="168" y="46"/>
                  </a:lnTo>
                  <a:lnTo>
                    <a:pt x="168" y="46"/>
                  </a:lnTo>
                  <a:lnTo>
                    <a:pt x="177" y="47"/>
                  </a:lnTo>
                  <a:lnTo>
                    <a:pt x="186" y="49"/>
                  </a:lnTo>
                  <a:lnTo>
                    <a:pt x="186" y="49"/>
                  </a:lnTo>
                  <a:lnTo>
                    <a:pt x="199" y="53"/>
                  </a:lnTo>
                  <a:lnTo>
                    <a:pt x="199" y="53"/>
                  </a:lnTo>
                  <a:lnTo>
                    <a:pt x="211" y="56"/>
                  </a:lnTo>
                  <a:lnTo>
                    <a:pt x="214" y="58"/>
                  </a:lnTo>
                  <a:lnTo>
                    <a:pt x="218" y="61"/>
                  </a:lnTo>
                  <a:lnTo>
                    <a:pt x="218" y="61"/>
                  </a:lnTo>
                  <a:lnTo>
                    <a:pt x="223" y="68"/>
                  </a:lnTo>
                  <a:lnTo>
                    <a:pt x="226" y="75"/>
                  </a:lnTo>
                  <a:lnTo>
                    <a:pt x="226" y="75"/>
                  </a:lnTo>
                  <a:lnTo>
                    <a:pt x="228" y="81"/>
                  </a:lnTo>
                  <a:lnTo>
                    <a:pt x="231" y="86"/>
                  </a:lnTo>
                  <a:lnTo>
                    <a:pt x="231" y="87"/>
                  </a:lnTo>
                  <a:lnTo>
                    <a:pt x="231" y="87"/>
                  </a:lnTo>
                  <a:lnTo>
                    <a:pt x="231" y="88"/>
                  </a:lnTo>
                  <a:lnTo>
                    <a:pt x="231" y="88"/>
                  </a:lnTo>
                  <a:lnTo>
                    <a:pt x="231" y="88"/>
                  </a:lnTo>
                  <a:lnTo>
                    <a:pt x="223" y="95"/>
                  </a:lnTo>
                  <a:lnTo>
                    <a:pt x="217" y="101"/>
                  </a:lnTo>
                  <a:lnTo>
                    <a:pt x="212" y="109"/>
                  </a:lnTo>
                  <a:lnTo>
                    <a:pt x="208" y="116"/>
                  </a:lnTo>
                  <a:lnTo>
                    <a:pt x="208" y="116"/>
                  </a:lnTo>
                  <a:lnTo>
                    <a:pt x="204" y="124"/>
                  </a:lnTo>
                  <a:lnTo>
                    <a:pt x="204" y="124"/>
                  </a:lnTo>
                  <a:lnTo>
                    <a:pt x="198" y="134"/>
                  </a:lnTo>
                  <a:lnTo>
                    <a:pt x="194" y="146"/>
                  </a:lnTo>
                  <a:lnTo>
                    <a:pt x="191" y="157"/>
                  </a:lnTo>
                  <a:lnTo>
                    <a:pt x="191" y="162"/>
                  </a:lnTo>
                  <a:lnTo>
                    <a:pt x="193" y="167"/>
                  </a:lnTo>
                  <a:lnTo>
                    <a:pt x="193" y="167"/>
                  </a:lnTo>
                  <a:lnTo>
                    <a:pt x="195" y="172"/>
                  </a:lnTo>
                  <a:lnTo>
                    <a:pt x="198" y="178"/>
                  </a:lnTo>
                  <a:lnTo>
                    <a:pt x="198" y="178"/>
                  </a:lnTo>
                  <a:lnTo>
                    <a:pt x="202" y="183"/>
                  </a:lnTo>
                  <a:lnTo>
                    <a:pt x="202" y="183"/>
                  </a:lnTo>
                  <a:lnTo>
                    <a:pt x="203" y="186"/>
                  </a:lnTo>
                  <a:lnTo>
                    <a:pt x="203" y="186"/>
                  </a:lnTo>
                  <a:lnTo>
                    <a:pt x="203" y="190"/>
                  </a:lnTo>
                  <a:lnTo>
                    <a:pt x="204" y="195"/>
                  </a:lnTo>
                  <a:lnTo>
                    <a:pt x="204" y="195"/>
                  </a:lnTo>
                  <a:lnTo>
                    <a:pt x="207" y="198"/>
                  </a:lnTo>
                  <a:lnTo>
                    <a:pt x="208" y="200"/>
                  </a:lnTo>
                  <a:lnTo>
                    <a:pt x="208" y="200"/>
                  </a:lnTo>
                  <a:lnTo>
                    <a:pt x="211" y="200"/>
                  </a:lnTo>
                  <a:lnTo>
                    <a:pt x="211" y="200"/>
                  </a:lnTo>
                  <a:lnTo>
                    <a:pt x="212" y="206"/>
                  </a:lnTo>
                  <a:lnTo>
                    <a:pt x="212" y="206"/>
                  </a:lnTo>
                  <a:lnTo>
                    <a:pt x="216" y="212"/>
                  </a:lnTo>
                  <a:lnTo>
                    <a:pt x="219" y="217"/>
                  </a:lnTo>
                  <a:lnTo>
                    <a:pt x="219" y="217"/>
                  </a:lnTo>
                  <a:lnTo>
                    <a:pt x="227" y="222"/>
                  </a:lnTo>
                  <a:lnTo>
                    <a:pt x="227" y="222"/>
                  </a:lnTo>
                  <a:lnTo>
                    <a:pt x="231" y="225"/>
                  </a:lnTo>
                  <a:lnTo>
                    <a:pt x="232" y="230"/>
                  </a:lnTo>
                  <a:lnTo>
                    <a:pt x="232" y="230"/>
                  </a:lnTo>
                  <a:lnTo>
                    <a:pt x="232" y="236"/>
                  </a:lnTo>
                  <a:lnTo>
                    <a:pt x="231" y="241"/>
                  </a:lnTo>
                  <a:lnTo>
                    <a:pt x="226" y="253"/>
                  </a:lnTo>
                  <a:lnTo>
                    <a:pt x="226" y="253"/>
                  </a:lnTo>
                  <a:lnTo>
                    <a:pt x="222" y="262"/>
                  </a:lnTo>
                  <a:lnTo>
                    <a:pt x="219" y="272"/>
                  </a:lnTo>
                  <a:lnTo>
                    <a:pt x="219" y="272"/>
                  </a:lnTo>
                  <a:lnTo>
                    <a:pt x="204" y="272"/>
                  </a:lnTo>
                  <a:lnTo>
                    <a:pt x="197" y="273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84" y="280"/>
                  </a:lnTo>
                  <a:lnTo>
                    <a:pt x="184" y="280"/>
                  </a:lnTo>
                  <a:lnTo>
                    <a:pt x="180" y="282"/>
                  </a:lnTo>
                  <a:lnTo>
                    <a:pt x="179" y="283"/>
                  </a:lnTo>
                  <a:lnTo>
                    <a:pt x="179" y="283"/>
                  </a:lnTo>
                  <a:lnTo>
                    <a:pt x="175" y="282"/>
                  </a:lnTo>
                  <a:lnTo>
                    <a:pt x="171" y="280"/>
                  </a:lnTo>
                  <a:lnTo>
                    <a:pt x="171" y="280"/>
                  </a:lnTo>
                  <a:lnTo>
                    <a:pt x="165" y="277"/>
                  </a:lnTo>
                  <a:lnTo>
                    <a:pt x="161" y="276"/>
                  </a:lnTo>
                  <a:lnTo>
                    <a:pt x="157" y="276"/>
                  </a:lnTo>
                  <a:lnTo>
                    <a:pt x="157" y="276"/>
                  </a:lnTo>
                  <a:lnTo>
                    <a:pt x="149" y="277"/>
                  </a:lnTo>
                  <a:lnTo>
                    <a:pt x="143" y="281"/>
                  </a:lnTo>
                  <a:lnTo>
                    <a:pt x="143" y="281"/>
                  </a:lnTo>
                  <a:lnTo>
                    <a:pt x="135" y="285"/>
                  </a:lnTo>
                  <a:lnTo>
                    <a:pt x="135" y="285"/>
                  </a:lnTo>
                  <a:lnTo>
                    <a:pt x="130" y="285"/>
                  </a:lnTo>
                  <a:lnTo>
                    <a:pt x="125" y="285"/>
                  </a:lnTo>
                  <a:lnTo>
                    <a:pt x="115" y="282"/>
                  </a:lnTo>
                  <a:lnTo>
                    <a:pt x="115" y="282"/>
                  </a:lnTo>
                  <a:lnTo>
                    <a:pt x="111" y="281"/>
                  </a:lnTo>
                  <a:lnTo>
                    <a:pt x="111" y="281"/>
                  </a:lnTo>
                  <a:lnTo>
                    <a:pt x="102" y="278"/>
                  </a:lnTo>
                  <a:lnTo>
                    <a:pt x="97" y="278"/>
                  </a:lnTo>
                  <a:lnTo>
                    <a:pt x="92" y="280"/>
                  </a:lnTo>
                  <a:lnTo>
                    <a:pt x="92" y="280"/>
                  </a:lnTo>
                  <a:lnTo>
                    <a:pt x="87" y="283"/>
                  </a:lnTo>
                  <a:lnTo>
                    <a:pt x="84" y="289"/>
                  </a:lnTo>
                  <a:lnTo>
                    <a:pt x="84" y="289"/>
                  </a:lnTo>
                  <a:lnTo>
                    <a:pt x="80" y="292"/>
                  </a:lnTo>
                  <a:lnTo>
                    <a:pt x="78" y="295"/>
                  </a:lnTo>
                  <a:lnTo>
                    <a:pt x="78" y="295"/>
                  </a:lnTo>
                  <a:lnTo>
                    <a:pt x="73" y="297"/>
                  </a:lnTo>
                  <a:lnTo>
                    <a:pt x="73" y="297"/>
                  </a:lnTo>
                  <a:lnTo>
                    <a:pt x="70" y="299"/>
                  </a:lnTo>
                  <a:lnTo>
                    <a:pt x="70" y="299"/>
                  </a:lnTo>
                  <a:lnTo>
                    <a:pt x="71" y="292"/>
                  </a:lnTo>
                  <a:lnTo>
                    <a:pt x="71" y="292"/>
                  </a:lnTo>
                  <a:lnTo>
                    <a:pt x="74" y="286"/>
                  </a:lnTo>
                  <a:lnTo>
                    <a:pt x="78" y="281"/>
                  </a:lnTo>
                  <a:lnTo>
                    <a:pt x="78" y="281"/>
                  </a:lnTo>
                  <a:lnTo>
                    <a:pt x="83" y="272"/>
                  </a:lnTo>
                  <a:lnTo>
                    <a:pt x="83" y="272"/>
                  </a:lnTo>
                  <a:lnTo>
                    <a:pt x="86" y="266"/>
                  </a:lnTo>
                  <a:lnTo>
                    <a:pt x="87" y="259"/>
                  </a:lnTo>
                  <a:lnTo>
                    <a:pt x="86" y="248"/>
                  </a:lnTo>
                  <a:lnTo>
                    <a:pt x="86" y="246"/>
                  </a:lnTo>
                  <a:lnTo>
                    <a:pt x="86" y="246"/>
                  </a:lnTo>
                  <a:lnTo>
                    <a:pt x="86" y="241"/>
                  </a:lnTo>
                  <a:lnTo>
                    <a:pt x="86" y="241"/>
                  </a:lnTo>
                  <a:lnTo>
                    <a:pt x="86" y="236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7" y="218"/>
                  </a:lnTo>
                  <a:lnTo>
                    <a:pt x="77" y="218"/>
                  </a:lnTo>
                  <a:lnTo>
                    <a:pt x="70" y="217"/>
                  </a:lnTo>
                  <a:lnTo>
                    <a:pt x="65" y="216"/>
                  </a:lnTo>
                  <a:lnTo>
                    <a:pt x="65" y="216"/>
                  </a:lnTo>
                  <a:lnTo>
                    <a:pt x="61" y="216"/>
                  </a:lnTo>
                  <a:lnTo>
                    <a:pt x="57" y="213"/>
                  </a:lnTo>
                  <a:lnTo>
                    <a:pt x="57" y="213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49" y="202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9" y="186"/>
                  </a:lnTo>
                  <a:lnTo>
                    <a:pt x="49" y="186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60" y="166"/>
                  </a:lnTo>
                  <a:lnTo>
                    <a:pt x="63" y="160"/>
                  </a:lnTo>
                  <a:lnTo>
                    <a:pt x="63" y="153"/>
                  </a:lnTo>
                  <a:lnTo>
                    <a:pt x="63" y="153"/>
                  </a:lnTo>
                  <a:lnTo>
                    <a:pt x="61" y="144"/>
                  </a:lnTo>
                  <a:lnTo>
                    <a:pt x="57" y="134"/>
                  </a:lnTo>
                  <a:lnTo>
                    <a:pt x="51" y="125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38" y="115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26" y="111"/>
                  </a:lnTo>
                  <a:lnTo>
                    <a:pt x="23" y="109"/>
                  </a:lnTo>
                  <a:lnTo>
                    <a:pt x="22" y="106"/>
                  </a:lnTo>
                  <a:lnTo>
                    <a:pt x="22" y="106"/>
                  </a:lnTo>
                  <a:lnTo>
                    <a:pt x="13" y="93"/>
                  </a:lnTo>
                  <a:lnTo>
                    <a:pt x="5" y="82"/>
                  </a:lnTo>
                  <a:lnTo>
                    <a:pt x="3" y="79"/>
                  </a:lnTo>
                  <a:lnTo>
                    <a:pt x="3" y="79"/>
                  </a:lnTo>
                  <a:lnTo>
                    <a:pt x="0" y="74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6" y="56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5" y="40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4" y="32"/>
                  </a:lnTo>
                  <a:lnTo>
                    <a:pt x="24" y="3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Freeform 130">
              <a:extLst>
                <a:ext uri="{FF2B5EF4-FFF2-40B4-BE49-F238E27FC236}">
                  <a16:creationId xmlns:a16="http://schemas.microsoft.com/office/drawing/2014/main" id="{9877ECC5-92A1-0D46-AA18-9A2AC0CB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797" y="5939400"/>
              <a:ext cx="487517" cy="374871"/>
            </a:xfrm>
            <a:custGeom>
              <a:avLst/>
              <a:gdLst>
                <a:gd name="T0" fmla="*/ 24 w 264"/>
                <a:gd name="T1" fmla="*/ 142 h 203"/>
                <a:gd name="T2" fmla="*/ 17 w 264"/>
                <a:gd name="T3" fmla="*/ 129 h 203"/>
                <a:gd name="T4" fmla="*/ 10 w 264"/>
                <a:gd name="T5" fmla="*/ 111 h 203"/>
                <a:gd name="T6" fmla="*/ 0 w 264"/>
                <a:gd name="T7" fmla="*/ 89 h 203"/>
                <a:gd name="T8" fmla="*/ 19 w 264"/>
                <a:gd name="T9" fmla="*/ 58 h 203"/>
                <a:gd name="T10" fmla="*/ 27 w 264"/>
                <a:gd name="T11" fmla="*/ 42 h 203"/>
                <a:gd name="T12" fmla="*/ 37 w 264"/>
                <a:gd name="T13" fmla="*/ 27 h 203"/>
                <a:gd name="T14" fmla="*/ 49 w 264"/>
                <a:gd name="T15" fmla="*/ 22 h 203"/>
                <a:gd name="T16" fmla="*/ 59 w 264"/>
                <a:gd name="T17" fmla="*/ 12 h 203"/>
                <a:gd name="T18" fmla="*/ 67 w 264"/>
                <a:gd name="T19" fmla="*/ 5 h 203"/>
                <a:gd name="T20" fmla="*/ 79 w 264"/>
                <a:gd name="T21" fmla="*/ 10 h 203"/>
                <a:gd name="T22" fmla="*/ 98 w 264"/>
                <a:gd name="T23" fmla="*/ 13 h 203"/>
                <a:gd name="T24" fmla="*/ 114 w 264"/>
                <a:gd name="T25" fmla="*/ 8 h 203"/>
                <a:gd name="T26" fmla="*/ 129 w 264"/>
                <a:gd name="T27" fmla="*/ 4 h 203"/>
                <a:gd name="T28" fmla="*/ 144 w 264"/>
                <a:gd name="T29" fmla="*/ 10 h 203"/>
                <a:gd name="T30" fmla="*/ 157 w 264"/>
                <a:gd name="T31" fmla="*/ 5 h 203"/>
                <a:gd name="T32" fmla="*/ 166 w 264"/>
                <a:gd name="T33" fmla="*/ 0 h 203"/>
                <a:gd name="T34" fmla="*/ 188 w 264"/>
                <a:gd name="T35" fmla="*/ 4 h 203"/>
                <a:gd name="T36" fmla="*/ 197 w 264"/>
                <a:gd name="T37" fmla="*/ 12 h 203"/>
                <a:gd name="T38" fmla="*/ 198 w 264"/>
                <a:gd name="T39" fmla="*/ 18 h 203"/>
                <a:gd name="T40" fmla="*/ 201 w 264"/>
                <a:gd name="T41" fmla="*/ 27 h 203"/>
                <a:gd name="T42" fmla="*/ 212 w 264"/>
                <a:gd name="T43" fmla="*/ 33 h 203"/>
                <a:gd name="T44" fmla="*/ 218 w 264"/>
                <a:gd name="T45" fmla="*/ 36 h 203"/>
                <a:gd name="T46" fmla="*/ 222 w 264"/>
                <a:gd name="T47" fmla="*/ 51 h 203"/>
                <a:gd name="T48" fmla="*/ 248 w 264"/>
                <a:gd name="T49" fmla="*/ 79 h 203"/>
                <a:gd name="T50" fmla="*/ 245 w 264"/>
                <a:gd name="T51" fmla="*/ 89 h 203"/>
                <a:gd name="T52" fmla="*/ 257 w 264"/>
                <a:gd name="T53" fmla="*/ 109 h 203"/>
                <a:gd name="T54" fmla="*/ 264 w 264"/>
                <a:gd name="T55" fmla="*/ 116 h 203"/>
                <a:gd name="T56" fmla="*/ 259 w 264"/>
                <a:gd name="T57" fmla="*/ 125 h 203"/>
                <a:gd name="T58" fmla="*/ 255 w 264"/>
                <a:gd name="T59" fmla="*/ 128 h 203"/>
                <a:gd name="T60" fmla="*/ 248 w 264"/>
                <a:gd name="T61" fmla="*/ 143 h 203"/>
                <a:gd name="T62" fmla="*/ 241 w 264"/>
                <a:gd name="T63" fmla="*/ 154 h 203"/>
                <a:gd name="T64" fmla="*/ 221 w 264"/>
                <a:gd name="T65" fmla="*/ 168 h 203"/>
                <a:gd name="T66" fmla="*/ 206 w 264"/>
                <a:gd name="T67" fmla="*/ 185 h 203"/>
                <a:gd name="T68" fmla="*/ 197 w 264"/>
                <a:gd name="T69" fmla="*/ 198 h 203"/>
                <a:gd name="T70" fmla="*/ 184 w 264"/>
                <a:gd name="T71" fmla="*/ 203 h 203"/>
                <a:gd name="T72" fmla="*/ 160 w 264"/>
                <a:gd name="T73" fmla="*/ 190 h 203"/>
                <a:gd name="T74" fmla="*/ 132 w 264"/>
                <a:gd name="T75" fmla="*/ 177 h 203"/>
                <a:gd name="T76" fmla="*/ 123 w 264"/>
                <a:gd name="T77" fmla="*/ 184 h 203"/>
                <a:gd name="T78" fmla="*/ 111 w 264"/>
                <a:gd name="T79" fmla="*/ 190 h 203"/>
                <a:gd name="T80" fmla="*/ 97 w 264"/>
                <a:gd name="T81" fmla="*/ 186 h 203"/>
                <a:gd name="T82" fmla="*/ 90 w 264"/>
                <a:gd name="T83" fmla="*/ 177 h 203"/>
                <a:gd name="T84" fmla="*/ 75 w 264"/>
                <a:gd name="T85" fmla="*/ 162 h 203"/>
                <a:gd name="T86" fmla="*/ 59 w 264"/>
                <a:gd name="T87" fmla="*/ 161 h 203"/>
                <a:gd name="T88" fmla="*/ 50 w 264"/>
                <a:gd name="T89" fmla="*/ 162 h 203"/>
                <a:gd name="T90" fmla="*/ 38 w 264"/>
                <a:gd name="T91" fmla="*/ 160 h 203"/>
                <a:gd name="T92" fmla="*/ 33 w 264"/>
                <a:gd name="T93" fmla="*/ 153 h 203"/>
                <a:gd name="T94" fmla="*/ 31 w 264"/>
                <a:gd name="T95" fmla="*/ 15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4" h="203">
                  <a:moveTo>
                    <a:pt x="31" y="151"/>
                  </a:moveTo>
                  <a:lnTo>
                    <a:pt x="31" y="151"/>
                  </a:lnTo>
                  <a:lnTo>
                    <a:pt x="28" y="146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21" y="137"/>
                  </a:lnTo>
                  <a:lnTo>
                    <a:pt x="21" y="137"/>
                  </a:lnTo>
                  <a:lnTo>
                    <a:pt x="17" y="129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7" y="83"/>
                  </a:lnTo>
                  <a:lnTo>
                    <a:pt x="12" y="74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3" y="19"/>
                  </a:lnTo>
                  <a:lnTo>
                    <a:pt x="55" y="17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61" y="9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9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86" y="12"/>
                  </a:lnTo>
                  <a:lnTo>
                    <a:pt x="92" y="13"/>
                  </a:lnTo>
                  <a:lnTo>
                    <a:pt x="98" y="13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9" y="4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129" y="4"/>
                  </a:lnTo>
                  <a:lnTo>
                    <a:pt x="133" y="7"/>
                  </a:lnTo>
                  <a:lnTo>
                    <a:pt x="133" y="7"/>
                  </a:lnTo>
                  <a:lnTo>
                    <a:pt x="138" y="9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48" y="10"/>
                  </a:lnTo>
                  <a:lnTo>
                    <a:pt x="152" y="9"/>
                  </a:lnTo>
                  <a:lnTo>
                    <a:pt x="157" y="5"/>
                  </a:lnTo>
                  <a:lnTo>
                    <a:pt x="157" y="5"/>
                  </a:lnTo>
                  <a:lnTo>
                    <a:pt x="160" y="3"/>
                  </a:lnTo>
                  <a:lnTo>
                    <a:pt x="160" y="3"/>
                  </a:lnTo>
                  <a:lnTo>
                    <a:pt x="166" y="0"/>
                  </a:lnTo>
                  <a:lnTo>
                    <a:pt x="172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8" y="4"/>
                  </a:lnTo>
                  <a:lnTo>
                    <a:pt x="190" y="7"/>
                  </a:lnTo>
                  <a:lnTo>
                    <a:pt x="194" y="10"/>
                  </a:lnTo>
                  <a:lnTo>
                    <a:pt x="194" y="10"/>
                  </a:lnTo>
                  <a:lnTo>
                    <a:pt x="197" y="12"/>
                  </a:lnTo>
                  <a:lnTo>
                    <a:pt x="198" y="13"/>
                  </a:lnTo>
                  <a:lnTo>
                    <a:pt x="198" y="13"/>
                  </a:lnTo>
                  <a:lnTo>
                    <a:pt x="198" y="15"/>
                  </a:lnTo>
                  <a:lnTo>
                    <a:pt x="198" y="18"/>
                  </a:lnTo>
                  <a:lnTo>
                    <a:pt x="198" y="18"/>
                  </a:lnTo>
                  <a:lnTo>
                    <a:pt x="198" y="21"/>
                  </a:lnTo>
                  <a:lnTo>
                    <a:pt x="199" y="24"/>
                  </a:lnTo>
                  <a:lnTo>
                    <a:pt x="201" y="27"/>
                  </a:lnTo>
                  <a:lnTo>
                    <a:pt x="204" y="31"/>
                  </a:lnTo>
                  <a:lnTo>
                    <a:pt x="204" y="31"/>
                  </a:lnTo>
                  <a:lnTo>
                    <a:pt x="208" y="32"/>
                  </a:lnTo>
                  <a:lnTo>
                    <a:pt x="212" y="33"/>
                  </a:lnTo>
                  <a:lnTo>
                    <a:pt x="212" y="33"/>
                  </a:lnTo>
                  <a:lnTo>
                    <a:pt x="216" y="35"/>
                  </a:lnTo>
                  <a:lnTo>
                    <a:pt x="218" y="36"/>
                  </a:lnTo>
                  <a:lnTo>
                    <a:pt x="218" y="36"/>
                  </a:lnTo>
                  <a:lnTo>
                    <a:pt x="220" y="40"/>
                  </a:lnTo>
                  <a:lnTo>
                    <a:pt x="221" y="45"/>
                  </a:lnTo>
                  <a:lnTo>
                    <a:pt x="221" y="45"/>
                  </a:lnTo>
                  <a:lnTo>
                    <a:pt x="222" y="51"/>
                  </a:lnTo>
                  <a:lnTo>
                    <a:pt x="226" y="58"/>
                  </a:lnTo>
                  <a:lnTo>
                    <a:pt x="226" y="58"/>
                  </a:lnTo>
                  <a:lnTo>
                    <a:pt x="236" y="69"/>
                  </a:lnTo>
                  <a:lnTo>
                    <a:pt x="248" y="79"/>
                  </a:lnTo>
                  <a:lnTo>
                    <a:pt x="248" y="79"/>
                  </a:lnTo>
                  <a:lnTo>
                    <a:pt x="245" y="84"/>
                  </a:lnTo>
                  <a:lnTo>
                    <a:pt x="245" y="89"/>
                  </a:lnTo>
                  <a:lnTo>
                    <a:pt x="245" y="89"/>
                  </a:lnTo>
                  <a:lnTo>
                    <a:pt x="246" y="96"/>
                  </a:lnTo>
                  <a:lnTo>
                    <a:pt x="249" y="101"/>
                  </a:lnTo>
                  <a:lnTo>
                    <a:pt x="253" y="106"/>
                  </a:lnTo>
                  <a:lnTo>
                    <a:pt x="257" y="109"/>
                  </a:lnTo>
                  <a:lnTo>
                    <a:pt x="257" y="109"/>
                  </a:lnTo>
                  <a:lnTo>
                    <a:pt x="263" y="114"/>
                  </a:lnTo>
                  <a:lnTo>
                    <a:pt x="263" y="114"/>
                  </a:lnTo>
                  <a:lnTo>
                    <a:pt x="264" y="116"/>
                  </a:lnTo>
                  <a:lnTo>
                    <a:pt x="264" y="119"/>
                  </a:lnTo>
                  <a:lnTo>
                    <a:pt x="264" y="119"/>
                  </a:lnTo>
                  <a:lnTo>
                    <a:pt x="263" y="121"/>
                  </a:lnTo>
                  <a:lnTo>
                    <a:pt x="259" y="125"/>
                  </a:lnTo>
                  <a:lnTo>
                    <a:pt x="259" y="125"/>
                  </a:lnTo>
                  <a:lnTo>
                    <a:pt x="257" y="126"/>
                  </a:lnTo>
                  <a:lnTo>
                    <a:pt x="257" y="126"/>
                  </a:lnTo>
                  <a:lnTo>
                    <a:pt x="255" y="128"/>
                  </a:lnTo>
                  <a:lnTo>
                    <a:pt x="255" y="128"/>
                  </a:lnTo>
                  <a:lnTo>
                    <a:pt x="253" y="132"/>
                  </a:lnTo>
                  <a:lnTo>
                    <a:pt x="250" y="135"/>
                  </a:lnTo>
                  <a:lnTo>
                    <a:pt x="248" y="143"/>
                  </a:lnTo>
                  <a:lnTo>
                    <a:pt x="248" y="143"/>
                  </a:lnTo>
                  <a:lnTo>
                    <a:pt x="244" y="151"/>
                  </a:lnTo>
                  <a:lnTo>
                    <a:pt x="244" y="151"/>
                  </a:lnTo>
                  <a:lnTo>
                    <a:pt x="241" y="154"/>
                  </a:lnTo>
                  <a:lnTo>
                    <a:pt x="237" y="158"/>
                  </a:lnTo>
                  <a:lnTo>
                    <a:pt x="229" y="163"/>
                  </a:lnTo>
                  <a:lnTo>
                    <a:pt x="229" y="163"/>
                  </a:lnTo>
                  <a:lnTo>
                    <a:pt x="221" y="168"/>
                  </a:lnTo>
                  <a:lnTo>
                    <a:pt x="216" y="172"/>
                  </a:lnTo>
                  <a:lnTo>
                    <a:pt x="213" y="176"/>
                  </a:lnTo>
                  <a:lnTo>
                    <a:pt x="213" y="176"/>
                  </a:lnTo>
                  <a:lnTo>
                    <a:pt x="206" y="185"/>
                  </a:lnTo>
                  <a:lnTo>
                    <a:pt x="206" y="185"/>
                  </a:lnTo>
                  <a:lnTo>
                    <a:pt x="202" y="193"/>
                  </a:lnTo>
                  <a:lnTo>
                    <a:pt x="197" y="198"/>
                  </a:lnTo>
                  <a:lnTo>
                    <a:pt x="197" y="198"/>
                  </a:lnTo>
                  <a:lnTo>
                    <a:pt x="194" y="200"/>
                  </a:lnTo>
                  <a:lnTo>
                    <a:pt x="190" y="202"/>
                  </a:lnTo>
                  <a:lnTo>
                    <a:pt x="184" y="203"/>
                  </a:lnTo>
                  <a:lnTo>
                    <a:pt x="184" y="203"/>
                  </a:lnTo>
                  <a:lnTo>
                    <a:pt x="179" y="203"/>
                  </a:lnTo>
                  <a:lnTo>
                    <a:pt x="179" y="203"/>
                  </a:lnTo>
                  <a:lnTo>
                    <a:pt x="179" y="203"/>
                  </a:lnTo>
                  <a:lnTo>
                    <a:pt x="160" y="190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34" y="177"/>
                  </a:lnTo>
                  <a:lnTo>
                    <a:pt x="132" y="177"/>
                  </a:lnTo>
                  <a:lnTo>
                    <a:pt x="129" y="177"/>
                  </a:lnTo>
                  <a:lnTo>
                    <a:pt x="129" y="177"/>
                  </a:lnTo>
                  <a:lnTo>
                    <a:pt x="125" y="180"/>
                  </a:lnTo>
                  <a:lnTo>
                    <a:pt x="123" y="184"/>
                  </a:lnTo>
                  <a:lnTo>
                    <a:pt x="123" y="184"/>
                  </a:lnTo>
                  <a:lnTo>
                    <a:pt x="120" y="186"/>
                  </a:lnTo>
                  <a:lnTo>
                    <a:pt x="118" y="188"/>
                  </a:lnTo>
                  <a:lnTo>
                    <a:pt x="111" y="190"/>
                  </a:lnTo>
                  <a:lnTo>
                    <a:pt x="111" y="190"/>
                  </a:lnTo>
                  <a:lnTo>
                    <a:pt x="104" y="190"/>
                  </a:lnTo>
                  <a:lnTo>
                    <a:pt x="100" y="189"/>
                  </a:lnTo>
                  <a:lnTo>
                    <a:pt x="97" y="186"/>
                  </a:lnTo>
                  <a:lnTo>
                    <a:pt x="97" y="186"/>
                  </a:lnTo>
                  <a:lnTo>
                    <a:pt x="93" y="183"/>
                  </a:lnTo>
                  <a:lnTo>
                    <a:pt x="90" y="177"/>
                  </a:lnTo>
                  <a:lnTo>
                    <a:pt x="90" y="177"/>
                  </a:lnTo>
                  <a:lnTo>
                    <a:pt x="86" y="172"/>
                  </a:lnTo>
                  <a:lnTo>
                    <a:pt x="86" y="172"/>
                  </a:lnTo>
                  <a:lnTo>
                    <a:pt x="81" y="166"/>
                  </a:lnTo>
                  <a:lnTo>
                    <a:pt x="75" y="162"/>
                  </a:lnTo>
                  <a:lnTo>
                    <a:pt x="69" y="161"/>
                  </a:lnTo>
                  <a:lnTo>
                    <a:pt x="64" y="160"/>
                  </a:lnTo>
                  <a:lnTo>
                    <a:pt x="64" y="160"/>
                  </a:lnTo>
                  <a:lnTo>
                    <a:pt x="59" y="161"/>
                  </a:lnTo>
                  <a:lnTo>
                    <a:pt x="59" y="161"/>
                  </a:lnTo>
                  <a:lnTo>
                    <a:pt x="55" y="162"/>
                  </a:lnTo>
                  <a:lnTo>
                    <a:pt x="55" y="162"/>
                  </a:lnTo>
                  <a:lnTo>
                    <a:pt x="50" y="162"/>
                  </a:lnTo>
                  <a:lnTo>
                    <a:pt x="44" y="161"/>
                  </a:lnTo>
                  <a:lnTo>
                    <a:pt x="44" y="161"/>
                  </a:lnTo>
                  <a:lnTo>
                    <a:pt x="38" y="160"/>
                  </a:lnTo>
                  <a:lnTo>
                    <a:pt x="38" y="160"/>
                  </a:lnTo>
                  <a:lnTo>
                    <a:pt x="36" y="157"/>
                  </a:lnTo>
                  <a:lnTo>
                    <a:pt x="36" y="157"/>
                  </a:lnTo>
                  <a:lnTo>
                    <a:pt x="33" y="153"/>
                  </a:lnTo>
                  <a:lnTo>
                    <a:pt x="33" y="153"/>
                  </a:lnTo>
                  <a:lnTo>
                    <a:pt x="32" y="151"/>
                  </a:lnTo>
                  <a:lnTo>
                    <a:pt x="32" y="151"/>
                  </a:lnTo>
                  <a:lnTo>
                    <a:pt x="31" y="151"/>
                  </a:lnTo>
                  <a:lnTo>
                    <a:pt x="31" y="151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Freeform 131">
              <a:extLst>
                <a:ext uri="{FF2B5EF4-FFF2-40B4-BE49-F238E27FC236}">
                  <a16:creationId xmlns:a16="http://schemas.microsoft.com/office/drawing/2014/main" id="{252A203E-3228-6546-9A94-BE233156F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7406" y="4962519"/>
              <a:ext cx="877160" cy="589083"/>
            </a:xfrm>
            <a:custGeom>
              <a:avLst/>
              <a:gdLst>
                <a:gd name="T0" fmla="*/ 74 w 475"/>
                <a:gd name="T1" fmla="*/ 2 h 319"/>
                <a:gd name="T2" fmla="*/ 95 w 475"/>
                <a:gd name="T3" fmla="*/ 24 h 319"/>
                <a:gd name="T4" fmla="*/ 112 w 475"/>
                <a:gd name="T5" fmla="*/ 28 h 319"/>
                <a:gd name="T6" fmla="*/ 160 w 475"/>
                <a:gd name="T7" fmla="*/ 39 h 319"/>
                <a:gd name="T8" fmla="*/ 189 w 475"/>
                <a:gd name="T9" fmla="*/ 47 h 319"/>
                <a:gd name="T10" fmla="*/ 217 w 475"/>
                <a:gd name="T11" fmla="*/ 57 h 319"/>
                <a:gd name="T12" fmla="*/ 251 w 475"/>
                <a:gd name="T13" fmla="*/ 52 h 319"/>
                <a:gd name="T14" fmla="*/ 269 w 475"/>
                <a:gd name="T15" fmla="*/ 41 h 319"/>
                <a:gd name="T16" fmla="*/ 281 w 475"/>
                <a:gd name="T17" fmla="*/ 28 h 319"/>
                <a:gd name="T18" fmla="*/ 302 w 475"/>
                <a:gd name="T19" fmla="*/ 42 h 319"/>
                <a:gd name="T20" fmla="*/ 309 w 475"/>
                <a:gd name="T21" fmla="*/ 56 h 319"/>
                <a:gd name="T22" fmla="*/ 323 w 475"/>
                <a:gd name="T23" fmla="*/ 69 h 319"/>
                <a:gd name="T24" fmla="*/ 336 w 475"/>
                <a:gd name="T25" fmla="*/ 71 h 319"/>
                <a:gd name="T26" fmla="*/ 350 w 475"/>
                <a:gd name="T27" fmla="*/ 80 h 319"/>
                <a:gd name="T28" fmla="*/ 374 w 475"/>
                <a:gd name="T29" fmla="*/ 79 h 319"/>
                <a:gd name="T30" fmla="*/ 392 w 475"/>
                <a:gd name="T31" fmla="*/ 92 h 319"/>
                <a:gd name="T32" fmla="*/ 415 w 475"/>
                <a:gd name="T33" fmla="*/ 103 h 319"/>
                <a:gd name="T34" fmla="*/ 456 w 475"/>
                <a:gd name="T35" fmla="*/ 109 h 319"/>
                <a:gd name="T36" fmla="*/ 473 w 475"/>
                <a:gd name="T37" fmla="*/ 116 h 319"/>
                <a:gd name="T38" fmla="*/ 475 w 475"/>
                <a:gd name="T39" fmla="*/ 150 h 319"/>
                <a:gd name="T40" fmla="*/ 458 w 475"/>
                <a:gd name="T41" fmla="*/ 159 h 319"/>
                <a:gd name="T42" fmla="*/ 439 w 475"/>
                <a:gd name="T43" fmla="*/ 182 h 319"/>
                <a:gd name="T44" fmla="*/ 427 w 475"/>
                <a:gd name="T45" fmla="*/ 191 h 319"/>
                <a:gd name="T46" fmla="*/ 413 w 475"/>
                <a:gd name="T47" fmla="*/ 199 h 319"/>
                <a:gd name="T48" fmla="*/ 406 w 475"/>
                <a:gd name="T49" fmla="*/ 228 h 319"/>
                <a:gd name="T50" fmla="*/ 407 w 475"/>
                <a:gd name="T51" fmla="*/ 241 h 319"/>
                <a:gd name="T52" fmla="*/ 398 w 475"/>
                <a:gd name="T53" fmla="*/ 256 h 319"/>
                <a:gd name="T54" fmla="*/ 404 w 475"/>
                <a:gd name="T55" fmla="*/ 274 h 319"/>
                <a:gd name="T56" fmla="*/ 410 w 475"/>
                <a:gd name="T57" fmla="*/ 297 h 319"/>
                <a:gd name="T58" fmla="*/ 404 w 475"/>
                <a:gd name="T59" fmla="*/ 307 h 319"/>
                <a:gd name="T60" fmla="*/ 390 w 475"/>
                <a:gd name="T61" fmla="*/ 303 h 319"/>
                <a:gd name="T62" fmla="*/ 369 w 475"/>
                <a:gd name="T63" fmla="*/ 319 h 319"/>
                <a:gd name="T64" fmla="*/ 360 w 475"/>
                <a:gd name="T65" fmla="*/ 302 h 319"/>
                <a:gd name="T66" fmla="*/ 324 w 475"/>
                <a:gd name="T67" fmla="*/ 287 h 319"/>
                <a:gd name="T68" fmla="*/ 302 w 475"/>
                <a:gd name="T69" fmla="*/ 284 h 319"/>
                <a:gd name="T70" fmla="*/ 276 w 475"/>
                <a:gd name="T71" fmla="*/ 277 h 319"/>
                <a:gd name="T72" fmla="*/ 259 w 475"/>
                <a:gd name="T73" fmla="*/ 268 h 319"/>
                <a:gd name="T74" fmla="*/ 246 w 475"/>
                <a:gd name="T75" fmla="*/ 261 h 319"/>
                <a:gd name="T76" fmla="*/ 235 w 475"/>
                <a:gd name="T77" fmla="*/ 243 h 319"/>
                <a:gd name="T78" fmla="*/ 213 w 475"/>
                <a:gd name="T79" fmla="*/ 240 h 319"/>
                <a:gd name="T80" fmla="*/ 183 w 475"/>
                <a:gd name="T81" fmla="*/ 247 h 319"/>
                <a:gd name="T82" fmla="*/ 163 w 475"/>
                <a:gd name="T83" fmla="*/ 245 h 319"/>
                <a:gd name="T84" fmla="*/ 146 w 475"/>
                <a:gd name="T85" fmla="*/ 229 h 319"/>
                <a:gd name="T86" fmla="*/ 137 w 475"/>
                <a:gd name="T87" fmla="*/ 201 h 319"/>
                <a:gd name="T88" fmla="*/ 114 w 475"/>
                <a:gd name="T89" fmla="*/ 190 h 319"/>
                <a:gd name="T90" fmla="*/ 84 w 475"/>
                <a:gd name="T91" fmla="*/ 194 h 319"/>
                <a:gd name="T92" fmla="*/ 59 w 475"/>
                <a:gd name="T93" fmla="*/ 181 h 319"/>
                <a:gd name="T94" fmla="*/ 36 w 475"/>
                <a:gd name="T95" fmla="*/ 155 h 319"/>
                <a:gd name="T96" fmla="*/ 12 w 475"/>
                <a:gd name="T97" fmla="*/ 120 h 319"/>
                <a:gd name="T98" fmla="*/ 3 w 475"/>
                <a:gd name="T99" fmla="*/ 99 h 319"/>
                <a:gd name="T100" fmla="*/ 17 w 475"/>
                <a:gd name="T101" fmla="*/ 89 h 319"/>
                <a:gd name="T102" fmla="*/ 37 w 475"/>
                <a:gd name="T103" fmla="*/ 75 h 319"/>
                <a:gd name="T104" fmla="*/ 41 w 475"/>
                <a:gd name="T105" fmla="*/ 48 h 319"/>
                <a:gd name="T106" fmla="*/ 54 w 475"/>
                <a:gd name="T107" fmla="*/ 19 h 319"/>
                <a:gd name="T108" fmla="*/ 60 w 475"/>
                <a:gd name="T109" fmla="*/ 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5" h="319">
                  <a:moveTo>
                    <a:pt x="65" y="0"/>
                  </a:moveTo>
                  <a:lnTo>
                    <a:pt x="65" y="0"/>
                  </a:lnTo>
                  <a:lnTo>
                    <a:pt x="70" y="0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8" y="6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8" y="18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100" y="25"/>
                  </a:lnTo>
                  <a:lnTo>
                    <a:pt x="103" y="27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39" y="34"/>
                  </a:lnTo>
                  <a:lnTo>
                    <a:pt x="139" y="34"/>
                  </a:lnTo>
                  <a:lnTo>
                    <a:pt x="160" y="39"/>
                  </a:lnTo>
                  <a:lnTo>
                    <a:pt x="160" y="39"/>
                  </a:lnTo>
                  <a:lnTo>
                    <a:pt x="172" y="42"/>
                  </a:lnTo>
                  <a:lnTo>
                    <a:pt x="172" y="42"/>
                  </a:lnTo>
                  <a:lnTo>
                    <a:pt x="181" y="43"/>
                  </a:lnTo>
                  <a:lnTo>
                    <a:pt x="189" y="47"/>
                  </a:lnTo>
                  <a:lnTo>
                    <a:pt x="194" y="50"/>
                  </a:lnTo>
                  <a:lnTo>
                    <a:pt x="194" y="50"/>
                  </a:lnTo>
                  <a:lnTo>
                    <a:pt x="202" y="53"/>
                  </a:lnTo>
                  <a:lnTo>
                    <a:pt x="209" y="56"/>
                  </a:lnTo>
                  <a:lnTo>
                    <a:pt x="217" y="57"/>
                  </a:lnTo>
                  <a:lnTo>
                    <a:pt x="227" y="55"/>
                  </a:lnTo>
                  <a:lnTo>
                    <a:pt x="227" y="55"/>
                  </a:lnTo>
                  <a:lnTo>
                    <a:pt x="239" y="53"/>
                  </a:lnTo>
                  <a:lnTo>
                    <a:pt x="239" y="53"/>
                  </a:lnTo>
                  <a:lnTo>
                    <a:pt x="251" y="52"/>
                  </a:lnTo>
                  <a:lnTo>
                    <a:pt x="258" y="51"/>
                  </a:lnTo>
                  <a:lnTo>
                    <a:pt x="264" y="47"/>
                  </a:lnTo>
                  <a:lnTo>
                    <a:pt x="264" y="47"/>
                  </a:lnTo>
                  <a:lnTo>
                    <a:pt x="267" y="44"/>
                  </a:lnTo>
                  <a:lnTo>
                    <a:pt x="269" y="41"/>
                  </a:lnTo>
                  <a:lnTo>
                    <a:pt x="272" y="34"/>
                  </a:lnTo>
                  <a:lnTo>
                    <a:pt x="272" y="34"/>
                  </a:lnTo>
                  <a:lnTo>
                    <a:pt x="276" y="29"/>
                  </a:lnTo>
                  <a:lnTo>
                    <a:pt x="277" y="28"/>
                  </a:lnTo>
                  <a:lnTo>
                    <a:pt x="281" y="28"/>
                  </a:lnTo>
                  <a:lnTo>
                    <a:pt x="281" y="28"/>
                  </a:lnTo>
                  <a:lnTo>
                    <a:pt x="285" y="29"/>
                  </a:lnTo>
                  <a:lnTo>
                    <a:pt x="290" y="33"/>
                  </a:lnTo>
                  <a:lnTo>
                    <a:pt x="299" y="39"/>
                  </a:lnTo>
                  <a:lnTo>
                    <a:pt x="302" y="42"/>
                  </a:lnTo>
                  <a:lnTo>
                    <a:pt x="302" y="42"/>
                  </a:lnTo>
                  <a:lnTo>
                    <a:pt x="306" y="47"/>
                  </a:lnTo>
                  <a:lnTo>
                    <a:pt x="308" y="51"/>
                  </a:lnTo>
                  <a:lnTo>
                    <a:pt x="308" y="51"/>
                  </a:lnTo>
                  <a:lnTo>
                    <a:pt x="309" y="56"/>
                  </a:lnTo>
                  <a:lnTo>
                    <a:pt x="313" y="62"/>
                  </a:lnTo>
                  <a:lnTo>
                    <a:pt x="313" y="62"/>
                  </a:lnTo>
                  <a:lnTo>
                    <a:pt x="315" y="66"/>
                  </a:lnTo>
                  <a:lnTo>
                    <a:pt x="319" y="69"/>
                  </a:lnTo>
                  <a:lnTo>
                    <a:pt x="323" y="69"/>
                  </a:lnTo>
                  <a:lnTo>
                    <a:pt x="325" y="70"/>
                  </a:lnTo>
                  <a:lnTo>
                    <a:pt x="325" y="70"/>
                  </a:lnTo>
                  <a:lnTo>
                    <a:pt x="331" y="70"/>
                  </a:lnTo>
                  <a:lnTo>
                    <a:pt x="331" y="70"/>
                  </a:lnTo>
                  <a:lnTo>
                    <a:pt x="336" y="71"/>
                  </a:lnTo>
                  <a:lnTo>
                    <a:pt x="338" y="74"/>
                  </a:lnTo>
                  <a:lnTo>
                    <a:pt x="338" y="74"/>
                  </a:lnTo>
                  <a:lnTo>
                    <a:pt x="345" y="78"/>
                  </a:lnTo>
                  <a:lnTo>
                    <a:pt x="345" y="78"/>
                  </a:lnTo>
                  <a:lnTo>
                    <a:pt x="350" y="80"/>
                  </a:lnTo>
                  <a:lnTo>
                    <a:pt x="355" y="80"/>
                  </a:lnTo>
                  <a:lnTo>
                    <a:pt x="364" y="79"/>
                  </a:lnTo>
                  <a:lnTo>
                    <a:pt x="364" y="79"/>
                  </a:lnTo>
                  <a:lnTo>
                    <a:pt x="369" y="78"/>
                  </a:lnTo>
                  <a:lnTo>
                    <a:pt x="374" y="79"/>
                  </a:lnTo>
                  <a:lnTo>
                    <a:pt x="374" y="79"/>
                  </a:lnTo>
                  <a:lnTo>
                    <a:pt x="379" y="81"/>
                  </a:lnTo>
                  <a:lnTo>
                    <a:pt x="384" y="85"/>
                  </a:lnTo>
                  <a:lnTo>
                    <a:pt x="384" y="85"/>
                  </a:lnTo>
                  <a:lnTo>
                    <a:pt x="392" y="92"/>
                  </a:lnTo>
                  <a:lnTo>
                    <a:pt x="392" y="92"/>
                  </a:lnTo>
                  <a:lnTo>
                    <a:pt x="412" y="102"/>
                  </a:lnTo>
                  <a:lnTo>
                    <a:pt x="412" y="102"/>
                  </a:lnTo>
                  <a:lnTo>
                    <a:pt x="415" y="103"/>
                  </a:lnTo>
                  <a:lnTo>
                    <a:pt x="415" y="103"/>
                  </a:lnTo>
                  <a:lnTo>
                    <a:pt x="424" y="107"/>
                  </a:lnTo>
                  <a:lnTo>
                    <a:pt x="424" y="107"/>
                  </a:lnTo>
                  <a:lnTo>
                    <a:pt x="431" y="108"/>
                  </a:lnTo>
                  <a:lnTo>
                    <a:pt x="439" y="109"/>
                  </a:lnTo>
                  <a:lnTo>
                    <a:pt x="456" y="109"/>
                  </a:lnTo>
                  <a:lnTo>
                    <a:pt x="459" y="109"/>
                  </a:lnTo>
                  <a:lnTo>
                    <a:pt x="459" y="109"/>
                  </a:lnTo>
                  <a:lnTo>
                    <a:pt x="466" y="111"/>
                  </a:lnTo>
                  <a:lnTo>
                    <a:pt x="470" y="112"/>
                  </a:lnTo>
                  <a:lnTo>
                    <a:pt x="473" y="116"/>
                  </a:lnTo>
                  <a:lnTo>
                    <a:pt x="475" y="122"/>
                  </a:lnTo>
                  <a:lnTo>
                    <a:pt x="475" y="122"/>
                  </a:lnTo>
                  <a:lnTo>
                    <a:pt x="475" y="136"/>
                  </a:lnTo>
                  <a:lnTo>
                    <a:pt x="475" y="150"/>
                  </a:lnTo>
                  <a:lnTo>
                    <a:pt x="475" y="150"/>
                  </a:lnTo>
                  <a:lnTo>
                    <a:pt x="472" y="153"/>
                  </a:lnTo>
                  <a:lnTo>
                    <a:pt x="472" y="153"/>
                  </a:lnTo>
                  <a:lnTo>
                    <a:pt x="466" y="155"/>
                  </a:lnTo>
                  <a:lnTo>
                    <a:pt x="466" y="155"/>
                  </a:lnTo>
                  <a:lnTo>
                    <a:pt x="458" y="159"/>
                  </a:lnTo>
                  <a:lnTo>
                    <a:pt x="458" y="159"/>
                  </a:lnTo>
                  <a:lnTo>
                    <a:pt x="452" y="162"/>
                  </a:lnTo>
                  <a:lnTo>
                    <a:pt x="445" y="166"/>
                  </a:lnTo>
                  <a:lnTo>
                    <a:pt x="441" y="172"/>
                  </a:lnTo>
                  <a:lnTo>
                    <a:pt x="439" y="182"/>
                  </a:lnTo>
                  <a:lnTo>
                    <a:pt x="439" y="182"/>
                  </a:lnTo>
                  <a:lnTo>
                    <a:pt x="436" y="186"/>
                  </a:lnTo>
                  <a:lnTo>
                    <a:pt x="435" y="189"/>
                  </a:lnTo>
                  <a:lnTo>
                    <a:pt x="431" y="190"/>
                  </a:lnTo>
                  <a:lnTo>
                    <a:pt x="427" y="191"/>
                  </a:lnTo>
                  <a:lnTo>
                    <a:pt x="427" y="191"/>
                  </a:lnTo>
                  <a:lnTo>
                    <a:pt x="421" y="194"/>
                  </a:lnTo>
                  <a:lnTo>
                    <a:pt x="417" y="196"/>
                  </a:lnTo>
                  <a:lnTo>
                    <a:pt x="413" y="199"/>
                  </a:lnTo>
                  <a:lnTo>
                    <a:pt x="413" y="199"/>
                  </a:lnTo>
                  <a:lnTo>
                    <a:pt x="410" y="206"/>
                  </a:lnTo>
                  <a:lnTo>
                    <a:pt x="407" y="213"/>
                  </a:lnTo>
                  <a:lnTo>
                    <a:pt x="404" y="223"/>
                  </a:lnTo>
                  <a:lnTo>
                    <a:pt x="404" y="223"/>
                  </a:lnTo>
                  <a:lnTo>
                    <a:pt x="406" y="228"/>
                  </a:lnTo>
                  <a:lnTo>
                    <a:pt x="406" y="233"/>
                  </a:lnTo>
                  <a:lnTo>
                    <a:pt x="406" y="233"/>
                  </a:lnTo>
                  <a:lnTo>
                    <a:pt x="407" y="237"/>
                  </a:lnTo>
                  <a:lnTo>
                    <a:pt x="407" y="241"/>
                  </a:lnTo>
                  <a:lnTo>
                    <a:pt x="407" y="241"/>
                  </a:lnTo>
                  <a:lnTo>
                    <a:pt x="406" y="243"/>
                  </a:lnTo>
                  <a:lnTo>
                    <a:pt x="403" y="246"/>
                  </a:lnTo>
                  <a:lnTo>
                    <a:pt x="403" y="246"/>
                  </a:lnTo>
                  <a:lnTo>
                    <a:pt x="401" y="251"/>
                  </a:lnTo>
                  <a:lnTo>
                    <a:pt x="398" y="256"/>
                  </a:lnTo>
                  <a:lnTo>
                    <a:pt x="398" y="256"/>
                  </a:lnTo>
                  <a:lnTo>
                    <a:pt x="398" y="261"/>
                  </a:lnTo>
                  <a:lnTo>
                    <a:pt x="399" y="266"/>
                  </a:lnTo>
                  <a:lnTo>
                    <a:pt x="404" y="274"/>
                  </a:lnTo>
                  <a:lnTo>
                    <a:pt x="404" y="274"/>
                  </a:lnTo>
                  <a:lnTo>
                    <a:pt x="407" y="279"/>
                  </a:lnTo>
                  <a:lnTo>
                    <a:pt x="407" y="279"/>
                  </a:lnTo>
                  <a:lnTo>
                    <a:pt x="410" y="283"/>
                  </a:lnTo>
                  <a:lnTo>
                    <a:pt x="410" y="291"/>
                  </a:lnTo>
                  <a:lnTo>
                    <a:pt x="410" y="297"/>
                  </a:lnTo>
                  <a:lnTo>
                    <a:pt x="408" y="303"/>
                  </a:lnTo>
                  <a:lnTo>
                    <a:pt x="408" y="303"/>
                  </a:lnTo>
                  <a:lnTo>
                    <a:pt x="406" y="306"/>
                  </a:lnTo>
                  <a:lnTo>
                    <a:pt x="404" y="307"/>
                  </a:lnTo>
                  <a:lnTo>
                    <a:pt x="404" y="307"/>
                  </a:lnTo>
                  <a:lnTo>
                    <a:pt x="399" y="306"/>
                  </a:lnTo>
                  <a:lnTo>
                    <a:pt x="399" y="306"/>
                  </a:lnTo>
                  <a:lnTo>
                    <a:pt x="396" y="303"/>
                  </a:lnTo>
                  <a:lnTo>
                    <a:pt x="390" y="303"/>
                  </a:lnTo>
                  <a:lnTo>
                    <a:pt x="390" y="303"/>
                  </a:lnTo>
                  <a:lnTo>
                    <a:pt x="384" y="303"/>
                  </a:lnTo>
                  <a:lnTo>
                    <a:pt x="379" y="307"/>
                  </a:lnTo>
                  <a:lnTo>
                    <a:pt x="374" y="311"/>
                  </a:lnTo>
                  <a:lnTo>
                    <a:pt x="370" y="317"/>
                  </a:lnTo>
                  <a:lnTo>
                    <a:pt x="369" y="319"/>
                  </a:lnTo>
                  <a:lnTo>
                    <a:pt x="369" y="319"/>
                  </a:lnTo>
                  <a:lnTo>
                    <a:pt x="365" y="310"/>
                  </a:lnTo>
                  <a:lnTo>
                    <a:pt x="362" y="306"/>
                  </a:lnTo>
                  <a:lnTo>
                    <a:pt x="360" y="302"/>
                  </a:lnTo>
                  <a:lnTo>
                    <a:pt x="360" y="302"/>
                  </a:lnTo>
                  <a:lnTo>
                    <a:pt x="355" y="297"/>
                  </a:lnTo>
                  <a:lnTo>
                    <a:pt x="348" y="294"/>
                  </a:lnTo>
                  <a:lnTo>
                    <a:pt x="336" y="291"/>
                  </a:lnTo>
                  <a:lnTo>
                    <a:pt x="336" y="291"/>
                  </a:lnTo>
                  <a:lnTo>
                    <a:pt x="324" y="287"/>
                  </a:lnTo>
                  <a:lnTo>
                    <a:pt x="324" y="287"/>
                  </a:lnTo>
                  <a:lnTo>
                    <a:pt x="319" y="285"/>
                  </a:lnTo>
                  <a:lnTo>
                    <a:pt x="313" y="284"/>
                  </a:lnTo>
                  <a:lnTo>
                    <a:pt x="302" y="284"/>
                  </a:lnTo>
                  <a:lnTo>
                    <a:pt x="302" y="284"/>
                  </a:lnTo>
                  <a:lnTo>
                    <a:pt x="296" y="284"/>
                  </a:lnTo>
                  <a:lnTo>
                    <a:pt x="288" y="283"/>
                  </a:lnTo>
                  <a:lnTo>
                    <a:pt x="288" y="283"/>
                  </a:lnTo>
                  <a:lnTo>
                    <a:pt x="282" y="280"/>
                  </a:lnTo>
                  <a:lnTo>
                    <a:pt x="276" y="277"/>
                  </a:lnTo>
                  <a:lnTo>
                    <a:pt x="276" y="277"/>
                  </a:lnTo>
                  <a:lnTo>
                    <a:pt x="271" y="273"/>
                  </a:lnTo>
                  <a:lnTo>
                    <a:pt x="271" y="273"/>
                  </a:lnTo>
                  <a:lnTo>
                    <a:pt x="265" y="270"/>
                  </a:lnTo>
                  <a:lnTo>
                    <a:pt x="259" y="268"/>
                  </a:lnTo>
                  <a:lnTo>
                    <a:pt x="259" y="268"/>
                  </a:lnTo>
                  <a:lnTo>
                    <a:pt x="253" y="265"/>
                  </a:lnTo>
                  <a:lnTo>
                    <a:pt x="253" y="265"/>
                  </a:lnTo>
                  <a:lnTo>
                    <a:pt x="249" y="264"/>
                  </a:lnTo>
                  <a:lnTo>
                    <a:pt x="246" y="261"/>
                  </a:lnTo>
                  <a:lnTo>
                    <a:pt x="242" y="255"/>
                  </a:lnTo>
                  <a:lnTo>
                    <a:pt x="242" y="255"/>
                  </a:lnTo>
                  <a:lnTo>
                    <a:pt x="240" y="250"/>
                  </a:lnTo>
                  <a:lnTo>
                    <a:pt x="235" y="243"/>
                  </a:lnTo>
                  <a:lnTo>
                    <a:pt x="235" y="243"/>
                  </a:lnTo>
                  <a:lnTo>
                    <a:pt x="231" y="241"/>
                  </a:lnTo>
                  <a:lnTo>
                    <a:pt x="227" y="240"/>
                  </a:lnTo>
                  <a:lnTo>
                    <a:pt x="223" y="238"/>
                  </a:lnTo>
                  <a:lnTo>
                    <a:pt x="220" y="238"/>
                  </a:lnTo>
                  <a:lnTo>
                    <a:pt x="213" y="240"/>
                  </a:lnTo>
                  <a:lnTo>
                    <a:pt x="207" y="241"/>
                  </a:lnTo>
                  <a:lnTo>
                    <a:pt x="203" y="242"/>
                  </a:lnTo>
                  <a:lnTo>
                    <a:pt x="203" y="242"/>
                  </a:lnTo>
                  <a:lnTo>
                    <a:pt x="191" y="246"/>
                  </a:lnTo>
                  <a:lnTo>
                    <a:pt x="183" y="247"/>
                  </a:lnTo>
                  <a:lnTo>
                    <a:pt x="183" y="247"/>
                  </a:lnTo>
                  <a:lnTo>
                    <a:pt x="176" y="247"/>
                  </a:lnTo>
                  <a:lnTo>
                    <a:pt x="170" y="247"/>
                  </a:lnTo>
                  <a:lnTo>
                    <a:pt x="170" y="247"/>
                  </a:lnTo>
                  <a:lnTo>
                    <a:pt x="163" y="245"/>
                  </a:lnTo>
                  <a:lnTo>
                    <a:pt x="158" y="242"/>
                  </a:lnTo>
                  <a:lnTo>
                    <a:pt x="153" y="238"/>
                  </a:lnTo>
                  <a:lnTo>
                    <a:pt x="148" y="232"/>
                  </a:lnTo>
                  <a:lnTo>
                    <a:pt x="148" y="232"/>
                  </a:lnTo>
                  <a:lnTo>
                    <a:pt x="146" y="229"/>
                  </a:lnTo>
                  <a:lnTo>
                    <a:pt x="144" y="226"/>
                  </a:lnTo>
                  <a:lnTo>
                    <a:pt x="142" y="218"/>
                  </a:lnTo>
                  <a:lnTo>
                    <a:pt x="142" y="218"/>
                  </a:lnTo>
                  <a:lnTo>
                    <a:pt x="139" y="206"/>
                  </a:lnTo>
                  <a:lnTo>
                    <a:pt x="137" y="201"/>
                  </a:lnTo>
                  <a:lnTo>
                    <a:pt x="132" y="196"/>
                  </a:lnTo>
                  <a:lnTo>
                    <a:pt x="132" y="196"/>
                  </a:lnTo>
                  <a:lnTo>
                    <a:pt x="128" y="192"/>
                  </a:lnTo>
                  <a:lnTo>
                    <a:pt x="123" y="191"/>
                  </a:lnTo>
                  <a:lnTo>
                    <a:pt x="114" y="190"/>
                  </a:lnTo>
                  <a:lnTo>
                    <a:pt x="106" y="190"/>
                  </a:lnTo>
                  <a:lnTo>
                    <a:pt x="97" y="191"/>
                  </a:lnTo>
                  <a:lnTo>
                    <a:pt x="92" y="192"/>
                  </a:lnTo>
                  <a:lnTo>
                    <a:pt x="92" y="192"/>
                  </a:lnTo>
                  <a:lnTo>
                    <a:pt x="84" y="194"/>
                  </a:lnTo>
                  <a:lnTo>
                    <a:pt x="78" y="194"/>
                  </a:lnTo>
                  <a:lnTo>
                    <a:pt x="73" y="191"/>
                  </a:lnTo>
                  <a:lnTo>
                    <a:pt x="68" y="189"/>
                  </a:lnTo>
                  <a:lnTo>
                    <a:pt x="63" y="186"/>
                  </a:lnTo>
                  <a:lnTo>
                    <a:pt x="59" y="181"/>
                  </a:lnTo>
                  <a:lnTo>
                    <a:pt x="50" y="171"/>
                  </a:lnTo>
                  <a:lnTo>
                    <a:pt x="50" y="171"/>
                  </a:lnTo>
                  <a:lnTo>
                    <a:pt x="43" y="163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29" y="150"/>
                  </a:lnTo>
                  <a:lnTo>
                    <a:pt x="26" y="144"/>
                  </a:lnTo>
                  <a:lnTo>
                    <a:pt x="17" y="130"/>
                  </a:lnTo>
                  <a:lnTo>
                    <a:pt x="17" y="130"/>
                  </a:lnTo>
                  <a:lnTo>
                    <a:pt x="12" y="120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3" y="99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12" y="92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26" y="87"/>
                  </a:lnTo>
                  <a:lnTo>
                    <a:pt x="29" y="84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7" y="75"/>
                  </a:lnTo>
                  <a:lnTo>
                    <a:pt x="40" y="7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53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56" y="7"/>
                  </a:lnTo>
                  <a:lnTo>
                    <a:pt x="58" y="4"/>
                  </a:lnTo>
                  <a:lnTo>
                    <a:pt x="60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Freeform 132">
              <a:extLst>
                <a:ext uri="{FF2B5EF4-FFF2-40B4-BE49-F238E27FC236}">
                  <a16:creationId xmlns:a16="http://schemas.microsoft.com/office/drawing/2014/main" id="{5E40C116-8C42-9647-91A8-41C45EFB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188" y="5603308"/>
              <a:ext cx="397031" cy="470897"/>
            </a:xfrm>
            <a:custGeom>
              <a:avLst/>
              <a:gdLst>
                <a:gd name="T0" fmla="*/ 40 w 215"/>
                <a:gd name="T1" fmla="*/ 143 h 255"/>
                <a:gd name="T2" fmla="*/ 41 w 215"/>
                <a:gd name="T3" fmla="*/ 130 h 255"/>
                <a:gd name="T4" fmla="*/ 35 w 215"/>
                <a:gd name="T5" fmla="*/ 116 h 255"/>
                <a:gd name="T6" fmla="*/ 26 w 215"/>
                <a:gd name="T7" fmla="*/ 111 h 255"/>
                <a:gd name="T8" fmla="*/ 21 w 215"/>
                <a:gd name="T9" fmla="*/ 102 h 255"/>
                <a:gd name="T10" fmla="*/ 18 w 215"/>
                <a:gd name="T11" fmla="*/ 97 h 255"/>
                <a:gd name="T12" fmla="*/ 14 w 215"/>
                <a:gd name="T13" fmla="*/ 92 h 255"/>
                <a:gd name="T14" fmla="*/ 12 w 215"/>
                <a:gd name="T15" fmla="*/ 86 h 255"/>
                <a:gd name="T16" fmla="*/ 11 w 215"/>
                <a:gd name="T17" fmla="*/ 80 h 255"/>
                <a:gd name="T18" fmla="*/ 5 w 215"/>
                <a:gd name="T19" fmla="*/ 71 h 255"/>
                <a:gd name="T20" fmla="*/ 2 w 215"/>
                <a:gd name="T21" fmla="*/ 65 h 255"/>
                <a:gd name="T22" fmla="*/ 0 w 215"/>
                <a:gd name="T23" fmla="*/ 56 h 255"/>
                <a:gd name="T24" fmla="*/ 12 w 215"/>
                <a:gd name="T25" fmla="*/ 29 h 255"/>
                <a:gd name="T26" fmla="*/ 17 w 215"/>
                <a:gd name="T27" fmla="*/ 20 h 255"/>
                <a:gd name="T28" fmla="*/ 32 w 215"/>
                <a:gd name="T29" fmla="*/ 0 h 255"/>
                <a:gd name="T30" fmla="*/ 37 w 215"/>
                <a:gd name="T31" fmla="*/ 12 h 255"/>
                <a:gd name="T32" fmla="*/ 48 w 215"/>
                <a:gd name="T33" fmla="*/ 24 h 255"/>
                <a:gd name="T34" fmla="*/ 59 w 215"/>
                <a:gd name="T35" fmla="*/ 35 h 255"/>
                <a:gd name="T36" fmla="*/ 73 w 215"/>
                <a:gd name="T37" fmla="*/ 41 h 255"/>
                <a:gd name="T38" fmla="*/ 79 w 215"/>
                <a:gd name="T39" fmla="*/ 38 h 255"/>
                <a:gd name="T40" fmla="*/ 87 w 215"/>
                <a:gd name="T41" fmla="*/ 30 h 255"/>
                <a:gd name="T42" fmla="*/ 95 w 215"/>
                <a:gd name="T43" fmla="*/ 28 h 255"/>
                <a:gd name="T44" fmla="*/ 96 w 215"/>
                <a:gd name="T45" fmla="*/ 28 h 255"/>
                <a:gd name="T46" fmla="*/ 101 w 215"/>
                <a:gd name="T47" fmla="*/ 46 h 255"/>
                <a:gd name="T48" fmla="*/ 95 w 215"/>
                <a:gd name="T49" fmla="*/ 58 h 255"/>
                <a:gd name="T50" fmla="*/ 93 w 215"/>
                <a:gd name="T51" fmla="*/ 74 h 255"/>
                <a:gd name="T52" fmla="*/ 101 w 215"/>
                <a:gd name="T53" fmla="*/ 83 h 255"/>
                <a:gd name="T54" fmla="*/ 116 w 215"/>
                <a:gd name="T55" fmla="*/ 90 h 255"/>
                <a:gd name="T56" fmla="*/ 129 w 215"/>
                <a:gd name="T57" fmla="*/ 93 h 255"/>
                <a:gd name="T58" fmla="*/ 134 w 215"/>
                <a:gd name="T59" fmla="*/ 97 h 255"/>
                <a:gd name="T60" fmla="*/ 142 w 215"/>
                <a:gd name="T61" fmla="*/ 113 h 255"/>
                <a:gd name="T62" fmla="*/ 152 w 215"/>
                <a:gd name="T63" fmla="*/ 126 h 255"/>
                <a:gd name="T64" fmla="*/ 170 w 215"/>
                <a:gd name="T65" fmla="*/ 140 h 255"/>
                <a:gd name="T66" fmla="*/ 178 w 215"/>
                <a:gd name="T67" fmla="*/ 149 h 255"/>
                <a:gd name="T68" fmla="*/ 180 w 215"/>
                <a:gd name="T69" fmla="*/ 158 h 255"/>
                <a:gd name="T70" fmla="*/ 185 w 215"/>
                <a:gd name="T71" fmla="*/ 168 h 255"/>
                <a:gd name="T72" fmla="*/ 196 w 215"/>
                <a:gd name="T73" fmla="*/ 172 h 255"/>
                <a:gd name="T74" fmla="*/ 201 w 215"/>
                <a:gd name="T75" fmla="*/ 174 h 255"/>
                <a:gd name="T76" fmla="*/ 204 w 215"/>
                <a:gd name="T77" fmla="*/ 178 h 255"/>
                <a:gd name="T78" fmla="*/ 215 w 215"/>
                <a:gd name="T79" fmla="*/ 183 h 255"/>
                <a:gd name="T80" fmla="*/ 203 w 215"/>
                <a:gd name="T81" fmla="*/ 201 h 255"/>
                <a:gd name="T82" fmla="*/ 190 w 215"/>
                <a:gd name="T83" fmla="*/ 210 h 255"/>
                <a:gd name="T84" fmla="*/ 169 w 215"/>
                <a:gd name="T85" fmla="*/ 218 h 255"/>
                <a:gd name="T86" fmla="*/ 152 w 215"/>
                <a:gd name="T87" fmla="*/ 219 h 255"/>
                <a:gd name="T88" fmla="*/ 138 w 215"/>
                <a:gd name="T89" fmla="*/ 223 h 255"/>
                <a:gd name="T90" fmla="*/ 128 w 215"/>
                <a:gd name="T91" fmla="*/ 231 h 255"/>
                <a:gd name="T92" fmla="*/ 115 w 215"/>
                <a:gd name="T93" fmla="*/ 241 h 255"/>
                <a:gd name="T94" fmla="*/ 95 w 215"/>
                <a:gd name="T95" fmla="*/ 250 h 255"/>
                <a:gd name="T96" fmla="*/ 87 w 215"/>
                <a:gd name="T97" fmla="*/ 255 h 255"/>
                <a:gd name="T98" fmla="*/ 67 w 215"/>
                <a:gd name="T99" fmla="*/ 233 h 255"/>
                <a:gd name="T100" fmla="*/ 63 w 215"/>
                <a:gd name="T101" fmla="*/ 224 h 255"/>
                <a:gd name="T102" fmla="*/ 59 w 215"/>
                <a:gd name="T103" fmla="*/ 213 h 255"/>
                <a:gd name="T104" fmla="*/ 54 w 215"/>
                <a:gd name="T105" fmla="*/ 208 h 255"/>
                <a:gd name="T106" fmla="*/ 42 w 215"/>
                <a:gd name="T107" fmla="*/ 205 h 255"/>
                <a:gd name="T108" fmla="*/ 41 w 215"/>
                <a:gd name="T109" fmla="*/ 200 h 255"/>
                <a:gd name="T110" fmla="*/ 40 w 215"/>
                <a:gd name="T111" fmla="*/ 192 h 255"/>
                <a:gd name="T112" fmla="*/ 32 w 215"/>
                <a:gd name="T113" fmla="*/ 183 h 255"/>
                <a:gd name="T114" fmla="*/ 31 w 215"/>
                <a:gd name="T115" fmla="*/ 182 h 255"/>
                <a:gd name="T116" fmla="*/ 30 w 215"/>
                <a:gd name="T117" fmla="*/ 173 h 255"/>
                <a:gd name="T118" fmla="*/ 35 w 215"/>
                <a:gd name="T119" fmla="*/ 15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5" h="255">
                  <a:moveTo>
                    <a:pt x="35" y="157"/>
                  </a:moveTo>
                  <a:lnTo>
                    <a:pt x="35" y="157"/>
                  </a:lnTo>
                  <a:lnTo>
                    <a:pt x="40" y="143"/>
                  </a:lnTo>
                  <a:lnTo>
                    <a:pt x="41" y="136"/>
                  </a:lnTo>
                  <a:lnTo>
                    <a:pt x="41" y="130"/>
                  </a:lnTo>
                  <a:lnTo>
                    <a:pt x="41" y="130"/>
                  </a:lnTo>
                  <a:lnTo>
                    <a:pt x="40" y="123"/>
                  </a:lnTo>
                  <a:lnTo>
                    <a:pt x="37" y="118"/>
                  </a:lnTo>
                  <a:lnTo>
                    <a:pt x="35" y="116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3" y="107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7" y="94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8" y="75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3" y="69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0" y="61"/>
                  </a:lnTo>
                  <a:lnTo>
                    <a:pt x="0" y="56"/>
                  </a:lnTo>
                  <a:lnTo>
                    <a:pt x="3" y="47"/>
                  </a:lnTo>
                  <a:lnTo>
                    <a:pt x="8" y="38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23" y="10"/>
                  </a:lnTo>
                  <a:lnTo>
                    <a:pt x="27" y="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5" y="9"/>
                  </a:lnTo>
                  <a:lnTo>
                    <a:pt x="37" y="12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3" y="30"/>
                  </a:lnTo>
                  <a:lnTo>
                    <a:pt x="59" y="35"/>
                  </a:lnTo>
                  <a:lnTo>
                    <a:pt x="65" y="41"/>
                  </a:lnTo>
                  <a:lnTo>
                    <a:pt x="69" y="41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7" y="41"/>
                  </a:lnTo>
                  <a:lnTo>
                    <a:pt x="79" y="38"/>
                  </a:lnTo>
                  <a:lnTo>
                    <a:pt x="85" y="34"/>
                  </a:lnTo>
                  <a:lnTo>
                    <a:pt x="85" y="34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91" y="29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100" y="34"/>
                  </a:lnTo>
                  <a:lnTo>
                    <a:pt x="102" y="39"/>
                  </a:lnTo>
                  <a:lnTo>
                    <a:pt x="101" y="46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95" y="58"/>
                  </a:lnTo>
                  <a:lnTo>
                    <a:pt x="93" y="63"/>
                  </a:lnTo>
                  <a:lnTo>
                    <a:pt x="92" y="69"/>
                  </a:lnTo>
                  <a:lnTo>
                    <a:pt x="93" y="74"/>
                  </a:lnTo>
                  <a:lnTo>
                    <a:pt x="93" y="74"/>
                  </a:lnTo>
                  <a:lnTo>
                    <a:pt x="97" y="79"/>
                  </a:lnTo>
                  <a:lnTo>
                    <a:pt x="101" y="83"/>
                  </a:lnTo>
                  <a:lnTo>
                    <a:pt x="109" y="86"/>
                  </a:lnTo>
                  <a:lnTo>
                    <a:pt x="116" y="90"/>
                  </a:lnTo>
                  <a:lnTo>
                    <a:pt x="116" y="90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9" y="93"/>
                  </a:lnTo>
                  <a:lnTo>
                    <a:pt x="132" y="94"/>
                  </a:lnTo>
                  <a:lnTo>
                    <a:pt x="134" y="97"/>
                  </a:lnTo>
                  <a:lnTo>
                    <a:pt x="134" y="97"/>
                  </a:lnTo>
                  <a:lnTo>
                    <a:pt x="138" y="106"/>
                  </a:lnTo>
                  <a:lnTo>
                    <a:pt x="138" y="106"/>
                  </a:lnTo>
                  <a:lnTo>
                    <a:pt x="142" y="113"/>
                  </a:lnTo>
                  <a:lnTo>
                    <a:pt x="147" y="121"/>
                  </a:lnTo>
                  <a:lnTo>
                    <a:pt x="147" y="121"/>
                  </a:lnTo>
                  <a:lnTo>
                    <a:pt x="152" y="126"/>
                  </a:lnTo>
                  <a:lnTo>
                    <a:pt x="159" y="131"/>
                  </a:lnTo>
                  <a:lnTo>
                    <a:pt x="170" y="140"/>
                  </a:lnTo>
                  <a:lnTo>
                    <a:pt x="170" y="140"/>
                  </a:lnTo>
                  <a:lnTo>
                    <a:pt x="175" y="143"/>
                  </a:lnTo>
                  <a:lnTo>
                    <a:pt x="176" y="145"/>
                  </a:lnTo>
                  <a:lnTo>
                    <a:pt x="178" y="149"/>
                  </a:lnTo>
                  <a:lnTo>
                    <a:pt x="179" y="154"/>
                  </a:lnTo>
                  <a:lnTo>
                    <a:pt x="180" y="158"/>
                  </a:lnTo>
                  <a:lnTo>
                    <a:pt x="180" y="158"/>
                  </a:lnTo>
                  <a:lnTo>
                    <a:pt x="180" y="162"/>
                  </a:lnTo>
                  <a:lnTo>
                    <a:pt x="183" y="166"/>
                  </a:lnTo>
                  <a:lnTo>
                    <a:pt x="185" y="168"/>
                  </a:lnTo>
                  <a:lnTo>
                    <a:pt x="190" y="171"/>
                  </a:lnTo>
                  <a:lnTo>
                    <a:pt x="190" y="171"/>
                  </a:lnTo>
                  <a:lnTo>
                    <a:pt x="196" y="172"/>
                  </a:lnTo>
                  <a:lnTo>
                    <a:pt x="196" y="172"/>
                  </a:lnTo>
                  <a:lnTo>
                    <a:pt x="201" y="174"/>
                  </a:lnTo>
                  <a:lnTo>
                    <a:pt x="201" y="174"/>
                  </a:lnTo>
                  <a:lnTo>
                    <a:pt x="203" y="176"/>
                  </a:lnTo>
                  <a:lnTo>
                    <a:pt x="203" y="176"/>
                  </a:lnTo>
                  <a:lnTo>
                    <a:pt x="204" y="178"/>
                  </a:lnTo>
                  <a:lnTo>
                    <a:pt x="207" y="180"/>
                  </a:lnTo>
                  <a:lnTo>
                    <a:pt x="207" y="180"/>
                  </a:lnTo>
                  <a:lnTo>
                    <a:pt x="215" y="183"/>
                  </a:lnTo>
                  <a:lnTo>
                    <a:pt x="215" y="183"/>
                  </a:lnTo>
                  <a:lnTo>
                    <a:pt x="210" y="192"/>
                  </a:lnTo>
                  <a:lnTo>
                    <a:pt x="203" y="201"/>
                  </a:lnTo>
                  <a:lnTo>
                    <a:pt x="203" y="201"/>
                  </a:lnTo>
                  <a:lnTo>
                    <a:pt x="197" y="206"/>
                  </a:lnTo>
                  <a:lnTo>
                    <a:pt x="190" y="210"/>
                  </a:lnTo>
                  <a:lnTo>
                    <a:pt x="178" y="215"/>
                  </a:lnTo>
                  <a:lnTo>
                    <a:pt x="178" y="215"/>
                  </a:lnTo>
                  <a:lnTo>
                    <a:pt x="169" y="218"/>
                  </a:lnTo>
                  <a:lnTo>
                    <a:pt x="160" y="218"/>
                  </a:lnTo>
                  <a:lnTo>
                    <a:pt x="160" y="218"/>
                  </a:lnTo>
                  <a:lnTo>
                    <a:pt x="152" y="219"/>
                  </a:lnTo>
                  <a:lnTo>
                    <a:pt x="144" y="220"/>
                  </a:lnTo>
                  <a:lnTo>
                    <a:pt x="144" y="220"/>
                  </a:lnTo>
                  <a:lnTo>
                    <a:pt x="138" y="223"/>
                  </a:lnTo>
                  <a:lnTo>
                    <a:pt x="134" y="225"/>
                  </a:lnTo>
                  <a:lnTo>
                    <a:pt x="128" y="231"/>
                  </a:lnTo>
                  <a:lnTo>
                    <a:pt x="128" y="231"/>
                  </a:lnTo>
                  <a:lnTo>
                    <a:pt x="122" y="237"/>
                  </a:lnTo>
                  <a:lnTo>
                    <a:pt x="122" y="237"/>
                  </a:lnTo>
                  <a:lnTo>
                    <a:pt x="115" y="241"/>
                  </a:lnTo>
                  <a:lnTo>
                    <a:pt x="106" y="245"/>
                  </a:lnTo>
                  <a:lnTo>
                    <a:pt x="106" y="245"/>
                  </a:lnTo>
                  <a:lnTo>
                    <a:pt x="95" y="250"/>
                  </a:lnTo>
                  <a:lnTo>
                    <a:pt x="92" y="252"/>
                  </a:lnTo>
                  <a:lnTo>
                    <a:pt x="92" y="252"/>
                  </a:lnTo>
                  <a:lnTo>
                    <a:pt x="87" y="255"/>
                  </a:lnTo>
                  <a:lnTo>
                    <a:pt x="87" y="255"/>
                  </a:lnTo>
                  <a:lnTo>
                    <a:pt x="76" y="245"/>
                  </a:lnTo>
                  <a:lnTo>
                    <a:pt x="67" y="233"/>
                  </a:lnTo>
                  <a:lnTo>
                    <a:pt x="67" y="233"/>
                  </a:lnTo>
                  <a:lnTo>
                    <a:pt x="64" y="229"/>
                  </a:lnTo>
                  <a:lnTo>
                    <a:pt x="63" y="224"/>
                  </a:lnTo>
                  <a:lnTo>
                    <a:pt x="63" y="224"/>
                  </a:lnTo>
                  <a:lnTo>
                    <a:pt x="62" y="218"/>
                  </a:lnTo>
                  <a:lnTo>
                    <a:pt x="59" y="213"/>
                  </a:lnTo>
                  <a:lnTo>
                    <a:pt x="59" y="213"/>
                  </a:lnTo>
                  <a:lnTo>
                    <a:pt x="56" y="210"/>
                  </a:lnTo>
                  <a:lnTo>
                    <a:pt x="54" y="208"/>
                  </a:lnTo>
                  <a:lnTo>
                    <a:pt x="48" y="206"/>
                  </a:lnTo>
                  <a:lnTo>
                    <a:pt x="48" y="206"/>
                  </a:lnTo>
                  <a:lnTo>
                    <a:pt x="42" y="205"/>
                  </a:lnTo>
                  <a:lnTo>
                    <a:pt x="42" y="205"/>
                  </a:lnTo>
                  <a:lnTo>
                    <a:pt x="41" y="203"/>
                  </a:lnTo>
                  <a:lnTo>
                    <a:pt x="41" y="200"/>
                  </a:lnTo>
                  <a:lnTo>
                    <a:pt x="41" y="200"/>
                  </a:lnTo>
                  <a:lnTo>
                    <a:pt x="41" y="196"/>
                  </a:lnTo>
                  <a:lnTo>
                    <a:pt x="40" y="192"/>
                  </a:lnTo>
                  <a:lnTo>
                    <a:pt x="40" y="192"/>
                  </a:lnTo>
                  <a:lnTo>
                    <a:pt x="36" y="187"/>
                  </a:lnTo>
                  <a:lnTo>
                    <a:pt x="32" y="183"/>
                  </a:lnTo>
                  <a:lnTo>
                    <a:pt x="32" y="183"/>
                  </a:lnTo>
                  <a:lnTo>
                    <a:pt x="31" y="182"/>
                  </a:lnTo>
                  <a:lnTo>
                    <a:pt x="31" y="182"/>
                  </a:lnTo>
                  <a:lnTo>
                    <a:pt x="30" y="180"/>
                  </a:lnTo>
                  <a:lnTo>
                    <a:pt x="30" y="180"/>
                  </a:lnTo>
                  <a:lnTo>
                    <a:pt x="30" y="173"/>
                  </a:lnTo>
                  <a:lnTo>
                    <a:pt x="30" y="173"/>
                  </a:lnTo>
                  <a:lnTo>
                    <a:pt x="31" y="164"/>
                  </a:lnTo>
                  <a:lnTo>
                    <a:pt x="35" y="157"/>
                  </a:lnTo>
                  <a:lnTo>
                    <a:pt x="35" y="15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Freeform 135">
              <a:extLst>
                <a:ext uri="{FF2B5EF4-FFF2-40B4-BE49-F238E27FC236}">
                  <a16:creationId xmlns:a16="http://schemas.microsoft.com/office/drawing/2014/main" id="{6515B2B9-92EF-9848-A21E-53440682C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054" y="5252444"/>
              <a:ext cx="424730" cy="409958"/>
            </a:xfrm>
            <a:custGeom>
              <a:avLst/>
              <a:gdLst>
                <a:gd name="T0" fmla="*/ 1 w 230"/>
                <a:gd name="T1" fmla="*/ 174 h 222"/>
                <a:gd name="T2" fmla="*/ 2 w 230"/>
                <a:gd name="T3" fmla="*/ 169 h 222"/>
                <a:gd name="T4" fmla="*/ 6 w 230"/>
                <a:gd name="T5" fmla="*/ 160 h 222"/>
                <a:gd name="T6" fmla="*/ 16 w 230"/>
                <a:gd name="T7" fmla="*/ 155 h 222"/>
                <a:gd name="T8" fmla="*/ 16 w 230"/>
                <a:gd name="T9" fmla="*/ 155 h 222"/>
                <a:gd name="T10" fmla="*/ 27 w 230"/>
                <a:gd name="T11" fmla="*/ 159 h 222"/>
                <a:gd name="T12" fmla="*/ 32 w 230"/>
                <a:gd name="T13" fmla="*/ 159 h 222"/>
                <a:gd name="T14" fmla="*/ 41 w 230"/>
                <a:gd name="T15" fmla="*/ 154 h 222"/>
                <a:gd name="T16" fmla="*/ 46 w 230"/>
                <a:gd name="T17" fmla="*/ 141 h 222"/>
                <a:gd name="T18" fmla="*/ 42 w 230"/>
                <a:gd name="T19" fmla="*/ 117 h 222"/>
                <a:gd name="T20" fmla="*/ 38 w 230"/>
                <a:gd name="T21" fmla="*/ 111 h 222"/>
                <a:gd name="T22" fmla="*/ 34 w 230"/>
                <a:gd name="T23" fmla="*/ 100 h 222"/>
                <a:gd name="T24" fmla="*/ 37 w 230"/>
                <a:gd name="T25" fmla="*/ 95 h 222"/>
                <a:gd name="T26" fmla="*/ 42 w 230"/>
                <a:gd name="T27" fmla="*/ 86 h 222"/>
                <a:gd name="T28" fmla="*/ 42 w 230"/>
                <a:gd name="T29" fmla="*/ 74 h 222"/>
                <a:gd name="T30" fmla="*/ 41 w 230"/>
                <a:gd name="T31" fmla="*/ 66 h 222"/>
                <a:gd name="T32" fmla="*/ 46 w 230"/>
                <a:gd name="T33" fmla="*/ 49 h 222"/>
                <a:gd name="T34" fmla="*/ 56 w 230"/>
                <a:gd name="T35" fmla="*/ 44 h 222"/>
                <a:gd name="T36" fmla="*/ 66 w 230"/>
                <a:gd name="T37" fmla="*/ 39 h 222"/>
                <a:gd name="T38" fmla="*/ 74 w 230"/>
                <a:gd name="T39" fmla="*/ 28 h 222"/>
                <a:gd name="T40" fmla="*/ 82 w 230"/>
                <a:gd name="T41" fmla="*/ 14 h 222"/>
                <a:gd name="T42" fmla="*/ 96 w 230"/>
                <a:gd name="T43" fmla="*/ 7 h 222"/>
                <a:gd name="T44" fmla="*/ 101 w 230"/>
                <a:gd name="T45" fmla="*/ 5 h 222"/>
                <a:gd name="T46" fmla="*/ 107 w 230"/>
                <a:gd name="T47" fmla="*/ 1 h 222"/>
                <a:gd name="T48" fmla="*/ 111 w 230"/>
                <a:gd name="T49" fmla="*/ 0 h 222"/>
                <a:gd name="T50" fmla="*/ 127 w 230"/>
                <a:gd name="T51" fmla="*/ 1 h 222"/>
                <a:gd name="T52" fmla="*/ 138 w 230"/>
                <a:gd name="T53" fmla="*/ 5 h 222"/>
                <a:gd name="T54" fmla="*/ 150 w 230"/>
                <a:gd name="T55" fmla="*/ 19 h 222"/>
                <a:gd name="T56" fmla="*/ 164 w 230"/>
                <a:gd name="T57" fmla="*/ 28 h 222"/>
                <a:gd name="T58" fmla="*/ 181 w 230"/>
                <a:gd name="T59" fmla="*/ 28 h 222"/>
                <a:gd name="T60" fmla="*/ 196 w 230"/>
                <a:gd name="T61" fmla="*/ 30 h 222"/>
                <a:gd name="T62" fmla="*/ 207 w 230"/>
                <a:gd name="T63" fmla="*/ 44 h 222"/>
                <a:gd name="T64" fmla="*/ 210 w 230"/>
                <a:gd name="T65" fmla="*/ 61 h 222"/>
                <a:gd name="T66" fmla="*/ 209 w 230"/>
                <a:gd name="T67" fmla="*/ 81 h 222"/>
                <a:gd name="T68" fmla="*/ 215 w 230"/>
                <a:gd name="T69" fmla="*/ 104 h 222"/>
                <a:gd name="T70" fmla="*/ 223 w 230"/>
                <a:gd name="T71" fmla="*/ 113 h 222"/>
                <a:gd name="T72" fmla="*/ 227 w 230"/>
                <a:gd name="T73" fmla="*/ 122 h 222"/>
                <a:gd name="T74" fmla="*/ 226 w 230"/>
                <a:gd name="T75" fmla="*/ 134 h 222"/>
                <a:gd name="T76" fmla="*/ 228 w 230"/>
                <a:gd name="T77" fmla="*/ 143 h 222"/>
                <a:gd name="T78" fmla="*/ 226 w 230"/>
                <a:gd name="T79" fmla="*/ 148 h 222"/>
                <a:gd name="T80" fmla="*/ 210 w 230"/>
                <a:gd name="T81" fmla="*/ 155 h 222"/>
                <a:gd name="T82" fmla="*/ 191 w 230"/>
                <a:gd name="T83" fmla="*/ 162 h 222"/>
                <a:gd name="T84" fmla="*/ 181 w 230"/>
                <a:gd name="T85" fmla="*/ 168 h 222"/>
                <a:gd name="T86" fmla="*/ 167 w 230"/>
                <a:gd name="T87" fmla="*/ 185 h 222"/>
                <a:gd name="T88" fmla="*/ 159 w 230"/>
                <a:gd name="T89" fmla="*/ 188 h 222"/>
                <a:gd name="T90" fmla="*/ 145 w 230"/>
                <a:gd name="T91" fmla="*/ 191 h 222"/>
                <a:gd name="T92" fmla="*/ 136 w 230"/>
                <a:gd name="T93" fmla="*/ 196 h 222"/>
                <a:gd name="T94" fmla="*/ 115 w 230"/>
                <a:gd name="T95" fmla="*/ 200 h 222"/>
                <a:gd name="T96" fmla="*/ 104 w 230"/>
                <a:gd name="T97" fmla="*/ 197 h 222"/>
                <a:gd name="T98" fmla="*/ 87 w 230"/>
                <a:gd name="T99" fmla="*/ 195 h 222"/>
                <a:gd name="T100" fmla="*/ 60 w 230"/>
                <a:gd name="T101" fmla="*/ 205 h 222"/>
                <a:gd name="T102" fmla="*/ 51 w 230"/>
                <a:gd name="T103" fmla="*/ 209 h 222"/>
                <a:gd name="T104" fmla="*/ 42 w 230"/>
                <a:gd name="T105" fmla="*/ 213 h 222"/>
                <a:gd name="T106" fmla="*/ 36 w 230"/>
                <a:gd name="T107" fmla="*/ 218 h 222"/>
                <a:gd name="T108" fmla="*/ 32 w 230"/>
                <a:gd name="T109" fmla="*/ 222 h 222"/>
                <a:gd name="T110" fmla="*/ 15 w 230"/>
                <a:gd name="T111" fmla="*/ 208 h 222"/>
                <a:gd name="T112" fmla="*/ 8 w 230"/>
                <a:gd name="T113" fmla="*/ 199 h 222"/>
                <a:gd name="T114" fmla="*/ 1 w 230"/>
                <a:gd name="T115" fmla="*/ 185 h 222"/>
                <a:gd name="T116" fmla="*/ 0 w 230"/>
                <a:gd name="T117" fmla="*/ 18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0" h="222">
                  <a:moveTo>
                    <a:pt x="1" y="174"/>
                  </a:move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" y="169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6" y="160"/>
                  </a:lnTo>
                  <a:lnTo>
                    <a:pt x="10" y="158"/>
                  </a:lnTo>
                  <a:lnTo>
                    <a:pt x="13" y="157"/>
                  </a:lnTo>
                  <a:lnTo>
                    <a:pt x="16" y="155"/>
                  </a:lnTo>
                  <a:lnTo>
                    <a:pt x="16" y="155"/>
                  </a:lnTo>
                  <a:lnTo>
                    <a:pt x="16" y="155"/>
                  </a:lnTo>
                  <a:lnTo>
                    <a:pt x="16" y="155"/>
                  </a:lnTo>
                  <a:lnTo>
                    <a:pt x="22" y="158"/>
                  </a:lnTo>
                  <a:lnTo>
                    <a:pt x="22" y="158"/>
                  </a:lnTo>
                  <a:lnTo>
                    <a:pt x="27" y="159"/>
                  </a:lnTo>
                  <a:lnTo>
                    <a:pt x="29" y="160"/>
                  </a:lnTo>
                  <a:lnTo>
                    <a:pt x="32" y="159"/>
                  </a:lnTo>
                  <a:lnTo>
                    <a:pt x="32" y="159"/>
                  </a:lnTo>
                  <a:lnTo>
                    <a:pt x="36" y="158"/>
                  </a:lnTo>
                  <a:lnTo>
                    <a:pt x="38" y="157"/>
                  </a:lnTo>
                  <a:lnTo>
                    <a:pt x="41" y="154"/>
                  </a:lnTo>
                  <a:lnTo>
                    <a:pt x="43" y="150"/>
                  </a:lnTo>
                  <a:lnTo>
                    <a:pt x="43" y="150"/>
                  </a:lnTo>
                  <a:lnTo>
                    <a:pt x="46" y="141"/>
                  </a:lnTo>
                  <a:lnTo>
                    <a:pt x="46" y="132"/>
                  </a:lnTo>
                  <a:lnTo>
                    <a:pt x="45" y="123"/>
                  </a:lnTo>
                  <a:lnTo>
                    <a:pt x="42" y="117"/>
                  </a:lnTo>
                  <a:lnTo>
                    <a:pt x="42" y="117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6" y="106"/>
                  </a:lnTo>
                  <a:lnTo>
                    <a:pt x="34" y="103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6" y="98"/>
                  </a:lnTo>
                  <a:lnTo>
                    <a:pt x="37" y="95"/>
                  </a:lnTo>
                  <a:lnTo>
                    <a:pt x="37" y="95"/>
                  </a:lnTo>
                  <a:lnTo>
                    <a:pt x="41" y="92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3" y="80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2" y="57"/>
                  </a:lnTo>
                  <a:lnTo>
                    <a:pt x="45" y="52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51" y="46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61" y="42"/>
                  </a:lnTo>
                  <a:lnTo>
                    <a:pt x="66" y="39"/>
                  </a:lnTo>
                  <a:lnTo>
                    <a:pt x="71" y="35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6" y="20"/>
                  </a:lnTo>
                  <a:lnTo>
                    <a:pt x="78" y="16"/>
                  </a:lnTo>
                  <a:lnTo>
                    <a:pt x="82" y="14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7" y="1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20" y="0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33" y="2"/>
                  </a:lnTo>
                  <a:lnTo>
                    <a:pt x="138" y="5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50" y="19"/>
                  </a:lnTo>
                  <a:lnTo>
                    <a:pt x="158" y="25"/>
                  </a:lnTo>
                  <a:lnTo>
                    <a:pt x="158" y="25"/>
                  </a:lnTo>
                  <a:lnTo>
                    <a:pt x="164" y="28"/>
                  </a:lnTo>
                  <a:lnTo>
                    <a:pt x="170" y="29"/>
                  </a:lnTo>
                  <a:lnTo>
                    <a:pt x="181" y="28"/>
                  </a:lnTo>
                  <a:lnTo>
                    <a:pt x="181" y="28"/>
                  </a:lnTo>
                  <a:lnTo>
                    <a:pt x="190" y="28"/>
                  </a:lnTo>
                  <a:lnTo>
                    <a:pt x="193" y="28"/>
                  </a:lnTo>
                  <a:lnTo>
                    <a:pt x="196" y="30"/>
                  </a:lnTo>
                  <a:lnTo>
                    <a:pt x="196" y="30"/>
                  </a:lnTo>
                  <a:lnTo>
                    <a:pt x="203" y="37"/>
                  </a:lnTo>
                  <a:lnTo>
                    <a:pt x="207" y="44"/>
                  </a:lnTo>
                  <a:lnTo>
                    <a:pt x="209" y="53"/>
                  </a:lnTo>
                  <a:lnTo>
                    <a:pt x="210" y="61"/>
                  </a:lnTo>
                  <a:lnTo>
                    <a:pt x="210" y="61"/>
                  </a:lnTo>
                  <a:lnTo>
                    <a:pt x="210" y="71"/>
                  </a:lnTo>
                  <a:lnTo>
                    <a:pt x="210" y="71"/>
                  </a:lnTo>
                  <a:lnTo>
                    <a:pt x="209" y="81"/>
                  </a:lnTo>
                  <a:lnTo>
                    <a:pt x="210" y="92"/>
                  </a:lnTo>
                  <a:lnTo>
                    <a:pt x="213" y="100"/>
                  </a:lnTo>
                  <a:lnTo>
                    <a:pt x="215" y="104"/>
                  </a:lnTo>
                  <a:lnTo>
                    <a:pt x="218" y="108"/>
                  </a:lnTo>
                  <a:lnTo>
                    <a:pt x="218" y="108"/>
                  </a:lnTo>
                  <a:lnTo>
                    <a:pt x="223" y="113"/>
                  </a:lnTo>
                  <a:lnTo>
                    <a:pt x="230" y="117"/>
                  </a:lnTo>
                  <a:lnTo>
                    <a:pt x="230" y="117"/>
                  </a:lnTo>
                  <a:lnTo>
                    <a:pt x="227" y="122"/>
                  </a:lnTo>
                  <a:lnTo>
                    <a:pt x="226" y="127"/>
                  </a:lnTo>
                  <a:lnTo>
                    <a:pt x="226" y="127"/>
                  </a:lnTo>
                  <a:lnTo>
                    <a:pt x="226" y="134"/>
                  </a:lnTo>
                  <a:lnTo>
                    <a:pt x="227" y="139"/>
                  </a:lnTo>
                  <a:lnTo>
                    <a:pt x="227" y="139"/>
                  </a:lnTo>
                  <a:lnTo>
                    <a:pt x="228" y="143"/>
                  </a:lnTo>
                  <a:lnTo>
                    <a:pt x="227" y="145"/>
                  </a:lnTo>
                  <a:lnTo>
                    <a:pt x="227" y="145"/>
                  </a:lnTo>
                  <a:lnTo>
                    <a:pt x="226" y="148"/>
                  </a:lnTo>
                  <a:lnTo>
                    <a:pt x="224" y="149"/>
                  </a:lnTo>
                  <a:lnTo>
                    <a:pt x="218" y="153"/>
                  </a:lnTo>
                  <a:lnTo>
                    <a:pt x="210" y="155"/>
                  </a:lnTo>
                  <a:lnTo>
                    <a:pt x="203" y="158"/>
                  </a:lnTo>
                  <a:lnTo>
                    <a:pt x="203" y="158"/>
                  </a:lnTo>
                  <a:lnTo>
                    <a:pt x="191" y="162"/>
                  </a:lnTo>
                  <a:lnTo>
                    <a:pt x="191" y="162"/>
                  </a:lnTo>
                  <a:lnTo>
                    <a:pt x="185" y="164"/>
                  </a:lnTo>
                  <a:lnTo>
                    <a:pt x="181" y="168"/>
                  </a:lnTo>
                  <a:lnTo>
                    <a:pt x="173" y="177"/>
                  </a:lnTo>
                  <a:lnTo>
                    <a:pt x="173" y="177"/>
                  </a:lnTo>
                  <a:lnTo>
                    <a:pt x="167" y="185"/>
                  </a:lnTo>
                  <a:lnTo>
                    <a:pt x="163" y="187"/>
                  </a:lnTo>
                  <a:lnTo>
                    <a:pt x="159" y="188"/>
                  </a:lnTo>
                  <a:lnTo>
                    <a:pt x="159" y="188"/>
                  </a:lnTo>
                  <a:lnTo>
                    <a:pt x="154" y="190"/>
                  </a:lnTo>
                  <a:lnTo>
                    <a:pt x="154" y="190"/>
                  </a:lnTo>
                  <a:lnTo>
                    <a:pt x="145" y="191"/>
                  </a:lnTo>
                  <a:lnTo>
                    <a:pt x="141" y="192"/>
                  </a:lnTo>
                  <a:lnTo>
                    <a:pt x="136" y="196"/>
                  </a:lnTo>
                  <a:lnTo>
                    <a:pt x="136" y="196"/>
                  </a:lnTo>
                  <a:lnTo>
                    <a:pt x="131" y="205"/>
                  </a:lnTo>
                  <a:lnTo>
                    <a:pt x="131" y="205"/>
                  </a:lnTo>
                  <a:lnTo>
                    <a:pt x="115" y="200"/>
                  </a:lnTo>
                  <a:lnTo>
                    <a:pt x="115" y="200"/>
                  </a:lnTo>
                  <a:lnTo>
                    <a:pt x="104" y="197"/>
                  </a:lnTo>
                  <a:lnTo>
                    <a:pt x="104" y="197"/>
                  </a:lnTo>
                  <a:lnTo>
                    <a:pt x="98" y="195"/>
                  </a:lnTo>
                  <a:lnTo>
                    <a:pt x="92" y="195"/>
                  </a:lnTo>
                  <a:lnTo>
                    <a:pt x="87" y="195"/>
                  </a:lnTo>
                  <a:lnTo>
                    <a:pt x="82" y="196"/>
                  </a:lnTo>
                  <a:lnTo>
                    <a:pt x="70" y="200"/>
                  </a:lnTo>
                  <a:lnTo>
                    <a:pt x="60" y="205"/>
                  </a:lnTo>
                  <a:lnTo>
                    <a:pt x="60" y="205"/>
                  </a:lnTo>
                  <a:lnTo>
                    <a:pt x="51" y="209"/>
                  </a:lnTo>
                  <a:lnTo>
                    <a:pt x="51" y="209"/>
                  </a:lnTo>
                  <a:lnTo>
                    <a:pt x="47" y="210"/>
                  </a:lnTo>
                  <a:lnTo>
                    <a:pt x="42" y="213"/>
                  </a:lnTo>
                  <a:lnTo>
                    <a:pt x="42" y="213"/>
                  </a:lnTo>
                  <a:lnTo>
                    <a:pt x="38" y="215"/>
                  </a:lnTo>
                  <a:lnTo>
                    <a:pt x="36" y="218"/>
                  </a:lnTo>
                  <a:lnTo>
                    <a:pt x="36" y="218"/>
                  </a:lnTo>
                  <a:lnTo>
                    <a:pt x="34" y="220"/>
                  </a:lnTo>
                  <a:lnTo>
                    <a:pt x="32" y="222"/>
                  </a:lnTo>
                  <a:lnTo>
                    <a:pt x="32" y="222"/>
                  </a:lnTo>
                  <a:lnTo>
                    <a:pt x="28" y="220"/>
                  </a:lnTo>
                  <a:lnTo>
                    <a:pt x="23" y="218"/>
                  </a:lnTo>
                  <a:lnTo>
                    <a:pt x="15" y="208"/>
                  </a:lnTo>
                  <a:lnTo>
                    <a:pt x="15" y="208"/>
                  </a:lnTo>
                  <a:lnTo>
                    <a:pt x="8" y="199"/>
                  </a:lnTo>
                  <a:lnTo>
                    <a:pt x="8" y="199"/>
                  </a:lnTo>
                  <a:lnTo>
                    <a:pt x="5" y="196"/>
                  </a:lnTo>
                  <a:lnTo>
                    <a:pt x="2" y="192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1" y="174"/>
                  </a:lnTo>
                  <a:lnTo>
                    <a:pt x="1" y="17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Freeform 137">
              <a:extLst>
                <a:ext uri="{FF2B5EF4-FFF2-40B4-BE49-F238E27FC236}">
                  <a16:creationId xmlns:a16="http://schemas.microsoft.com/office/drawing/2014/main" id="{C1A6F110-8123-0E41-B2C7-3D03B746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547" y="5629161"/>
              <a:ext cx="397031" cy="295465"/>
            </a:xfrm>
            <a:custGeom>
              <a:avLst/>
              <a:gdLst>
                <a:gd name="T0" fmla="*/ 197 w 215"/>
                <a:gd name="T1" fmla="*/ 76 h 160"/>
                <a:gd name="T2" fmla="*/ 196 w 215"/>
                <a:gd name="T3" fmla="*/ 83 h 160"/>
                <a:gd name="T4" fmla="*/ 207 w 215"/>
                <a:gd name="T5" fmla="*/ 95 h 160"/>
                <a:gd name="T6" fmla="*/ 212 w 215"/>
                <a:gd name="T7" fmla="*/ 99 h 160"/>
                <a:gd name="T8" fmla="*/ 215 w 215"/>
                <a:gd name="T9" fmla="*/ 109 h 160"/>
                <a:gd name="T10" fmla="*/ 212 w 215"/>
                <a:gd name="T11" fmla="*/ 120 h 160"/>
                <a:gd name="T12" fmla="*/ 208 w 215"/>
                <a:gd name="T13" fmla="*/ 123 h 160"/>
                <a:gd name="T14" fmla="*/ 207 w 215"/>
                <a:gd name="T15" fmla="*/ 127 h 160"/>
                <a:gd name="T16" fmla="*/ 204 w 215"/>
                <a:gd name="T17" fmla="*/ 136 h 160"/>
                <a:gd name="T18" fmla="*/ 203 w 215"/>
                <a:gd name="T19" fmla="*/ 143 h 160"/>
                <a:gd name="T20" fmla="*/ 194 w 215"/>
                <a:gd name="T21" fmla="*/ 153 h 160"/>
                <a:gd name="T22" fmla="*/ 187 w 215"/>
                <a:gd name="T23" fmla="*/ 155 h 160"/>
                <a:gd name="T24" fmla="*/ 173 w 215"/>
                <a:gd name="T25" fmla="*/ 149 h 160"/>
                <a:gd name="T26" fmla="*/ 152 w 215"/>
                <a:gd name="T27" fmla="*/ 140 h 160"/>
                <a:gd name="T28" fmla="*/ 139 w 215"/>
                <a:gd name="T29" fmla="*/ 145 h 160"/>
                <a:gd name="T30" fmla="*/ 134 w 215"/>
                <a:gd name="T31" fmla="*/ 154 h 160"/>
                <a:gd name="T32" fmla="*/ 129 w 215"/>
                <a:gd name="T33" fmla="*/ 160 h 160"/>
                <a:gd name="T34" fmla="*/ 127 w 215"/>
                <a:gd name="T35" fmla="*/ 160 h 160"/>
                <a:gd name="T36" fmla="*/ 116 w 215"/>
                <a:gd name="T37" fmla="*/ 160 h 160"/>
                <a:gd name="T38" fmla="*/ 109 w 215"/>
                <a:gd name="T39" fmla="*/ 155 h 160"/>
                <a:gd name="T40" fmla="*/ 104 w 215"/>
                <a:gd name="T41" fmla="*/ 152 h 160"/>
                <a:gd name="T42" fmla="*/ 92 w 215"/>
                <a:gd name="T43" fmla="*/ 148 h 160"/>
                <a:gd name="T44" fmla="*/ 88 w 215"/>
                <a:gd name="T45" fmla="*/ 145 h 160"/>
                <a:gd name="T46" fmla="*/ 87 w 215"/>
                <a:gd name="T47" fmla="*/ 139 h 160"/>
                <a:gd name="T48" fmla="*/ 79 w 215"/>
                <a:gd name="T49" fmla="*/ 122 h 160"/>
                <a:gd name="T50" fmla="*/ 63 w 215"/>
                <a:gd name="T51" fmla="*/ 109 h 160"/>
                <a:gd name="T52" fmla="*/ 48 w 215"/>
                <a:gd name="T53" fmla="*/ 94 h 160"/>
                <a:gd name="T54" fmla="*/ 40 w 215"/>
                <a:gd name="T55" fmla="*/ 79 h 160"/>
                <a:gd name="T56" fmla="*/ 32 w 215"/>
                <a:gd name="T57" fmla="*/ 70 h 160"/>
                <a:gd name="T58" fmla="*/ 22 w 215"/>
                <a:gd name="T59" fmla="*/ 67 h 160"/>
                <a:gd name="T60" fmla="*/ 11 w 215"/>
                <a:gd name="T61" fmla="*/ 65 h 160"/>
                <a:gd name="T62" fmla="*/ 0 w 215"/>
                <a:gd name="T63" fmla="*/ 56 h 160"/>
                <a:gd name="T64" fmla="*/ 0 w 215"/>
                <a:gd name="T65" fmla="*/ 51 h 160"/>
                <a:gd name="T66" fmla="*/ 7 w 215"/>
                <a:gd name="T67" fmla="*/ 39 h 160"/>
                <a:gd name="T68" fmla="*/ 9 w 215"/>
                <a:gd name="T69" fmla="*/ 25 h 160"/>
                <a:gd name="T70" fmla="*/ 4 w 215"/>
                <a:gd name="T71" fmla="*/ 10 h 160"/>
                <a:gd name="T72" fmla="*/ 30 w 215"/>
                <a:gd name="T73" fmla="*/ 0 h 160"/>
                <a:gd name="T74" fmla="*/ 50 w 215"/>
                <a:gd name="T75" fmla="*/ 5 h 160"/>
                <a:gd name="T76" fmla="*/ 65 w 215"/>
                <a:gd name="T77" fmla="*/ 10 h 160"/>
                <a:gd name="T78" fmla="*/ 78 w 215"/>
                <a:gd name="T79" fmla="*/ 16 h 160"/>
                <a:gd name="T80" fmla="*/ 87 w 215"/>
                <a:gd name="T81" fmla="*/ 21 h 160"/>
                <a:gd name="T82" fmla="*/ 101 w 215"/>
                <a:gd name="T83" fmla="*/ 30 h 160"/>
                <a:gd name="T84" fmla="*/ 114 w 215"/>
                <a:gd name="T85" fmla="*/ 30 h 160"/>
                <a:gd name="T86" fmla="*/ 124 w 215"/>
                <a:gd name="T87" fmla="*/ 30 h 160"/>
                <a:gd name="T88" fmla="*/ 134 w 215"/>
                <a:gd name="T89" fmla="*/ 33 h 160"/>
                <a:gd name="T90" fmla="*/ 147 w 215"/>
                <a:gd name="T91" fmla="*/ 33 h 160"/>
                <a:gd name="T92" fmla="*/ 159 w 215"/>
                <a:gd name="T93" fmla="*/ 32 h 160"/>
                <a:gd name="T94" fmla="*/ 162 w 215"/>
                <a:gd name="T95" fmla="*/ 39 h 160"/>
                <a:gd name="T96" fmla="*/ 165 w 215"/>
                <a:gd name="T97" fmla="*/ 49 h 160"/>
                <a:gd name="T98" fmla="*/ 175 w 215"/>
                <a:gd name="T99" fmla="*/ 57 h 160"/>
                <a:gd name="T100" fmla="*/ 185 w 215"/>
                <a:gd name="T101" fmla="*/ 61 h 160"/>
                <a:gd name="T102" fmla="*/ 192 w 215"/>
                <a:gd name="T103" fmla="*/ 62 h 160"/>
                <a:gd name="T104" fmla="*/ 201 w 215"/>
                <a:gd name="T105" fmla="*/ 67 h 160"/>
                <a:gd name="T106" fmla="*/ 199 w 215"/>
                <a:gd name="T107" fmla="*/ 7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5" h="160">
                  <a:moveTo>
                    <a:pt x="199" y="71"/>
                  </a:moveTo>
                  <a:lnTo>
                    <a:pt x="199" y="71"/>
                  </a:lnTo>
                  <a:lnTo>
                    <a:pt x="197" y="76"/>
                  </a:lnTo>
                  <a:lnTo>
                    <a:pt x="196" y="80"/>
                  </a:lnTo>
                  <a:lnTo>
                    <a:pt x="196" y="83"/>
                  </a:lnTo>
                  <a:lnTo>
                    <a:pt x="196" y="83"/>
                  </a:lnTo>
                  <a:lnTo>
                    <a:pt x="198" y="88"/>
                  </a:lnTo>
                  <a:lnTo>
                    <a:pt x="201" y="90"/>
                  </a:lnTo>
                  <a:lnTo>
                    <a:pt x="207" y="95"/>
                  </a:lnTo>
                  <a:lnTo>
                    <a:pt x="207" y="95"/>
                  </a:lnTo>
                  <a:lnTo>
                    <a:pt x="210" y="97"/>
                  </a:lnTo>
                  <a:lnTo>
                    <a:pt x="212" y="99"/>
                  </a:lnTo>
                  <a:lnTo>
                    <a:pt x="212" y="99"/>
                  </a:lnTo>
                  <a:lnTo>
                    <a:pt x="213" y="103"/>
                  </a:lnTo>
                  <a:lnTo>
                    <a:pt x="215" y="109"/>
                  </a:lnTo>
                  <a:lnTo>
                    <a:pt x="213" y="115"/>
                  </a:lnTo>
                  <a:lnTo>
                    <a:pt x="212" y="120"/>
                  </a:lnTo>
                  <a:lnTo>
                    <a:pt x="212" y="120"/>
                  </a:lnTo>
                  <a:lnTo>
                    <a:pt x="210" y="122"/>
                  </a:lnTo>
                  <a:lnTo>
                    <a:pt x="210" y="122"/>
                  </a:lnTo>
                  <a:lnTo>
                    <a:pt x="208" y="123"/>
                  </a:lnTo>
                  <a:lnTo>
                    <a:pt x="208" y="123"/>
                  </a:lnTo>
                  <a:lnTo>
                    <a:pt x="207" y="127"/>
                  </a:lnTo>
                  <a:lnTo>
                    <a:pt x="207" y="127"/>
                  </a:lnTo>
                  <a:lnTo>
                    <a:pt x="204" y="134"/>
                  </a:lnTo>
                  <a:lnTo>
                    <a:pt x="204" y="134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3" y="143"/>
                  </a:lnTo>
                  <a:lnTo>
                    <a:pt x="203" y="143"/>
                  </a:lnTo>
                  <a:lnTo>
                    <a:pt x="201" y="146"/>
                  </a:lnTo>
                  <a:lnTo>
                    <a:pt x="198" y="150"/>
                  </a:lnTo>
                  <a:lnTo>
                    <a:pt x="194" y="153"/>
                  </a:lnTo>
                  <a:lnTo>
                    <a:pt x="189" y="155"/>
                  </a:lnTo>
                  <a:lnTo>
                    <a:pt x="189" y="155"/>
                  </a:lnTo>
                  <a:lnTo>
                    <a:pt x="187" y="155"/>
                  </a:lnTo>
                  <a:lnTo>
                    <a:pt x="182" y="153"/>
                  </a:lnTo>
                  <a:lnTo>
                    <a:pt x="173" y="149"/>
                  </a:lnTo>
                  <a:lnTo>
                    <a:pt x="173" y="149"/>
                  </a:lnTo>
                  <a:lnTo>
                    <a:pt x="165" y="144"/>
                  </a:lnTo>
                  <a:lnTo>
                    <a:pt x="156" y="140"/>
                  </a:lnTo>
                  <a:lnTo>
                    <a:pt x="152" y="140"/>
                  </a:lnTo>
                  <a:lnTo>
                    <a:pt x="147" y="140"/>
                  </a:lnTo>
                  <a:lnTo>
                    <a:pt x="143" y="143"/>
                  </a:lnTo>
                  <a:lnTo>
                    <a:pt x="139" y="145"/>
                  </a:lnTo>
                  <a:lnTo>
                    <a:pt x="139" y="145"/>
                  </a:lnTo>
                  <a:lnTo>
                    <a:pt x="136" y="150"/>
                  </a:lnTo>
                  <a:lnTo>
                    <a:pt x="134" y="154"/>
                  </a:lnTo>
                  <a:lnTo>
                    <a:pt x="134" y="154"/>
                  </a:lnTo>
                  <a:lnTo>
                    <a:pt x="132" y="158"/>
                  </a:lnTo>
                  <a:lnTo>
                    <a:pt x="129" y="160"/>
                  </a:lnTo>
                  <a:lnTo>
                    <a:pt x="129" y="160"/>
                  </a:lnTo>
                  <a:lnTo>
                    <a:pt x="127" y="160"/>
                  </a:lnTo>
                  <a:lnTo>
                    <a:pt x="127" y="160"/>
                  </a:lnTo>
                  <a:lnTo>
                    <a:pt x="122" y="160"/>
                  </a:lnTo>
                  <a:lnTo>
                    <a:pt x="116" y="160"/>
                  </a:lnTo>
                  <a:lnTo>
                    <a:pt x="116" y="160"/>
                  </a:lnTo>
                  <a:lnTo>
                    <a:pt x="110" y="158"/>
                  </a:lnTo>
                  <a:lnTo>
                    <a:pt x="110" y="158"/>
                  </a:lnTo>
                  <a:lnTo>
                    <a:pt x="109" y="155"/>
                  </a:lnTo>
                  <a:lnTo>
                    <a:pt x="109" y="155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92" y="148"/>
                  </a:lnTo>
                  <a:lnTo>
                    <a:pt x="92" y="148"/>
                  </a:lnTo>
                  <a:lnTo>
                    <a:pt x="88" y="145"/>
                  </a:lnTo>
                  <a:lnTo>
                    <a:pt x="88" y="145"/>
                  </a:lnTo>
                  <a:lnTo>
                    <a:pt x="87" y="143"/>
                  </a:lnTo>
                  <a:lnTo>
                    <a:pt x="87" y="139"/>
                  </a:lnTo>
                  <a:lnTo>
                    <a:pt x="87" y="139"/>
                  </a:lnTo>
                  <a:lnTo>
                    <a:pt x="86" y="131"/>
                  </a:lnTo>
                  <a:lnTo>
                    <a:pt x="83" y="127"/>
                  </a:lnTo>
                  <a:lnTo>
                    <a:pt x="79" y="122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63" y="109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48" y="94"/>
                  </a:lnTo>
                  <a:lnTo>
                    <a:pt x="45" y="88"/>
                  </a:lnTo>
                  <a:lnTo>
                    <a:pt x="45" y="88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36" y="74"/>
                  </a:lnTo>
                  <a:lnTo>
                    <a:pt x="32" y="70"/>
                  </a:lnTo>
                  <a:lnTo>
                    <a:pt x="27" y="69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1" y="65"/>
                  </a:lnTo>
                  <a:lnTo>
                    <a:pt x="7" y="62"/>
                  </a:lnTo>
                  <a:lnTo>
                    <a:pt x="3" y="60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7" y="39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8" y="1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2" y="5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87" y="21"/>
                  </a:lnTo>
                  <a:lnTo>
                    <a:pt x="87" y="21"/>
                  </a:lnTo>
                  <a:lnTo>
                    <a:pt x="97" y="28"/>
                  </a:lnTo>
                  <a:lnTo>
                    <a:pt x="97" y="28"/>
                  </a:lnTo>
                  <a:lnTo>
                    <a:pt x="101" y="30"/>
                  </a:lnTo>
                  <a:lnTo>
                    <a:pt x="106" y="30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9" y="30"/>
                  </a:lnTo>
                  <a:lnTo>
                    <a:pt x="124" y="30"/>
                  </a:lnTo>
                  <a:lnTo>
                    <a:pt x="124" y="30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34" y="33"/>
                  </a:lnTo>
                  <a:lnTo>
                    <a:pt x="141" y="33"/>
                  </a:lnTo>
                  <a:lnTo>
                    <a:pt x="141" y="33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53" y="32"/>
                  </a:lnTo>
                  <a:lnTo>
                    <a:pt x="159" y="32"/>
                  </a:lnTo>
                  <a:lnTo>
                    <a:pt x="159" y="32"/>
                  </a:lnTo>
                  <a:lnTo>
                    <a:pt x="161" y="34"/>
                  </a:lnTo>
                  <a:lnTo>
                    <a:pt x="162" y="39"/>
                  </a:lnTo>
                  <a:lnTo>
                    <a:pt x="162" y="39"/>
                  </a:lnTo>
                  <a:lnTo>
                    <a:pt x="164" y="44"/>
                  </a:lnTo>
                  <a:lnTo>
                    <a:pt x="165" y="49"/>
                  </a:lnTo>
                  <a:lnTo>
                    <a:pt x="165" y="49"/>
                  </a:lnTo>
                  <a:lnTo>
                    <a:pt x="170" y="55"/>
                  </a:lnTo>
                  <a:lnTo>
                    <a:pt x="175" y="57"/>
                  </a:lnTo>
                  <a:lnTo>
                    <a:pt x="180" y="60"/>
                  </a:lnTo>
                  <a:lnTo>
                    <a:pt x="185" y="61"/>
                  </a:lnTo>
                  <a:lnTo>
                    <a:pt x="185" y="61"/>
                  </a:lnTo>
                  <a:lnTo>
                    <a:pt x="189" y="62"/>
                  </a:lnTo>
                  <a:lnTo>
                    <a:pt x="192" y="62"/>
                  </a:lnTo>
                  <a:lnTo>
                    <a:pt x="192" y="62"/>
                  </a:lnTo>
                  <a:lnTo>
                    <a:pt x="197" y="65"/>
                  </a:lnTo>
                  <a:lnTo>
                    <a:pt x="199" y="66"/>
                  </a:lnTo>
                  <a:lnTo>
                    <a:pt x="201" y="67"/>
                  </a:lnTo>
                  <a:lnTo>
                    <a:pt x="201" y="67"/>
                  </a:lnTo>
                  <a:lnTo>
                    <a:pt x="201" y="70"/>
                  </a:lnTo>
                  <a:lnTo>
                    <a:pt x="199" y="71"/>
                  </a:lnTo>
                  <a:lnTo>
                    <a:pt x="199" y="71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Freeform 144">
              <a:extLst>
                <a:ext uri="{FF2B5EF4-FFF2-40B4-BE49-F238E27FC236}">
                  <a16:creationId xmlns:a16="http://schemas.microsoft.com/office/drawing/2014/main" id="{58ACC007-0778-FA4D-B235-B57A6FB9B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586" y="5448189"/>
              <a:ext cx="838381" cy="456124"/>
            </a:xfrm>
            <a:custGeom>
              <a:avLst/>
              <a:gdLst>
                <a:gd name="T0" fmla="*/ 319 w 454"/>
                <a:gd name="T1" fmla="*/ 244 h 247"/>
                <a:gd name="T2" fmla="*/ 299 w 454"/>
                <a:gd name="T3" fmla="*/ 237 h 247"/>
                <a:gd name="T4" fmla="*/ 282 w 454"/>
                <a:gd name="T5" fmla="*/ 225 h 247"/>
                <a:gd name="T6" fmla="*/ 259 w 454"/>
                <a:gd name="T7" fmla="*/ 210 h 247"/>
                <a:gd name="T8" fmla="*/ 227 w 454"/>
                <a:gd name="T9" fmla="*/ 224 h 247"/>
                <a:gd name="T10" fmla="*/ 207 w 454"/>
                <a:gd name="T11" fmla="*/ 224 h 247"/>
                <a:gd name="T12" fmla="*/ 167 w 454"/>
                <a:gd name="T13" fmla="*/ 223 h 247"/>
                <a:gd name="T14" fmla="*/ 146 w 454"/>
                <a:gd name="T15" fmla="*/ 199 h 247"/>
                <a:gd name="T16" fmla="*/ 133 w 454"/>
                <a:gd name="T17" fmla="*/ 184 h 247"/>
                <a:gd name="T18" fmla="*/ 129 w 454"/>
                <a:gd name="T19" fmla="*/ 176 h 247"/>
                <a:gd name="T20" fmla="*/ 133 w 454"/>
                <a:gd name="T21" fmla="*/ 164 h 247"/>
                <a:gd name="T22" fmla="*/ 116 w 454"/>
                <a:gd name="T23" fmla="*/ 151 h 247"/>
                <a:gd name="T24" fmla="*/ 101 w 454"/>
                <a:gd name="T25" fmla="*/ 146 h 247"/>
                <a:gd name="T26" fmla="*/ 93 w 454"/>
                <a:gd name="T27" fmla="*/ 136 h 247"/>
                <a:gd name="T28" fmla="*/ 86 w 454"/>
                <a:gd name="T29" fmla="*/ 122 h 247"/>
                <a:gd name="T30" fmla="*/ 63 w 454"/>
                <a:gd name="T31" fmla="*/ 122 h 247"/>
                <a:gd name="T32" fmla="*/ 49 w 454"/>
                <a:gd name="T33" fmla="*/ 119 h 247"/>
                <a:gd name="T34" fmla="*/ 30 w 454"/>
                <a:gd name="T35" fmla="*/ 119 h 247"/>
                <a:gd name="T36" fmla="*/ 5 w 454"/>
                <a:gd name="T37" fmla="*/ 105 h 247"/>
                <a:gd name="T38" fmla="*/ 4 w 454"/>
                <a:gd name="T39" fmla="*/ 98 h 247"/>
                <a:gd name="T40" fmla="*/ 21 w 454"/>
                <a:gd name="T41" fmla="*/ 93 h 247"/>
                <a:gd name="T42" fmla="*/ 41 w 454"/>
                <a:gd name="T43" fmla="*/ 77 h 247"/>
                <a:gd name="T44" fmla="*/ 55 w 454"/>
                <a:gd name="T45" fmla="*/ 65 h 247"/>
                <a:gd name="T46" fmla="*/ 88 w 454"/>
                <a:gd name="T47" fmla="*/ 52 h 247"/>
                <a:gd name="T48" fmla="*/ 97 w 454"/>
                <a:gd name="T49" fmla="*/ 38 h 247"/>
                <a:gd name="T50" fmla="*/ 95 w 454"/>
                <a:gd name="T51" fmla="*/ 22 h 247"/>
                <a:gd name="T52" fmla="*/ 105 w 454"/>
                <a:gd name="T53" fmla="*/ 16 h 247"/>
                <a:gd name="T54" fmla="*/ 137 w 454"/>
                <a:gd name="T55" fmla="*/ 8 h 247"/>
                <a:gd name="T56" fmla="*/ 162 w 454"/>
                <a:gd name="T57" fmla="*/ 2 h 247"/>
                <a:gd name="T58" fmla="*/ 181 w 454"/>
                <a:gd name="T59" fmla="*/ 10 h 247"/>
                <a:gd name="T60" fmla="*/ 199 w 454"/>
                <a:gd name="T61" fmla="*/ 3 h 247"/>
                <a:gd name="T62" fmla="*/ 211 w 454"/>
                <a:gd name="T63" fmla="*/ 0 h 247"/>
                <a:gd name="T64" fmla="*/ 231 w 454"/>
                <a:gd name="T65" fmla="*/ 20 h 247"/>
                <a:gd name="T66" fmla="*/ 241 w 454"/>
                <a:gd name="T67" fmla="*/ 34 h 247"/>
                <a:gd name="T68" fmla="*/ 262 w 454"/>
                <a:gd name="T69" fmla="*/ 53 h 247"/>
                <a:gd name="T70" fmla="*/ 295 w 454"/>
                <a:gd name="T71" fmla="*/ 85 h 247"/>
                <a:gd name="T72" fmla="*/ 314 w 454"/>
                <a:gd name="T73" fmla="*/ 111 h 247"/>
                <a:gd name="T74" fmla="*/ 336 w 454"/>
                <a:gd name="T75" fmla="*/ 121 h 247"/>
                <a:gd name="T76" fmla="*/ 350 w 454"/>
                <a:gd name="T77" fmla="*/ 126 h 247"/>
                <a:gd name="T78" fmla="*/ 364 w 454"/>
                <a:gd name="T79" fmla="*/ 137 h 247"/>
                <a:gd name="T80" fmla="*/ 370 w 454"/>
                <a:gd name="T81" fmla="*/ 139 h 247"/>
                <a:gd name="T82" fmla="*/ 383 w 454"/>
                <a:gd name="T83" fmla="*/ 142 h 247"/>
                <a:gd name="T84" fmla="*/ 416 w 454"/>
                <a:gd name="T85" fmla="*/ 139 h 247"/>
                <a:gd name="T86" fmla="*/ 435 w 454"/>
                <a:gd name="T87" fmla="*/ 128 h 247"/>
                <a:gd name="T88" fmla="*/ 454 w 454"/>
                <a:gd name="T89" fmla="*/ 142 h 247"/>
                <a:gd name="T90" fmla="*/ 440 w 454"/>
                <a:gd name="T91" fmla="*/ 169 h 247"/>
                <a:gd name="T92" fmla="*/ 436 w 454"/>
                <a:gd name="T93" fmla="*/ 209 h 247"/>
                <a:gd name="T94" fmla="*/ 426 w 454"/>
                <a:gd name="T95" fmla="*/ 218 h 247"/>
                <a:gd name="T96" fmla="*/ 394 w 454"/>
                <a:gd name="T97" fmla="*/ 219 h 247"/>
                <a:gd name="T98" fmla="*/ 385 w 454"/>
                <a:gd name="T99" fmla="*/ 221 h 247"/>
                <a:gd name="T100" fmla="*/ 366 w 454"/>
                <a:gd name="T101" fmla="*/ 220 h 247"/>
                <a:gd name="T102" fmla="*/ 334 w 454"/>
                <a:gd name="T103" fmla="*/ 23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4" h="247">
                  <a:moveTo>
                    <a:pt x="333" y="239"/>
                  </a:moveTo>
                  <a:lnTo>
                    <a:pt x="333" y="239"/>
                  </a:lnTo>
                  <a:lnTo>
                    <a:pt x="323" y="247"/>
                  </a:lnTo>
                  <a:lnTo>
                    <a:pt x="323" y="247"/>
                  </a:lnTo>
                  <a:lnTo>
                    <a:pt x="319" y="244"/>
                  </a:lnTo>
                  <a:lnTo>
                    <a:pt x="315" y="241"/>
                  </a:lnTo>
                  <a:lnTo>
                    <a:pt x="310" y="238"/>
                  </a:lnTo>
                  <a:lnTo>
                    <a:pt x="304" y="237"/>
                  </a:lnTo>
                  <a:lnTo>
                    <a:pt x="304" y="237"/>
                  </a:lnTo>
                  <a:lnTo>
                    <a:pt x="299" y="237"/>
                  </a:lnTo>
                  <a:lnTo>
                    <a:pt x="299" y="237"/>
                  </a:lnTo>
                  <a:lnTo>
                    <a:pt x="292" y="236"/>
                  </a:lnTo>
                  <a:lnTo>
                    <a:pt x="289" y="234"/>
                  </a:lnTo>
                  <a:lnTo>
                    <a:pt x="285" y="232"/>
                  </a:lnTo>
                  <a:lnTo>
                    <a:pt x="282" y="225"/>
                  </a:lnTo>
                  <a:lnTo>
                    <a:pt x="282" y="225"/>
                  </a:lnTo>
                  <a:lnTo>
                    <a:pt x="276" y="218"/>
                  </a:lnTo>
                  <a:lnTo>
                    <a:pt x="271" y="214"/>
                  </a:lnTo>
                  <a:lnTo>
                    <a:pt x="266" y="211"/>
                  </a:lnTo>
                  <a:lnTo>
                    <a:pt x="259" y="210"/>
                  </a:lnTo>
                  <a:lnTo>
                    <a:pt x="254" y="211"/>
                  </a:lnTo>
                  <a:lnTo>
                    <a:pt x="249" y="213"/>
                  </a:lnTo>
                  <a:lnTo>
                    <a:pt x="239" y="218"/>
                  </a:lnTo>
                  <a:lnTo>
                    <a:pt x="239" y="218"/>
                  </a:lnTo>
                  <a:lnTo>
                    <a:pt x="227" y="224"/>
                  </a:lnTo>
                  <a:lnTo>
                    <a:pt x="221" y="225"/>
                  </a:lnTo>
                  <a:lnTo>
                    <a:pt x="215" y="225"/>
                  </a:lnTo>
                  <a:lnTo>
                    <a:pt x="215" y="225"/>
                  </a:lnTo>
                  <a:lnTo>
                    <a:pt x="207" y="224"/>
                  </a:lnTo>
                  <a:lnTo>
                    <a:pt x="207" y="224"/>
                  </a:lnTo>
                  <a:lnTo>
                    <a:pt x="199" y="223"/>
                  </a:lnTo>
                  <a:lnTo>
                    <a:pt x="192" y="223"/>
                  </a:lnTo>
                  <a:lnTo>
                    <a:pt x="192" y="223"/>
                  </a:lnTo>
                  <a:lnTo>
                    <a:pt x="167" y="223"/>
                  </a:lnTo>
                  <a:lnTo>
                    <a:pt x="167" y="223"/>
                  </a:lnTo>
                  <a:lnTo>
                    <a:pt x="143" y="221"/>
                  </a:lnTo>
                  <a:lnTo>
                    <a:pt x="143" y="221"/>
                  </a:lnTo>
                  <a:lnTo>
                    <a:pt x="144" y="215"/>
                  </a:lnTo>
                  <a:lnTo>
                    <a:pt x="146" y="207"/>
                  </a:lnTo>
                  <a:lnTo>
                    <a:pt x="146" y="199"/>
                  </a:lnTo>
                  <a:lnTo>
                    <a:pt x="143" y="192"/>
                  </a:lnTo>
                  <a:lnTo>
                    <a:pt x="143" y="192"/>
                  </a:lnTo>
                  <a:lnTo>
                    <a:pt x="138" y="187"/>
                  </a:lnTo>
                  <a:lnTo>
                    <a:pt x="133" y="184"/>
                  </a:lnTo>
                  <a:lnTo>
                    <a:pt x="133" y="184"/>
                  </a:lnTo>
                  <a:lnTo>
                    <a:pt x="129" y="182"/>
                  </a:lnTo>
                  <a:lnTo>
                    <a:pt x="128" y="179"/>
                  </a:lnTo>
                  <a:lnTo>
                    <a:pt x="128" y="179"/>
                  </a:lnTo>
                  <a:lnTo>
                    <a:pt x="128" y="178"/>
                  </a:lnTo>
                  <a:lnTo>
                    <a:pt x="129" y="176"/>
                  </a:lnTo>
                  <a:lnTo>
                    <a:pt x="129" y="176"/>
                  </a:lnTo>
                  <a:lnTo>
                    <a:pt x="132" y="170"/>
                  </a:lnTo>
                  <a:lnTo>
                    <a:pt x="133" y="168"/>
                  </a:lnTo>
                  <a:lnTo>
                    <a:pt x="133" y="164"/>
                  </a:lnTo>
                  <a:lnTo>
                    <a:pt x="133" y="164"/>
                  </a:lnTo>
                  <a:lnTo>
                    <a:pt x="132" y="162"/>
                  </a:lnTo>
                  <a:lnTo>
                    <a:pt x="130" y="159"/>
                  </a:lnTo>
                  <a:lnTo>
                    <a:pt x="125" y="155"/>
                  </a:lnTo>
                  <a:lnTo>
                    <a:pt x="120" y="153"/>
                  </a:lnTo>
                  <a:lnTo>
                    <a:pt x="116" y="151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10" y="149"/>
                  </a:lnTo>
                  <a:lnTo>
                    <a:pt x="110" y="149"/>
                  </a:lnTo>
                  <a:lnTo>
                    <a:pt x="101" y="146"/>
                  </a:lnTo>
                  <a:lnTo>
                    <a:pt x="98" y="145"/>
                  </a:lnTo>
                  <a:lnTo>
                    <a:pt x="96" y="142"/>
                  </a:lnTo>
                  <a:lnTo>
                    <a:pt x="96" y="142"/>
                  </a:lnTo>
                  <a:lnTo>
                    <a:pt x="95" y="139"/>
                  </a:lnTo>
                  <a:lnTo>
                    <a:pt x="93" y="136"/>
                  </a:lnTo>
                  <a:lnTo>
                    <a:pt x="93" y="136"/>
                  </a:lnTo>
                  <a:lnTo>
                    <a:pt x="92" y="128"/>
                  </a:lnTo>
                  <a:lnTo>
                    <a:pt x="90" y="125"/>
                  </a:lnTo>
                  <a:lnTo>
                    <a:pt x="86" y="122"/>
                  </a:lnTo>
                  <a:lnTo>
                    <a:pt x="86" y="122"/>
                  </a:lnTo>
                  <a:lnTo>
                    <a:pt x="82" y="121"/>
                  </a:lnTo>
                  <a:lnTo>
                    <a:pt x="77" y="119"/>
                  </a:lnTo>
                  <a:lnTo>
                    <a:pt x="68" y="121"/>
                  </a:lnTo>
                  <a:lnTo>
                    <a:pt x="68" y="121"/>
                  </a:lnTo>
                  <a:lnTo>
                    <a:pt x="63" y="122"/>
                  </a:lnTo>
                  <a:lnTo>
                    <a:pt x="63" y="122"/>
                  </a:lnTo>
                  <a:lnTo>
                    <a:pt x="58" y="122"/>
                  </a:lnTo>
                  <a:lnTo>
                    <a:pt x="53" y="121"/>
                  </a:lnTo>
                  <a:lnTo>
                    <a:pt x="53" y="121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41" y="118"/>
                  </a:lnTo>
                  <a:lnTo>
                    <a:pt x="36" y="119"/>
                  </a:lnTo>
                  <a:lnTo>
                    <a:pt x="36" y="119"/>
                  </a:lnTo>
                  <a:lnTo>
                    <a:pt x="30" y="119"/>
                  </a:lnTo>
                  <a:lnTo>
                    <a:pt x="23" y="117"/>
                  </a:lnTo>
                  <a:lnTo>
                    <a:pt x="23" y="117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5" y="105"/>
                  </a:lnTo>
                  <a:lnTo>
                    <a:pt x="5" y="105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7" y="95"/>
                  </a:lnTo>
                  <a:lnTo>
                    <a:pt x="8" y="94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21" y="93"/>
                  </a:lnTo>
                  <a:lnTo>
                    <a:pt x="21" y="93"/>
                  </a:lnTo>
                  <a:lnTo>
                    <a:pt x="28" y="90"/>
                  </a:lnTo>
                  <a:lnTo>
                    <a:pt x="33" y="86"/>
                  </a:lnTo>
                  <a:lnTo>
                    <a:pt x="37" y="82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7" y="70"/>
                  </a:lnTo>
                  <a:lnTo>
                    <a:pt x="51" y="66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65" y="61"/>
                  </a:lnTo>
                  <a:lnTo>
                    <a:pt x="65" y="61"/>
                  </a:lnTo>
                  <a:lnTo>
                    <a:pt x="74" y="58"/>
                  </a:lnTo>
                  <a:lnTo>
                    <a:pt x="84" y="54"/>
                  </a:lnTo>
                  <a:lnTo>
                    <a:pt x="88" y="52"/>
                  </a:lnTo>
                  <a:lnTo>
                    <a:pt x="92" y="49"/>
                  </a:lnTo>
                  <a:lnTo>
                    <a:pt x="95" y="45"/>
                  </a:lnTo>
                  <a:lnTo>
                    <a:pt x="97" y="42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7" y="35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5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6" y="19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105" y="16"/>
                  </a:lnTo>
                  <a:lnTo>
                    <a:pt x="111" y="16"/>
                  </a:lnTo>
                  <a:lnTo>
                    <a:pt x="119" y="16"/>
                  </a:lnTo>
                  <a:lnTo>
                    <a:pt x="125" y="14"/>
                  </a:lnTo>
                  <a:lnTo>
                    <a:pt x="125" y="14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43" y="6"/>
                  </a:lnTo>
                  <a:lnTo>
                    <a:pt x="148" y="3"/>
                  </a:lnTo>
                  <a:lnTo>
                    <a:pt x="156" y="2"/>
                  </a:lnTo>
                  <a:lnTo>
                    <a:pt x="162" y="2"/>
                  </a:lnTo>
                  <a:lnTo>
                    <a:pt x="162" y="2"/>
                  </a:lnTo>
                  <a:lnTo>
                    <a:pt x="170" y="5"/>
                  </a:lnTo>
                  <a:lnTo>
                    <a:pt x="170" y="5"/>
                  </a:lnTo>
                  <a:lnTo>
                    <a:pt x="178" y="8"/>
                  </a:lnTo>
                  <a:lnTo>
                    <a:pt x="181" y="10"/>
                  </a:lnTo>
                  <a:lnTo>
                    <a:pt x="186" y="10"/>
                  </a:lnTo>
                  <a:lnTo>
                    <a:pt x="186" y="10"/>
                  </a:lnTo>
                  <a:lnTo>
                    <a:pt x="190" y="8"/>
                  </a:lnTo>
                  <a:lnTo>
                    <a:pt x="194" y="7"/>
                  </a:lnTo>
                  <a:lnTo>
                    <a:pt x="199" y="3"/>
                  </a:lnTo>
                  <a:lnTo>
                    <a:pt x="199" y="3"/>
                  </a:lnTo>
                  <a:lnTo>
                    <a:pt x="203" y="1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7" y="2"/>
                  </a:lnTo>
                  <a:lnTo>
                    <a:pt x="221" y="5"/>
                  </a:lnTo>
                  <a:lnTo>
                    <a:pt x="226" y="11"/>
                  </a:lnTo>
                  <a:lnTo>
                    <a:pt x="231" y="20"/>
                  </a:lnTo>
                  <a:lnTo>
                    <a:pt x="231" y="20"/>
                  </a:lnTo>
                  <a:lnTo>
                    <a:pt x="234" y="25"/>
                  </a:lnTo>
                  <a:lnTo>
                    <a:pt x="234" y="25"/>
                  </a:lnTo>
                  <a:lnTo>
                    <a:pt x="237" y="30"/>
                  </a:lnTo>
                  <a:lnTo>
                    <a:pt x="241" y="34"/>
                  </a:lnTo>
                  <a:lnTo>
                    <a:pt x="250" y="43"/>
                  </a:lnTo>
                  <a:lnTo>
                    <a:pt x="250" y="43"/>
                  </a:lnTo>
                  <a:lnTo>
                    <a:pt x="255" y="48"/>
                  </a:lnTo>
                  <a:lnTo>
                    <a:pt x="262" y="53"/>
                  </a:lnTo>
                  <a:lnTo>
                    <a:pt x="262" y="53"/>
                  </a:lnTo>
                  <a:lnTo>
                    <a:pt x="271" y="62"/>
                  </a:lnTo>
                  <a:lnTo>
                    <a:pt x="280" y="71"/>
                  </a:lnTo>
                  <a:lnTo>
                    <a:pt x="280" y="71"/>
                  </a:lnTo>
                  <a:lnTo>
                    <a:pt x="287" y="77"/>
                  </a:lnTo>
                  <a:lnTo>
                    <a:pt x="295" y="85"/>
                  </a:lnTo>
                  <a:lnTo>
                    <a:pt x="295" y="85"/>
                  </a:lnTo>
                  <a:lnTo>
                    <a:pt x="304" y="96"/>
                  </a:lnTo>
                  <a:lnTo>
                    <a:pt x="304" y="96"/>
                  </a:lnTo>
                  <a:lnTo>
                    <a:pt x="308" y="103"/>
                  </a:lnTo>
                  <a:lnTo>
                    <a:pt x="314" y="111"/>
                  </a:lnTo>
                  <a:lnTo>
                    <a:pt x="320" y="116"/>
                  </a:lnTo>
                  <a:lnTo>
                    <a:pt x="324" y="118"/>
                  </a:lnTo>
                  <a:lnTo>
                    <a:pt x="329" y="119"/>
                  </a:lnTo>
                  <a:lnTo>
                    <a:pt x="329" y="119"/>
                  </a:lnTo>
                  <a:lnTo>
                    <a:pt x="336" y="121"/>
                  </a:lnTo>
                  <a:lnTo>
                    <a:pt x="336" y="121"/>
                  </a:lnTo>
                  <a:lnTo>
                    <a:pt x="343" y="122"/>
                  </a:lnTo>
                  <a:lnTo>
                    <a:pt x="347" y="123"/>
                  </a:lnTo>
                  <a:lnTo>
                    <a:pt x="350" y="126"/>
                  </a:lnTo>
                  <a:lnTo>
                    <a:pt x="350" y="126"/>
                  </a:lnTo>
                  <a:lnTo>
                    <a:pt x="355" y="130"/>
                  </a:lnTo>
                  <a:lnTo>
                    <a:pt x="355" y="130"/>
                  </a:lnTo>
                  <a:lnTo>
                    <a:pt x="360" y="135"/>
                  </a:lnTo>
                  <a:lnTo>
                    <a:pt x="360" y="135"/>
                  </a:lnTo>
                  <a:lnTo>
                    <a:pt x="364" y="137"/>
                  </a:lnTo>
                  <a:lnTo>
                    <a:pt x="366" y="132"/>
                  </a:lnTo>
                  <a:lnTo>
                    <a:pt x="365" y="137"/>
                  </a:lnTo>
                  <a:lnTo>
                    <a:pt x="365" y="137"/>
                  </a:lnTo>
                  <a:lnTo>
                    <a:pt x="365" y="137"/>
                  </a:lnTo>
                  <a:lnTo>
                    <a:pt x="370" y="139"/>
                  </a:lnTo>
                  <a:lnTo>
                    <a:pt x="370" y="139"/>
                  </a:lnTo>
                  <a:lnTo>
                    <a:pt x="375" y="140"/>
                  </a:lnTo>
                  <a:lnTo>
                    <a:pt x="375" y="140"/>
                  </a:lnTo>
                  <a:lnTo>
                    <a:pt x="383" y="142"/>
                  </a:lnTo>
                  <a:lnTo>
                    <a:pt x="383" y="142"/>
                  </a:lnTo>
                  <a:lnTo>
                    <a:pt x="396" y="144"/>
                  </a:lnTo>
                  <a:lnTo>
                    <a:pt x="402" y="144"/>
                  </a:lnTo>
                  <a:lnTo>
                    <a:pt x="408" y="142"/>
                  </a:lnTo>
                  <a:lnTo>
                    <a:pt x="408" y="142"/>
                  </a:lnTo>
                  <a:lnTo>
                    <a:pt x="416" y="139"/>
                  </a:lnTo>
                  <a:lnTo>
                    <a:pt x="422" y="133"/>
                  </a:lnTo>
                  <a:lnTo>
                    <a:pt x="422" y="133"/>
                  </a:lnTo>
                  <a:lnTo>
                    <a:pt x="428" y="131"/>
                  </a:lnTo>
                  <a:lnTo>
                    <a:pt x="431" y="128"/>
                  </a:lnTo>
                  <a:lnTo>
                    <a:pt x="435" y="128"/>
                  </a:lnTo>
                  <a:lnTo>
                    <a:pt x="440" y="131"/>
                  </a:lnTo>
                  <a:lnTo>
                    <a:pt x="440" y="131"/>
                  </a:lnTo>
                  <a:lnTo>
                    <a:pt x="448" y="136"/>
                  </a:lnTo>
                  <a:lnTo>
                    <a:pt x="454" y="142"/>
                  </a:lnTo>
                  <a:lnTo>
                    <a:pt x="454" y="142"/>
                  </a:lnTo>
                  <a:lnTo>
                    <a:pt x="449" y="147"/>
                  </a:lnTo>
                  <a:lnTo>
                    <a:pt x="445" y="154"/>
                  </a:lnTo>
                  <a:lnTo>
                    <a:pt x="442" y="162"/>
                  </a:lnTo>
                  <a:lnTo>
                    <a:pt x="440" y="169"/>
                  </a:lnTo>
                  <a:lnTo>
                    <a:pt x="440" y="169"/>
                  </a:lnTo>
                  <a:lnTo>
                    <a:pt x="439" y="187"/>
                  </a:lnTo>
                  <a:lnTo>
                    <a:pt x="439" y="187"/>
                  </a:lnTo>
                  <a:lnTo>
                    <a:pt x="439" y="199"/>
                  </a:lnTo>
                  <a:lnTo>
                    <a:pt x="439" y="199"/>
                  </a:lnTo>
                  <a:lnTo>
                    <a:pt x="436" y="209"/>
                  </a:lnTo>
                  <a:lnTo>
                    <a:pt x="435" y="211"/>
                  </a:lnTo>
                  <a:lnTo>
                    <a:pt x="433" y="214"/>
                  </a:lnTo>
                  <a:lnTo>
                    <a:pt x="433" y="214"/>
                  </a:lnTo>
                  <a:lnTo>
                    <a:pt x="430" y="216"/>
                  </a:lnTo>
                  <a:lnTo>
                    <a:pt x="426" y="218"/>
                  </a:lnTo>
                  <a:lnTo>
                    <a:pt x="417" y="218"/>
                  </a:lnTo>
                  <a:lnTo>
                    <a:pt x="412" y="218"/>
                  </a:lnTo>
                  <a:lnTo>
                    <a:pt x="412" y="218"/>
                  </a:lnTo>
                  <a:lnTo>
                    <a:pt x="403" y="218"/>
                  </a:lnTo>
                  <a:lnTo>
                    <a:pt x="394" y="219"/>
                  </a:lnTo>
                  <a:lnTo>
                    <a:pt x="394" y="219"/>
                  </a:lnTo>
                  <a:lnTo>
                    <a:pt x="391" y="220"/>
                  </a:lnTo>
                  <a:lnTo>
                    <a:pt x="391" y="220"/>
                  </a:lnTo>
                  <a:lnTo>
                    <a:pt x="385" y="221"/>
                  </a:lnTo>
                  <a:lnTo>
                    <a:pt x="385" y="221"/>
                  </a:lnTo>
                  <a:lnTo>
                    <a:pt x="382" y="220"/>
                  </a:lnTo>
                  <a:lnTo>
                    <a:pt x="379" y="220"/>
                  </a:lnTo>
                  <a:lnTo>
                    <a:pt x="379" y="220"/>
                  </a:lnTo>
                  <a:lnTo>
                    <a:pt x="373" y="220"/>
                  </a:lnTo>
                  <a:lnTo>
                    <a:pt x="366" y="220"/>
                  </a:lnTo>
                  <a:lnTo>
                    <a:pt x="360" y="223"/>
                  </a:lnTo>
                  <a:lnTo>
                    <a:pt x="354" y="225"/>
                  </a:lnTo>
                  <a:lnTo>
                    <a:pt x="354" y="225"/>
                  </a:lnTo>
                  <a:lnTo>
                    <a:pt x="343" y="232"/>
                  </a:lnTo>
                  <a:lnTo>
                    <a:pt x="334" y="238"/>
                  </a:lnTo>
                  <a:lnTo>
                    <a:pt x="333" y="239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91103D6-38B3-F846-A00D-85BC6FE87E07}"/>
              </a:ext>
            </a:extLst>
          </p:cNvPr>
          <p:cNvGrpSpPr/>
          <p:nvPr/>
        </p:nvGrpSpPr>
        <p:grpSpPr>
          <a:xfrm>
            <a:off x="3493383" y="2645957"/>
            <a:ext cx="2402279" cy="2726916"/>
            <a:chOff x="4588930" y="3922850"/>
            <a:chExt cx="3416310" cy="3877980"/>
          </a:xfrm>
          <a:solidFill>
            <a:srgbClr val="B2CDFF"/>
          </a:solidFill>
        </p:grpSpPr>
        <p:sp>
          <p:nvSpPr>
            <p:cNvPr id="24" name="Freeform 151">
              <a:extLst>
                <a:ext uri="{FF2B5EF4-FFF2-40B4-BE49-F238E27FC236}">
                  <a16:creationId xmlns:a16="http://schemas.microsoft.com/office/drawing/2014/main" id="{ADF0C6E5-3B4F-2D47-88C3-505333881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930" y="6971681"/>
              <a:ext cx="664795" cy="829149"/>
            </a:xfrm>
            <a:custGeom>
              <a:avLst/>
              <a:gdLst>
                <a:gd name="T0" fmla="*/ 336 w 360"/>
                <a:gd name="T1" fmla="*/ 308 h 449"/>
                <a:gd name="T2" fmla="*/ 271 w 360"/>
                <a:gd name="T3" fmla="*/ 298 h 449"/>
                <a:gd name="T4" fmla="*/ 235 w 360"/>
                <a:gd name="T5" fmla="*/ 274 h 449"/>
                <a:gd name="T6" fmla="*/ 199 w 360"/>
                <a:gd name="T7" fmla="*/ 284 h 449"/>
                <a:gd name="T8" fmla="*/ 188 w 360"/>
                <a:gd name="T9" fmla="*/ 316 h 449"/>
                <a:gd name="T10" fmla="*/ 211 w 360"/>
                <a:gd name="T11" fmla="*/ 331 h 449"/>
                <a:gd name="T12" fmla="*/ 190 w 360"/>
                <a:gd name="T13" fmla="*/ 337 h 449"/>
                <a:gd name="T14" fmla="*/ 186 w 360"/>
                <a:gd name="T15" fmla="*/ 357 h 449"/>
                <a:gd name="T16" fmla="*/ 221 w 360"/>
                <a:gd name="T17" fmla="*/ 385 h 449"/>
                <a:gd name="T18" fmla="*/ 211 w 360"/>
                <a:gd name="T19" fmla="*/ 393 h 449"/>
                <a:gd name="T20" fmla="*/ 172 w 360"/>
                <a:gd name="T21" fmla="*/ 374 h 449"/>
                <a:gd name="T22" fmla="*/ 131 w 360"/>
                <a:gd name="T23" fmla="*/ 391 h 449"/>
                <a:gd name="T24" fmla="*/ 121 w 360"/>
                <a:gd name="T25" fmla="*/ 439 h 449"/>
                <a:gd name="T26" fmla="*/ 94 w 360"/>
                <a:gd name="T27" fmla="*/ 440 h 449"/>
                <a:gd name="T28" fmla="*/ 60 w 360"/>
                <a:gd name="T29" fmla="*/ 446 h 449"/>
                <a:gd name="T30" fmla="*/ 54 w 360"/>
                <a:gd name="T31" fmla="*/ 441 h 449"/>
                <a:gd name="T32" fmla="*/ 70 w 360"/>
                <a:gd name="T33" fmla="*/ 432 h 449"/>
                <a:gd name="T34" fmla="*/ 77 w 360"/>
                <a:gd name="T35" fmla="*/ 408 h 449"/>
                <a:gd name="T36" fmla="*/ 54 w 360"/>
                <a:gd name="T37" fmla="*/ 391 h 449"/>
                <a:gd name="T38" fmla="*/ 18 w 360"/>
                <a:gd name="T39" fmla="*/ 384 h 449"/>
                <a:gd name="T40" fmla="*/ 1 w 360"/>
                <a:gd name="T41" fmla="*/ 370 h 449"/>
                <a:gd name="T42" fmla="*/ 17 w 360"/>
                <a:gd name="T43" fmla="*/ 337 h 449"/>
                <a:gd name="T44" fmla="*/ 40 w 360"/>
                <a:gd name="T45" fmla="*/ 310 h 449"/>
                <a:gd name="T46" fmla="*/ 55 w 360"/>
                <a:gd name="T47" fmla="*/ 270 h 449"/>
                <a:gd name="T48" fmla="*/ 78 w 360"/>
                <a:gd name="T49" fmla="*/ 233 h 449"/>
                <a:gd name="T50" fmla="*/ 105 w 360"/>
                <a:gd name="T51" fmla="*/ 224 h 449"/>
                <a:gd name="T52" fmla="*/ 119 w 360"/>
                <a:gd name="T53" fmla="*/ 223 h 449"/>
                <a:gd name="T54" fmla="*/ 143 w 360"/>
                <a:gd name="T55" fmla="*/ 222 h 449"/>
                <a:gd name="T56" fmla="*/ 154 w 360"/>
                <a:gd name="T57" fmla="*/ 196 h 449"/>
                <a:gd name="T58" fmla="*/ 177 w 360"/>
                <a:gd name="T59" fmla="*/ 166 h 449"/>
                <a:gd name="T60" fmla="*/ 158 w 360"/>
                <a:gd name="T61" fmla="*/ 146 h 449"/>
                <a:gd name="T62" fmla="*/ 123 w 360"/>
                <a:gd name="T63" fmla="*/ 158 h 449"/>
                <a:gd name="T64" fmla="*/ 82 w 360"/>
                <a:gd name="T65" fmla="*/ 150 h 449"/>
                <a:gd name="T66" fmla="*/ 52 w 360"/>
                <a:gd name="T67" fmla="*/ 144 h 449"/>
                <a:gd name="T68" fmla="*/ 40 w 360"/>
                <a:gd name="T69" fmla="*/ 122 h 449"/>
                <a:gd name="T70" fmla="*/ 27 w 360"/>
                <a:gd name="T71" fmla="*/ 93 h 449"/>
                <a:gd name="T72" fmla="*/ 28 w 360"/>
                <a:gd name="T73" fmla="*/ 70 h 449"/>
                <a:gd name="T74" fmla="*/ 60 w 360"/>
                <a:gd name="T75" fmla="*/ 48 h 449"/>
                <a:gd name="T76" fmla="*/ 79 w 360"/>
                <a:gd name="T77" fmla="*/ 65 h 449"/>
                <a:gd name="T78" fmla="*/ 94 w 360"/>
                <a:gd name="T79" fmla="*/ 90 h 449"/>
                <a:gd name="T80" fmla="*/ 128 w 360"/>
                <a:gd name="T81" fmla="*/ 94 h 449"/>
                <a:gd name="T82" fmla="*/ 170 w 360"/>
                <a:gd name="T83" fmla="*/ 92 h 449"/>
                <a:gd name="T84" fmla="*/ 190 w 360"/>
                <a:gd name="T85" fmla="*/ 84 h 449"/>
                <a:gd name="T86" fmla="*/ 186 w 360"/>
                <a:gd name="T87" fmla="*/ 62 h 449"/>
                <a:gd name="T88" fmla="*/ 189 w 360"/>
                <a:gd name="T89" fmla="*/ 47 h 449"/>
                <a:gd name="T90" fmla="*/ 202 w 360"/>
                <a:gd name="T91" fmla="*/ 18 h 449"/>
                <a:gd name="T92" fmla="*/ 207 w 360"/>
                <a:gd name="T93" fmla="*/ 0 h 449"/>
                <a:gd name="T94" fmla="*/ 232 w 360"/>
                <a:gd name="T95" fmla="*/ 15 h 449"/>
                <a:gd name="T96" fmla="*/ 274 w 360"/>
                <a:gd name="T97" fmla="*/ 42 h 449"/>
                <a:gd name="T98" fmla="*/ 315 w 360"/>
                <a:gd name="T99" fmla="*/ 52 h 449"/>
                <a:gd name="T100" fmla="*/ 339 w 360"/>
                <a:gd name="T101" fmla="*/ 69 h 449"/>
                <a:gd name="T102" fmla="*/ 353 w 360"/>
                <a:gd name="T103" fmla="*/ 98 h 449"/>
                <a:gd name="T104" fmla="*/ 357 w 360"/>
                <a:gd name="T105" fmla="*/ 145 h 449"/>
                <a:gd name="T106" fmla="*/ 333 w 360"/>
                <a:gd name="T107" fmla="*/ 163 h 449"/>
                <a:gd name="T108" fmla="*/ 318 w 360"/>
                <a:gd name="T109" fmla="*/ 191 h 449"/>
                <a:gd name="T110" fmla="*/ 297 w 360"/>
                <a:gd name="T111" fmla="*/ 219 h 449"/>
                <a:gd name="T112" fmla="*/ 309 w 360"/>
                <a:gd name="T113" fmla="*/ 243 h 449"/>
                <a:gd name="T114" fmla="*/ 342 w 360"/>
                <a:gd name="T115" fmla="*/ 261 h 449"/>
                <a:gd name="T116" fmla="*/ 356 w 360"/>
                <a:gd name="T117" fmla="*/ 27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0" h="449">
                  <a:moveTo>
                    <a:pt x="348" y="289"/>
                  </a:moveTo>
                  <a:lnTo>
                    <a:pt x="348" y="289"/>
                  </a:lnTo>
                  <a:lnTo>
                    <a:pt x="342" y="297"/>
                  </a:lnTo>
                  <a:lnTo>
                    <a:pt x="337" y="305"/>
                  </a:lnTo>
                  <a:lnTo>
                    <a:pt x="337" y="305"/>
                  </a:lnTo>
                  <a:lnTo>
                    <a:pt x="336" y="308"/>
                  </a:lnTo>
                  <a:lnTo>
                    <a:pt x="336" y="308"/>
                  </a:lnTo>
                  <a:lnTo>
                    <a:pt x="320" y="307"/>
                  </a:lnTo>
                  <a:lnTo>
                    <a:pt x="305" y="308"/>
                  </a:lnTo>
                  <a:lnTo>
                    <a:pt x="305" y="308"/>
                  </a:lnTo>
                  <a:lnTo>
                    <a:pt x="297" y="307"/>
                  </a:lnTo>
                  <a:lnTo>
                    <a:pt x="290" y="306"/>
                  </a:lnTo>
                  <a:lnTo>
                    <a:pt x="274" y="300"/>
                  </a:lnTo>
                  <a:lnTo>
                    <a:pt x="271" y="298"/>
                  </a:lnTo>
                  <a:lnTo>
                    <a:pt x="271" y="298"/>
                  </a:lnTo>
                  <a:lnTo>
                    <a:pt x="263" y="294"/>
                  </a:lnTo>
                  <a:lnTo>
                    <a:pt x="256" y="289"/>
                  </a:lnTo>
                  <a:lnTo>
                    <a:pt x="244" y="279"/>
                  </a:lnTo>
                  <a:lnTo>
                    <a:pt x="241" y="278"/>
                  </a:lnTo>
                  <a:lnTo>
                    <a:pt x="241" y="278"/>
                  </a:lnTo>
                  <a:lnTo>
                    <a:pt x="235" y="274"/>
                  </a:lnTo>
                  <a:lnTo>
                    <a:pt x="226" y="270"/>
                  </a:lnTo>
                  <a:lnTo>
                    <a:pt x="222" y="270"/>
                  </a:lnTo>
                  <a:lnTo>
                    <a:pt x="217" y="271"/>
                  </a:lnTo>
                  <a:lnTo>
                    <a:pt x="212" y="273"/>
                  </a:lnTo>
                  <a:lnTo>
                    <a:pt x="208" y="277"/>
                  </a:lnTo>
                  <a:lnTo>
                    <a:pt x="208" y="277"/>
                  </a:lnTo>
                  <a:lnTo>
                    <a:pt x="199" y="284"/>
                  </a:lnTo>
                  <a:lnTo>
                    <a:pt x="193" y="292"/>
                  </a:lnTo>
                  <a:lnTo>
                    <a:pt x="188" y="301"/>
                  </a:lnTo>
                  <a:lnTo>
                    <a:pt x="186" y="305"/>
                  </a:lnTo>
                  <a:lnTo>
                    <a:pt x="186" y="310"/>
                  </a:lnTo>
                  <a:lnTo>
                    <a:pt x="186" y="310"/>
                  </a:lnTo>
                  <a:lnTo>
                    <a:pt x="186" y="312"/>
                  </a:lnTo>
                  <a:lnTo>
                    <a:pt x="188" y="316"/>
                  </a:lnTo>
                  <a:lnTo>
                    <a:pt x="190" y="320"/>
                  </a:lnTo>
                  <a:lnTo>
                    <a:pt x="194" y="323"/>
                  </a:lnTo>
                  <a:lnTo>
                    <a:pt x="194" y="323"/>
                  </a:lnTo>
                  <a:lnTo>
                    <a:pt x="202" y="326"/>
                  </a:lnTo>
                  <a:lnTo>
                    <a:pt x="202" y="326"/>
                  </a:lnTo>
                  <a:lnTo>
                    <a:pt x="208" y="330"/>
                  </a:lnTo>
                  <a:lnTo>
                    <a:pt x="211" y="331"/>
                  </a:lnTo>
                  <a:lnTo>
                    <a:pt x="212" y="333"/>
                  </a:lnTo>
                  <a:lnTo>
                    <a:pt x="212" y="333"/>
                  </a:lnTo>
                  <a:lnTo>
                    <a:pt x="208" y="335"/>
                  </a:lnTo>
                  <a:lnTo>
                    <a:pt x="202" y="335"/>
                  </a:lnTo>
                  <a:lnTo>
                    <a:pt x="202" y="335"/>
                  </a:lnTo>
                  <a:lnTo>
                    <a:pt x="194" y="335"/>
                  </a:lnTo>
                  <a:lnTo>
                    <a:pt x="190" y="337"/>
                  </a:lnTo>
                  <a:lnTo>
                    <a:pt x="186" y="339"/>
                  </a:lnTo>
                  <a:lnTo>
                    <a:pt x="186" y="339"/>
                  </a:lnTo>
                  <a:lnTo>
                    <a:pt x="185" y="343"/>
                  </a:lnTo>
                  <a:lnTo>
                    <a:pt x="184" y="349"/>
                  </a:lnTo>
                  <a:lnTo>
                    <a:pt x="184" y="349"/>
                  </a:lnTo>
                  <a:lnTo>
                    <a:pt x="185" y="353"/>
                  </a:lnTo>
                  <a:lnTo>
                    <a:pt x="186" y="357"/>
                  </a:lnTo>
                  <a:lnTo>
                    <a:pt x="191" y="363"/>
                  </a:lnTo>
                  <a:lnTo>
                    <a:pt x="198" y="368"/>
                  </a:lnTo>
                  <a:lnTo>
                    <a:pt x="205" y="372"/>
                  </a:lnTo>
                  <a:lnTo>
                    <a:pt x="205" y="372"/>
                  </a:lnTo>
                  <a:lnTo>
                    <a:pt x="212" y="376"/>
                  </a:lnTo>
                  <a:lnTo>
                    <a:pt x="217" y="380"/>
                  </a:lnTo>
                  <a:lnTo>
                    <a:pt x="221" y="385"/>
                  </a:lnTo>
                  <a:lnTo>
                    <a:pt x="222" y="389"/>
                  </a:lnTo>
                  <a:lnTo>
                    <a:pt x="222" y="389"/>
                  </a:lnTo>
                  <a:lnTo>
                    <a:pt x="221" y="393"/>
                  </a:lnTo>
                  <a:lnTo>
                    <a:pt x="221" y="393"/>
                  </a:lnTo>
                  <a:lnTo>
                    <a:pt x="221" y="393"/>
                  </a:lnTo>
                  <a:lnTo>
                    <a:pt x="217" y="394"/>
                  </a:lnTo>
                  <a:lnTo>
                    <a:pt x="211" y="393"/>
                  </a:lnTo>
                  <a:lnTo>
                    <a:pt x="205" y="391"/>
                  </a:lnTo>
                  <a:lnTo>
                    <a:pt x="199" y="389"/>
                  </a:lnTo>
                  <a:lnTo>
                    <a:pt x="199" y="389"/>
                  </a:lnTo>
                  <a:lnTo>
                    <a:pt x="191" y="384"/>
                  </a:lnTo>
                  <a:lnTo>
                    <a:pt x="191" y="384"/>
                  </a:lnTo>
                  <a:lnTo>
                    <a:pt x="179" y="377"/>
                  </a:lnTo>
                  <a:lnTo>
                    <a:pt x="172" y="374"/>
                  </a:lnTo>
                  <a:lnTo>
                    <a:pt x="165" y="372"/>
                  </a:lnTo>
                  <a:lnTo>
                    <a:pt x="158" y="372"/>
                  </a:lnTo>
                  <a:lnTo>
                    <a:pt x="151" y="374"/>
                  </a:lnTo>
                  <a:lnTo>
                    <a:pt x="143" y="377"/>
                  </a:lnTo>
                  <a:lnTo>
                    <a:pt x="137" y="384"/>
                  </a:lnTo>
                  <a:lnTo>
                    <a:pt x="137" y="384"/>
                  </a:lnTo>
                  <a:lnTo>
                    <a:pt x="131" y="391"/>
                  </a:lnTo>
                  <a:lnTo>
                    <a:pt x="129" y="399"/>
                  </a:lnTo>
                  <a:lnTo>
                    <a:pt x="128" y="408"/>
                  </a:lnTo>
                  <a:lnTo>
                    <a:pt x="126" y="416"/>
                  </a:lnTo>
                  <a:lnTo>
                    <a:pt x="126" y="416"/>
                  </a:lnTo>
                  <a:lnTo>
                    <a:pt x="126" y="425"/>
                  </a:lnTo>
                  <a:lnTo>
                    <a:pt x="124" y="432"/>
                  </a:lnTo>
                  <a:lnTo>
                    <a:pt x="121" y="439"/>
                  </a:lnTo>
                  <a:lnTo>
                    <a:pt x="119" y="440"/>
                  </a:lnTo>
                  <a:lnTo>
                    <a:pt x="116" y="442"/>
                  </a:lnTo>
                  <a:lnTo>
                    <a:pt x="116" y="442"/>
                  </a:lnTo>
                  <a:lnTo>
                    <a:pt x="111" y="442"/>
                  </a:lnTo>
                  <a:lnTo>
                    <a:pt x="106" y="442"/>
                  </a:lnTo>
                  <a:lnTo>
                    <a:pt x="94" y="440"/>
                  </a:lnTo>
                  <a:lnTo>
                    <a:pt x="94" y="440"/>
                  </a:lnTo>
                  <a:lnTo>
                    <a:pt x="86" y="439"/>
                  </a:lnTo>
                  <a:lnTo>
                    <a:pt x="75" y="437"/>
                  </a:lnTo>
                  <a:lnTo>
                    <a:pt x="72" y="439"/>
                  </a:lnTo>
                  <a:lnTo>
                    <a:pt x="68" y="440"/>
                  </a:lnTo>
                  <a:lnTo>
                    <a:pt x="63" y="442"/>
                  </a:lnTo>
                  <a:lnTo>
                    <a:pt x="60" y="446"/>
                  </a:lnTo>
                  <a:lnTo>
                    <a:pt x="60" y="446"/>
                  </a:lnTo>
                  <a:lnTo>
                    <a:pt x="57" y="449"/>
                  </a:lnTo>
                  <a:lnTo>
                    <a:pt x="57" y="449"/>
                  </a:lnTo>
                  <a:lnTo>
                    <a:pt x="55" y="448"/>
                  </a:lnTo>
                  <a:lnTo>
                    <a:pt x="52" y="445"/>
                  </a:lnTo>
                  <a:lnTo>
                    <a:pt x="52" y="445"/>
                  </a:lnTo>
                  <a:lnTo>
                    <a:pt x="52" y="444"/>
                  </a:lnTo>
                  <a:lnTo>
                    <a:pt x="54" y="441"/>
                  </a:lnTo>
                  <a:lnTo>
                    <a:pt x="54" y="441"/>
                  </a:lnTo>
                  <a:lnTo>
                    <a:pt x="56" y="439"/>
                  </a:lnTo>
                  <a:lnTo>
                    <a:pt x="61" y="436"/>
                  </a:lnTo>
                  <a:lnTo>
                    <a:pt x="61" y="436"/>
                  </a:lnTo>
                  <a:lnTo>
                    <a:pt x="66" y="435"/>
                  </a:lnTo>
                  <a:lnTo>
                    <a:pt x="70" y="432"/>
                  </a:lnTo>
                  <a:lnTo>
                    <a:pt x="70" y="432"/>
                  </a:lnTo>
                  <a:lnTo>
                    <a:pt x="74" y="430"/>
                  </a:lnTo>
                  <a:lnTo>
                    <a:pt x="77" y="426"/>
                  </a:lnTo>
                  <a:lnTo>
                    <a:pt x="78" y="422"/>
                  </a:lnTo>
                  <a:lnTo>
                    <a:pt x="79" y="417"/>
                  </a:lnTo>
                  <a:lnTo>
                    <a:pt x="79" y="417"/>
                  </a:lnTo>
                  <a:lnTo>
                    <a:pt x="78" y="413"/>
                  </a:lnTo>
                  <a:lnTo>
                    <a:pt x="77" y="408"/>
                  </a:lnTo>
                  <a:lnTo>
                    <a:pt x="74" y="404"/>
                  </a:lnTo>
                  <a:lnTo>
                    <a:pt x="72" y="399"/>
                  </a:lnTo>
                  <a:lnTo>
                    <a:pt x="72" y="399"/>
                  </a:lnTo>
                  <a:lnTo>
                    <a:pt x="68" y="397"/>
                  </a:lnTo>
                  <a:lnTo>
                    <a:pt x="64" y="394"/>
                  </a:lnTo>
                  <a:lnTo>
                    <a:pt x="54" y="391"/>
                  </a:lnTo>
                  <a:lnTo>
                    <a:pt x="54" y="391"/>
                  </a:lnTo>
                  <a:lnTo>
                    <a:pt x="45" y="388"/>
                  </a:lnTo>
                  <a:lnTo>
                    <a:pt x="45" y="388"/>
                  </a:lnTo>
                  <a:lnTo>
                    <a:pt x="37" y="384"/>
                  </a:lnTo>
                  <a:lnTo>
                    <a:pt x="32" y="381"/>
                  </a:lnTo>
                  <a:lnTo>
                    <a:pt x="26" y="381"/>
                  </a:lnTo>
                  <a:lnTo>
                    <a:pt x="18" y="384"/>
                  </a:lnTo>
                  <a:lnTo>
                    <a:pt x="18" y="384"/>
                  </a:lnTo>
                  <a:lnTo>
                    <a:pt x="14" y="385"/>
                  </a:lnTo>
                  <a:lnTo>
                    <a:pt x="10" y="385"/>
                  </a:lnTo>
                  <a:lnTo>
                    <a:pt x="1" y="384"/>
                  </a:lnTo>
                  <a:lnTo>
                    <a:pt x="1" y="384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" y="370"/>
                  </a:lnTo>
                  <a:lnTo>
                    <a:pt x="3" y="363"/>
                  </a:lnTo>
                  <a:lnTo>
                    <a:pt x="5" y="357"/>
                  </a:lnTo>
                  <a:lnTo>
                    <a:pt x="5" y="357"/>
                  </a:lnTo>
                  <a:lnTo>
                    <a:pt x="12" y="345"/>
                  </a:lnTo>
                  <a:lnTo>
                    <a:pt x="12" y="345"/>
                  </a:lnTo>
                  <a:lnTo>
                    <a:pt x="17" y="337"/>
                  </a:lnTo>
                  <a:lnTo>
                    <a:pt x="17" y="337"/>
                  </a:lnTo>
                  <a:lnTo>
                    <a:pt x="22" y="330"/>
                  </a:lnTo>
                  <a:lnTo>
                    <a:pt x="27" y="326"/>
                  </a:lnTo>
                  <a:lnTo>
                    <a:pt x="27" y="326"/>
                  </a:lnTo>
                  <a:lnTo>
                    <a:pt x="31" y="323"/>
                  </a:lnTo>
                  <a:lnTo>
                    <a:pt x="31" y="323"/>
                  </a:lnTo>
                  <a:lnTo>
                    <a:pt x="36" y="317"/>
                  </a:lnTo>
                  <a:lnTo>
                    <a:pt x="40" y="310"/>
                  </a:lnTo>
                  <a:lnTo>
                    <a:pt x="43" y="303"/>
                  </a:lnTo>
                  <a:lnTo>
                    <a:pt x="46" y="296"/>
                  </a:lnTo>
                  <a:lnTo>
                    <a:pt x="46" y="296"/>
                  </a:lnTo>
                  <a:lnTo>
                    <a:pt x="47" y="288"/>
                  </a:lnTo>
                  <a:lnTo>
                    <a:pt x="50" y="282"/>
                  </a:lnTo>
                  <a:lnTo>
                    <a:pt x="50" y="282"/>
                  </a:lnTo>
                  <a:lnTo>
                    <a:pt x="55" y="270"/>
                  </a:lnTo>
                  <a:lnTo>
                    <a:pt x="55" y="270"/>
                  </a:lnTo>
                  <a:lnTo>
                    <a:pt x="60" y="260"/>
                  </a:lnTo>
                  <a:lnTo>
                    <a:pt x="65" y="249"/>
                  </a:lnTo>
                  <a:lnTo>
                    <a:pt x="72" y="240"/>
                  </a:lnTo>
                  <a:lnTo>
                    <a:pt x="74" y="236"/>
                  </a:lnTo>
                  <a:lnTo>
                    <a:pt x="78" y="233"/>
                  </a:lnTo>
                  <a:lnTo>
                    <a:pt x="78" y="233"/>
                  </a:lnTo>
                  <a:lnTo>
                    <a:pt x="82" y="232"/>
                  </a:lnTo>
                  <a:lnTo>
                    <a:pt x="86" y="232"/>
                  </a:lnTo>
                  <a:lnTo>
                    <a:pt x="89" y="232"/>
                  </a:lnTo>
                  <a:lnTo>
                    <a:pt x="94" y="231"/>
                  </a:lnTo>
                  <a:lnTo>
                    <a:pt x="94" y="231"/>
                  </a:lnTo>
                  <a:lnTo>
                    <a:pt x="100" y="228"/>
                  </a:lnTo>
                  <a:lnTo>
                    <a:pt x="105" y="224"/>
                  </a:lnTo>
                  <a:lnTo>
                    <a:pt x="105" y="224"/>
                  </a:lnTo>
                  <a:lnTo>
                    <a:pt x="108" y="220"/>
                  </a:lnTo>
                  <a:lnTo>
                    <a:pt x="111" y="219"/>
                  </a:lnTo>
                  <a:lnTo>
                    <a:pt x="114" y="219"/>
                  </a:lnTo>
                  <a:lnTo>
                    <a:pt x="114" y="219"/>
                  </a:lnTo>
                  <a:lnTo>
                    <a:pt x="116" y="220"/>
                  </a:lnTo>
                  <a:lnTo>
                    <a:pt x="119" y="223"/>
                  </a:lnTo>
                  <a:lnTo>
                    <a:pt x="119" y="223"/>
                  </a:lnTo>
                  <a:lnTo>
                    <a:pt x="125" y="227"/>
                  </a:lnTo>
                  <a:lnTo>
                    <a:pt x="129" y="228"/>
                  </a:lnTo>
                  <a:lnTo>
                    <a:pt x="134" y="228"/>
                  </a:lnTo>
                  <a:lnTo>
                    <a:pt x="134" y="228"/>
                  </a:lnTo>
                  <a:lnTo>
                    <a:pt x="139" y="226"/>
                  </a:lnTo>
                  <a:lnTo>
                    <a:pt x="143" y="222"/>
                  </a:lnTo>
                  <a:lnTo>
                    <a:pt x="144" y="217"/>
                  </a:lnTo>
                  <a:lnTo>
                    <a:pt x="145" y="213"/>
                  </a:lnTo>
                  <a:lnTo>
                    <a:pt x="147" y="210"/>
                  </a:lnTo>
                  <a:lnTo>
                    <a:pt x="147" y="210"/>
                  </a:lnTo>
                  <a:lnTo>
                    <a:pt x="148" y="204"/>
                  </a:lnTo>
                  <a:lnTo>
                    <a:pt x="151" y="199"/>
                  </a:lnTo>
                  <a:lnTo>
                    <a:pt x="154" y="196"/>
                  </a:lnTo>
                  <a:lnTo>
                    <a:pt x="158" y="192"/>
                  </a:lnTo>
                  <a:lnTo>
                    <a:pt x="158" y="192"/>
                  </a:lnTo>
                  <a:lnTo>
                    <a:pt x="168" y="185"/>
                  </a:lnTo>
                  <a:lnTo>
                    <a:pt x="168" y="185"/>
                  </a:lnTo>
                  <a:lnTo>
                    <a:pt x="174" y="178"/>
                  </a:lnTo>
                  <a:lnTo>
                    <a:pt x="177" y="172"/>
                  </a:lnTo>
                  <a:lnTo>
                    <a:pt x="177" y="166"/>
                  </a:lnTo>
                  <a:lnTo>
                    <a:pt x="177" y="159"/>
                  </a:lnTo>
                  <a:lnTo>
                    <a:pt x="177" y="159"/>
                  </a:lnTo>
                  <a:lnTo>
                    <a:pt x="174" y="154"/>
                  </a:lnTo>
                  <a:lnTo>
                    <a:pt x="170" y="150"/>
                  </a:lnTo>
                  <a:lnTo>
                    <a:pt x="165" y="148"/>
                  </a:lnTo>
                  <a:lnTo>
                    <a:pt x="158" y="146"/>
                  </a:lnTo>
                  <a:lnTo>
                    <a:pt x="158" y="146"/>
                  </a:lnTo>
                  <a:lnTo>
                    <a:pt x="152" y="148"/>
                  </a:lnTo>
                  <a:lnTo>
                    <a:pt x="147" y="149"/>
                  </a:lnTo>
                  <a:lnTo>
                    <a:pt x="138" y="154"/>
                  </a:lnTo>
                  <a:lnTo>
                    <a:pt x="138" y="154"/>
                  </a:lnTo>
                  <a:lnTo>
                    <a:pt x="130" y="158"/>
                  </a:lnTo>
                  <a:lnTo>
                    <a:pt x="126" y="158"/>
                  </a:lnTo>
                  <a:lnTo>
                    <a:pt x="123" y="158"/>
                  </a:lnTo>
                  <a:lnTo>
                    <a:pt x="115" y="158"/>
                  </a:lnTo>
                  <a:lnTo>
                    <a:pt x="115" y="158"/>
                  </a:lnTo>
                  <a:lnTo>
                    <a:pt x="98" y="155"/>
                  </a:lnTo>
                  <a:lnTo>
                    <a:pt x="98" y="155"/>
                  </a:lnTo>
                  <a:lnTo>
                    <a:pt x="91" y="154"/>
                  </a:lnTo>
                  <a:lnTo>
                    <a:pt x="84" y="150"/>
                  </a:lnTo>
                  <a:lnTo>
                    <a:pt x="82" y="150"/>
                  </a:lnTo>
                  <a:lnTo>
                    <a:pt x="82" y="150"/>
                  </a:lnTo>
                  <a:lnTo>
                    <a:pt x="72" y="145"/>
                  </a:lnTo>
                  <a:lnTo>
                    <a:pt x="65" y="144"/>
                  </a:lnTo>
                  <a:lnTo>
                    <a:pt x="59" y="143"/>
                  </a:lnTo>
                  <a:lnTo>
                    <a:pt x="59" y="143"/>
                  </a:lnTo>
                  <a:lnTo>
                    <a:pt x="52" y="144"/>
                  </a:lnTo>
                  <a:lnTo>
                    <a:pt x="52" y="144"/>
                  </a:lnTo>
                  <a:lnTo>
                    <a:pt x="46" y="143"/>
                  </a:lnTo>
                  <a:lnTo>
                    <a:pt x="45" y="143"/>
                  </a:lnTo>
                  <a:lnTo>
                    <a:pt x="43" y="140"/>
                  </a:lnTo>
                  <a:lnTo>
                    <a:pt x="43" y="140"/>
                  </a:lnTo>
                  <a:lnTo>
                    <a:pt x="41" y="136"/>
                  </a:lnTo>
                  <a:lnTo>
                    <a:pt x="40" y="132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37" y="111"/>
                  </a:lnTo>
                  <a:lnTo>
                    <a:pt x="36" y="104"/>
                  </a:lnTo>
                  <a:lnTo>
                    <a:pt x="32" y="99"/>
                  </a:lnTo>
                  <a:lnTo>
                    <a:pt x="32" y="99"/>
                  </a:lnTo>
                  <a:lnTo>
                    <a:pt x="27" y="93"/>
                  </a:lnTo>
                  <a:lnTo>
                    <a:pt x="27" y="93"/>
                  </a:lnTo>
                  <a:lnTo>
                    <a:pt x="24" y="89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1"/>
                  </a:lnTo>
                  <a:lnTo>
                    <a:pt x="24" y="7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5" y="62"/>
                  </a:lnTo>
                  <a:lnTo>
                    <a:pt x="42" y="55"/>
                  </a:lnTo>
                  <a:lnTo>
                    <a:pt x="50" y="50"/>
                  </a:lnTo>
                  <a:lnTo>
                    <a:pt x="54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3" y="50"/>
                  </a:lnTo>
                  <a:lnTo>
                    <a:pt x="68" y="55"/>
                  </a:lnTo>
                  <a:lnTo>
                    <a:pt x="68" y="55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4" y="69"/>
                  </a:lnTo>
                  <a:lnTo>
                    <a:pt x="88" y="75"/>
                  </a:lnTo>
                  <a:lnTo>
                    <a:pt x="91" y="80"/>
                  </a:lnTo>
                  <a:lnTo>
                    <a:pt x="91" y="80"/>
                  </a:lnTo>
                  <a:lnTo>
                    <a:pt x="93" y="87"/>
                  </a:lnTo>
                  <a:lnTo>
                    <a:pt x="94" y="90"/>
                  </a:lnTo>
                  <a:lnTo>
                    <a:pt x="97" y="93"/>
                  </a:lnTo>
                  <a:lnTo>
                    <a:pt x="100" y="94"/>
                  </a:lnTo>
                  <a:lnTo>
                    <a:pt x="105" y="95"/>
                  </a:lnTo>
                  <a:lnTo>
                    <a:pt x="110" y="95"/>
                  </a:lnTo>
                  <a:lnTo>
                    <a:pt x="116" y="95"/>
                  </a:lnTo>
                  <a:lnTo>
                    <a:pt x="116" y="95"/>
                  </a:lnTo>
                  <a:lnTo>
                    <a:pt x="128" y="94"/>
                  </a:lnTo>
                  <a:lnTo>
                    <a:pt x="139" y="94"/>
                  </a:lnTo>
                  <a:lnTo>
                    <a:pt x="142" y="95"/>
                  </a:lnTo>
                  <a:lnTo>
                    <a:pt x="142" y="95"/>
                  </a:lnTo>
                  <a:lnTo>
                    <a:pt x="152" y="95"/>
                  </a:lnTo>
                  <a:lnTo>
                    <a:pt x="162" y="93"/>
                  </a:lnTo>
                  <a:lnTo>
                    <a:pt x="162" y="93"/>
                  </a:lnTo>
                  <a:lnTo>
                    <a:pt x="170" y="92"/>
                  </a:lnTo>
                  <a:lnTo>
                    <a:pt x="170" y="92"/>
                  </a:lnTo>
                  <a:lnTo>
                    <a:pt x="175" y="90"/>
                  </a:lnTo>
                  <a:lnTo>
                    <a:pt x="175" y="90"/>
                  </a:lnTo>
                  <a:lnTo>
                    <a:pt x="184" y="89"/>
                  </a:lnTo>
                  <a:lnTo>
                    <a:pt x="188" y="88"/>
                  </a:lnTo>
                  <a:lnTo>
                    <a:pt x="190" y="84"/>
                  </a:lnTo>
                  <a:lnTo>
                    <a:pt x="190" y="84"/>
                  </a:lnTo>
                  <a:lnTo>
                    <a:pt x="191" y="81"/>
                  </a:lnTo>
                  <a:lnTo>
                    <a:pt x="191" y="78"/>
                  </a:lnTo>
                  <a:lnTo>
                    <a:pt x="190" y="71"/>
                  </a:lnTo>
                  <a:lnTo>
                    <a:pt x="190" y="71"/>
                  </a:lnTo>
                  <a:lnTo>
                    <a:pt x="188" y="65"/>
                  </a:lnTo>
                  <a:lnTo>
                    <a:pt x="188" y="65"/>
                  </a:lnTo>
                  <a:lnTo>
                    <a:pt x="186" y="62"/>
                  </a:lnTo>
                  <a:lnTo>
                    <a:pt x="186" y="60"/>
                  </a:lnTo>
                  <a:lnTo>
                    <a:pt x="186" y="60"/>
                  </a:lnTo>
                  <a:lnTo>
                    <a:pt x="188" y="55"/>
                  </a:lnTo>
                  <a:lnTo>
                    <a:pt x="188" y="55"/>
                  </a:lnTo>
                  <a:lnTo>
                    <a:pt x="188" y="50"/>
                  </a:lnTo>
                  <a:lnTo>
                    <a:pt x="189" y="47"/>
                  </a:lnTo>
                  <a:lnTo>
                    <a:pt x="189" y="47"/>
                  </a:lnTo>
                  <a:lnTo>
                    <a:pt x="189" y="41"/>
                  </a:lnTo>
                  <a:lnTo>
                    <a:pt x="193" y="36"/>
                  </a:lnTo>
                  <a:lnTo>
                    <a:pt x="194" y="33"/>
                  </a:lnTo>
                  <a:lnTo>
                    <a:pt x="194" y="33"/>
                  </a:lnTo>
                  <a:lnTo>
                    <a:pt x="198" y="28"/>
                  </a:lnTo>
                  <a:lnTo>
                    <a:pt x="200" y="23"/>
                  </a:lnTo>
                  <a:lnTo>
                    <a:pt x="202" y="18"/>
                  </a:lnTo>
                  <a:lnTo>
                    <a:pt x="202" y="13"/>
                  </a:lnTo>
                  <a:lnTo>
                    <a:pt x="202" y="13"/>
                  </a:lnTo>
                  <a:lnTo>
                    <a:pt x="199" y="7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00" y="1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11" y="0"/>
                  </a:lnTo>
                  <a:lnTo>
                    <a:pt x="214" y="1"/>
                  </a:lnTo>
                  <a:lnTo>
                    <a:pt x="221" y="4"/>
                  </a:lnTo>
                  <a:lnTo>
                    <a:pt x="227" y="9"/>
                  </a:lnTo>
                  <a:lnTo>
                    <a:pt x="232" y="15"/>
                  </a:lnTo>
                  <a:lnTo>
                    <a:pt x="232" y="15"/>
                  </a:lnTo>
                  <a:lnTo>
                    <a:pt x="239" y="23"/>
                  </a:lnTo>
                  <a:lnTo>
                    <a:pt x="246" y="29"/>
                  </a:lnTo>
                  <a:lnTo>
                    <a:pt x="246" y="29"/>
                  </a:lnTo>
                  <a:lnTo>
                    <a:pt x="255" y="34"/>
                  </a:lnTo>
                  <a:lnTo>
                    <a:pt x="265" y="38"/>
                  </a:lnTo>
                  <a:lnTo>
                    <a:pt x="265" y="38"/>
                  </a:lnTo>
                  <a:lnTo>
                    <a:pt x="274" y="42"/>
                  </a:lnTo>
                  <a:lnTo>
                    <a:pt x="282" y="46"/>
                  </a:lnTo>
                  <a:lnTo>
                    <a:pt x="282" y="46"/>
                  </a:lnTo>
                  <a:lnTo>
                    <a:pt x="290" y="51"/>
                  </a:lnTo>
                  <a:lnTo>
                    <a:pt x="297" y="53"/>
                  </a:lnTo>
                  <a:lnTo>
                    <a:pt x="305" y="53"/>
                  </a:lnTo>
                  <a:lnTo>
                    <a:pt x="315" y="52"/>
                  </a:lnTo>
                  <a:lnTo>
                    <a:pt x="315" y="52"/>
                  </a:lnTo>
                  <a:lnTo>
                    <a:pt x="323" y="51"/>
                  </a:lnTo>
                  <a:lnTo>
                    <a:pt x="329" y="52"/>
                  </a:lnTo>
                  <a:lnTo>
                    <a:pt x="333" y="55"/>
                  </a:lnTo>
                  <a:lnTo>
                    <a:pt x="337" y="61"/>
                  </a:lnTo>
                  <a:lnTo>
                    <a:pt x="337" y="64"/>
                  </a:lnTo>
                  <a:lnTo>
                    <a:pt x="337" y="64"/>
                  </a:lnTo>
                  <a:lnTo>
                    <a:pt x="339" y="69"/>
                  </a:lnTo>
                  <a:lnTo>
                    <a:pt x="342" y="74"/>
                  </a:lnTo>
                  <a:lnTo>
                    <a:pt x="346" y="78"/>
                  </a:lnTo>
                  <a:lnTo>
                    <a:pt x="352" y="80"/>
                  </a:lnTo>
                  <a:lnTo>
                    <a:pt x="352" y="80"/>
                  </a:lnTo>
                  <a:lnTo>
                    <a:pt x="352" y="89"/>
                  </a:lnTo>
                  <a:lnTo>
                    <a:pt x="352" y="89"/>
                  </a:lnTo>
                  <a:lnTo>
                    <a:pt x="353" y="98"/>
                  </a:lnTo>
                  <a:lnTo>
                    <a:pt x="356" y="107"/>
                  </a:lnTo>
                  <a:lnTo>
                    <a:pt x="356" y="107"/>
                  </a:lnTo>
                  <a:lnTo>
                    <a:pt x="359" y="120"/>
                  </a:lnTo>
                  <a:lnTo>
                    <a:pt x="359" y="120"/>
                  </a:lnTo>
                  <a:lnTo>
                    <a:pt x="360" y="129"/>
                  </a:lnTo>
                  <a:lnTo>
                    <a:pt x="359" y="139"/>
                  </a:lnTo>
                  <a:lnTo>
                    <a:pt x="357" y="145"/>
                  </a:lnTo>
                  <a:lnTo>
                    <a:pt x="356" y="150"/>
                  </a:lnTo>
                  <a:lnTo>
                    <a:pt x="352" y="154"/>
                  </a:lnTo>
                  <a:lnTo>
                    <a:pt x="347" y="158"/>
                  </a:lnTo>
                  <a:lnTo>
                    <a:pt x="347" y="158"/>
                  </a:lnTo>
                  <a:lnTo>
                    <a:pt x="339" y="161"/>
                  </a:lnTo>
                  <a:lnTo>
                    <a:pt x="339" y="161"/>
                  </a:lnTo>
                  <a:lnTo>
                    <a:pt x="333" y="163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23" y="171"/>
                  </a:lnTo>
                  <a:lnTo>
                    <a:pt x="320" y="175"/>
                  </a:lnTo>
                  <a:lnTo>
                    <a:pt x="319" y="183"/>
                  </a:lnTo>
                  <a:lnTo>
                    <a:pt x="319" y="183"/>
                  </a:lnTo>
                  <a:lnTo>
                    <a:pt x="318" y="191"/>
                  </a:lnTo>
                  <a:lnTo>
                    <a:pt x="318" y="191"/>
                  </a:lnTo>
                  <a:lnTo>
                    <a:pt x="314" y="198"/>
                  </a:lnTo>
                  <a:lnTo>
                    <a:pt x="307" y="204"/>
                  </a:lnTo>
                  <a:lnTo>
                    <a:pt x="307" y="204"/>
                  </a:lnTo>
                  <a:lnTo>
                    <a:pt x="304" y="208"/>
                  </a:lnTo>
                  <a:lnTo>
                    <a:pt x="300" y="213"/>
                  </a:lnTo>
                  <a:lnTo>
                    <a:pt x="297" y="219"/>
                  </a:lnTo>
                  <a:lnTo>
                    <a:pt x="296" y="226"/>
                  </a:lnTo>
                  <a:lnTo>
                    <a:pt x="296" y="226"/>
                  </a:lnTo>
                  <a:lnTo>
                    <a:pt x="296" y="233"/>
                  </a:lnTo>
                  <a:lnTo>
                    <a:pt x="299" y="238"/>
                  </a:lnTo>
                  <a:lnTo>
                    <a:pt x="304" y="241"/>
                  </a:lnTo>
                  <a:lnTo>
                    <a:pt x="309" y="243"/>
                  </a:lnTo>
                  <a:lnTo>
                    <a:pt x="309" y="243"/>
                  </a:lnTo>
                  <a:lnTo>
                    <a:pt x="316" y="249"/>
                  </a:lnTo>
                  <a:lnTo>
                    <a:pt x="324" y="254"/>
                  </a:lnTo>
                  <a:lnTo>
                    <a:pt x="324" y="254"/>
                  </a:lnTo>
                  <a:lnTo>
                    <a:pt x="328" y="256"/>
                  </a:lnTo>
                  <a:lnTo>
                    <a:pt x="333" y="259"/>
                  </a:lnTo>
                  <a:lnTo>
                    <a:pt x="342" y="261"/>
                  </a:lnTo>
                  <a:lnTo>
                    <a:pt x="342" y="261"/>
                  </a:lnTo>
                  <a:lnTo>
                    <a:pt x="350" y="263"/>
                  </a:lnTo>
                  <a:lnTo>
                    <a:pt x="355" y="264"/>
                  </a:lnTo>
                  <a:lnTo>
                    <a:pt x="357" y="266"/>
                  </a:lnTo>
                  <a:lnTo>
                    <a:pt x="359" y="269"/>
                  </a:lnTo>
                  <a:lnTo>
                    <a:pt x="359" y="269"/>
                  </a:lnTo>
                  <a:lnTo>
                    <a:pt x="359" y="274"/>
                  </a:lnTo>
                  <a:lnTo>
                    <a:pt x="356" y="279"/>
                  </a:lnTo>
                  <a:lnTo>
                    <a:pt x="348" y="289"/>
                  </a:lnTo>
                  <a:lnTo>
                    <a:pt x="348" y="289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Freeform 154">
              <a:extLst>
                <a:ext uri="{FF2B5EF4-FFF2-40B4-BE49-F238E27FC236}">
                  <a16:creationId xmlns:a16="http://schemas.microsoft.com/office/drawing/2014/main" id="{C3D5CE8F-698F-E44F-BA9F-F5C35EFDA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289" y="5922780"/>
              <a:ext cx="1048899" cy="1218793"/>
            </a:xfrm>
            <a:custGeom>
              <a:avLst/>
              <a:gdLst>
                <a:gd name="T0" fmla="*/ 459 w 568"/>
                <a:gd name="T1" fmla="*/ 638 h 660"/>
                <a:gd name="T2" fmla="*/ 449 w 568"/>
                <a:gd name="T3" fmla="*/ 647 h 660"/>
                <a:gd name="T4" fmla="*/ 416 w 568"/>
                <a:gd name="T5" fmla="*/ 639 h 660"/>
                <a:gd name="T6" fmla="*/ 389 w 568"/>
                <a:gd name="T7" fmla="*/ 658 h 660"/>
                <a:gd name="T8" fmla="*/ 371 w 568"/>
                <a:gd name="T9" fmla="*/ 646 h 660"/>
                <a:gd name="T10" fmla="*/ 323 w 568"/>
                <a:gd name="T11" fmla="*/ 624 h 660"/>
                <a:gd name="T12" fmla="*/ 290 w 568"/>
                <a:gd name="T13" fmla="*/ 621 h 660"/>
                <a:gd name="T14" fmla="*/ 265 w 568"/>
                <a:gd name="T15" fmla="*/ 637 h 660"/>
                <a:gd name="T16" fmla="*/ 253 w 568"/>
                <a:gd name="T17" fmla="*/ 639 h 660"/>
                <a:gd name="T18" fmla="*/ 244 w 568"/>
                <a:gd name="T19" fmla="*/ 625 h 660"/>
                <a:gd name="T20" fmla="*/ 220 w 568"/>
                <a:gd name="T21" fmla="*/ 609 h 660"/>
                <a:gd name="T22" fmla="*/ 185 w 568"/>
                <a:gd name="T23" fmla="*/ 605 h 660"/>
                <a:gd name="T24" fmla="*/ 149 w 568"/>
                <a:gd name="T25" fmla="*/ 589 h 660"/>
                <a:gd name="T26" fmla="*/ 124 w 568"/>
                <a:gd name="T27" fmla="*/ 564 h 660"/>
                <a:gd name="T28" fmla="*/ 96 w 568"/>
                <a:gd name="T29" fmla="*/ 560 h 660"/>
                <a:gd name="T30" fmla="*/ 75 w 568"/>
                <a:gd name="T31" fmla="*/ 570 h 660"/>
                <a:gd name="T32" fmla="*/ 60 w 568"/>
                <a:gd name="T33" fmla="*/ 563 h 660"/>
                <a:gd name="T34" fmla="*/ 37 w 568"/>
                <a:gd name="T35" fmla="*/ 551 h 660"/>
                <a:gd name="T36" fmla="*/ 10 w 568"/>
                <a:gd name="T37" fmla="*/ 535 h 660"/>
                <a:gd name="T38" fmla="*/ 0 w 568"/>
                <a:gd name="T39" fmla="*/ 526 h 660"/>
                <a:gd name="T40" fmla="*/ 4 w 568"/>
                <a:gd name="T41" fmla="*/ 512 h 660"/>
                <a:gd name="T42" fmla="*/ 22 w 568"/>
                <a:gd name="T43" fmla="*/ 484 h 660"/>
                <a:gd name="T44" fmla="*/ 26 w 568"/>
                <a:gd name="T45" fmla="*/ 461 h 660"/>
                <a:gd name="T46" fmla="*/ 38 w 568"/>
                <a:gd name="T47" fmla="*/ 462 h 660"/>
                <a:gd name="T48" fmla="*/ 56 w 568"/>
                <a:gd name="T49" fmla="*/ 463 h 660"/>
                <a:gd name="T50" fmla="*/ 89 w 568"/>
                <a:gd name="T51" fmla="*/ 430 h 660"/>
                <a:gd name="T52" fmla="*/ 110 w 568"/>
                <a:gd name="T53" fmla="*/ 408 h 660"/>
                <a:gd name="T54" fmla="*/ 140 w 568"/>
                <a:gd name="T55" fmla="*/ 417 h 660"/>
                <a:gd name="T56" fmla="*/ 158 w 568"/>
                <a:gd name="T57" fmla="*/ 405 h 660"/>
                <a:gd name="T58" fmla="*/ 160 w 568"/>
                <a:gd name="T59" fmla="*/ 378 h 660"/>
                <a:gd name="T60" fmla="*/ 186 w 568"/>
                <a:gd name="T61" fmla="*/ 365 h 660"/>
                <a:gd name="T62" fmla="*/ 221 w 568"/>
                <a:gd name="T63" fmla="*/ 350 h 660"/>
                <a:gd name="T64" fmla="*/ 226 w 568"/>
                <a:gd name="T65" fmla="*/ 323 h 660"/>
                <a:gd name="T66" fmla="*/ 222 w 568"/>
                <a:gd name="T67" fmla="*/ 305 h 660"/>
                <a:gd name="T68" fmla="*/ 236 w 568"/>
                <a:gd name="T69" fmla="*/ 283 h 660"/>
                <a:gd name="T70" fmla="*/ 228 w 568"/>
                <a:gd name="T71" fmla="*/ 251 h 660"/>
                <a:gd name="T72" fmla="*/ 220 w 568"/>
                <a:gd name="T73" fmla="*/ 221 h 660"/>
                <a:gd name="T74" fmla="*/ 254 w 568"/>
                <a:gd name="T75" fmla="*/ 198 h 660"/>
                <a:gd name="T76" fmla="*/ 290 w 568"/>
                <a:gd name="T77" fmla="*/ 171 h 660"/>
                <a:gd name="T78" fmla="*/ 345 w 568"/>
                <a:gd name="T79" fmla="*/ 91 h 660"/>
                <a:gd name="T80" fmla="*/ 348 w 568"/>
                <a:gd name="T81" fmla="*/ 65 h 660"/>
                <a:gd name="T82" fmla="*/ 368 w 568"/>
                <a:gd name="T83" fmla="*/ 45 h 660"/>
                <a:gd name="T84" fmla="*/ 379 w 568"/>
                <a:gd name="T85" fmla="*/ 12 h 660"/>
                <a:gd name="T86" fmla="*/ 398 w 568"/>
                <a:gd name="T87" fmla="*/ 17 h 660"/>
                <a:gd name="T88" fmla="*/ 427 w 568"/>
                <a:gd name="T89" fmla="*/ 51 h 660"/>
                <a:gd name="T90" fmla="*/ 463 w 568"/>
                <a:gd name="T91" fmla="*/ 87 h 660"/>
                <a:gd name="T92" fmla="*/ 498 w 568"/>
                <a:gd name="T93" fmla="*/ 144 h 660"/>
                <a:gd name="T94" fmla="*/ 495 w 568"/>
                <a:gd name="T95" fmla="*/ 177 h 660"/>
                <a:gd name="T96" fmla="*/ 489 w 568"/>
                <a:gd name="T97" fmla="*/ 225 h 660"/>
                <a:gd name="T98" fmla="*/ 504 w 568"/>
                <a:gd name="T99" fmla="*/ 288 h 660"/>
                <a:gd name="T100" fmla="*/ 495 w 568"/>
                <a:gd name="T101" fmla="*/ 342 h 660"/>
                <a:gd name="T102" fmla="*/ 523 w 568"/>
                <a:gd name="T103" fmla="*/ 373 h 660"/>
                <a:gd name="T104" fmla="*/ 550 w 568"/>
                <a:gd name="T105" fmla="*/ 398 h 660"/>
                <a:gd name="T106" fmla="*/ 559 w 568"/>
                <a:gd name="T107" fmla="*/ 462 h 660"/>
                <a:gd name="T108" fmla="*/ 568 w 568"/>
                <a:gd name="T109" fmla="*/ 496 h 660"/>
                <a:gd name="T110" fmla="*/ 559 w 568"/>
                <a:gd name="T111" fmla="*/ 532 h 660"/>
                <a:gd name="T112" fmla="*/ 507 w 568"/>
                <a:gd name="T113" fmla="*/ 551 h 660"/>
                <a:gd name="T114" fmla="*/ 476 w 568"/>
                <a:gd name="T115" fmla="*/ 570 h 660"/>
                <a:gd name="T116" fmla="*/ 462 w 568"/>
                <a:gd name="T117" fmla="*/ 607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8" h="660">
                  <a:moveTo>
                    <a:pt x="462" y="607"/>
                  </a:moveTo>
                  <a:lnTo>
                    <a:pt x="462" y="607"/>
                  </a:lnTo>
                  <a:lnTo>
                    <a:pt x="459" y="620"/>
                  </a:lnTo>
                  <a:lnTo>
                    <a:pt x="458" y="626"/>
                  </a:lnTo>
                  <a:lnTo>
                    <a:pt x="458" y="634"/>
                  </a:lnTo>
                  <a:lnTo>
                    <a:pt x="459" y="638"/>
                  </a:lnTo>
                  <a:lnTo>
                    <a:pt x="459" y="638"/>
                  </a:lnTo>
                  <a:lnTo>
                    <a:pt x="459" y="646"/>
                  </a:lnTo>
                  <a:lnTo>
                    <a:pt x="458" y="649"/>
                  </a:lnTo>
                  <a:lnTo>
                    <a:pt x="456" y="652"/>
                  </a:lnTo>
                  <a:lnTo>
                    <a:pt x="456" y="652"/>
                  </a:lnTo>
                  <a:lnTo>
                    <a:pt x="449" y="647"/>
                  </a:lnTo>
                  <a:lnTo>
                    <a:pt x="444" y="642"/>
                  </a:lnTo>
                  <a:lnTo>
                    <a:pt x="439" y="639"/>
                  </a:lnTo>
                  <a:lnTo>
                    <a:pt x="434" y="638"/>
                  </a:lnTo>
                  <a:lnTo>
                    <a:pt x="429" y="637"/>
                  </a:lnTo>
                  <a:lnTo>
                    <a:pt x="424" y="637"/>
                  </a:lnTo>
                  <a:lnTo>
                    <a:pt x="416" y="639"/>
                  </a:lnTo>
                  <a:lnTo>
                    <a:pt x="416" y="639"/>
                  </a:lnTo>
                  <a:lnTo>
                    <a:pt x="407" y="644"/>
                  </a:lnTo>
                  <a:lnTo>
                    <a:pt x="399" y="651"/>
                  </a:lnTo>
                  <a:lnTo>
                    <a:pt x="399" y="651"/>
                  </a:lnTo>
                  <a:lnTo>
                    <a:pt x="393" y="657"/>
                  </a:lnTo>
                  <a:lnTo>
                    <a:pt x="389" y="658"/>
                  </a:lnTo>
                  <a:lnTo>
                    <a:pt x="387" y="660"/>
                  </a:lnTo>
                  <a:lnTo>
                    <a:pt x="387" y="660"/>
                  </a:lnTo>
                  <a:lnTo>
                    <a:pt x="382" y="657"/>
                  </a:lnTo>
                  <a:lnTo>
                    <a:pt x="378" y="653"/>
                  </a:lnTo>
                  <a:lnTo>
                    <a:pt x="378" y="653"/>
                  </a:lnTo>
                  <a:lnTo>
                    <a:pt x="371" y="646"/>
                  </a:lnTo>
                  <a:lnTo>
                    <a:pt x="364" y="639"/>
                  </a:lnTo>
                  <a:lnTo>
                    <a:pt x="357" y="634"/>
                  </a:lnTo>
                  <a:lnTo>
                    <a:pt x="350" y="630"/>
                  </a:lnTo>
                  <a:lnTo>
                    <a:pt x="341" y="628"/>
                  </a:lnTo>
                  <a:lnTo>
                    <a:pt x="332" y="625"/>
                  </a:lnTo>
                  <a:lnTo>
                    <a:pt x="323" y="624"/>
                  </a:lnTo>
                  <a:lnTo>
                    <a:pt x="313" y="623"/>
                  </a:lnTo>
                  <a:lnTo>
                    <a:pt x="313" y="623"/>
                  </a:lnTo>
                  <a:lnTo>
                    <a:pt x="305" y="623"/>
                  </a:lnTo>
                  <a:lnTo>
                    <a:pt x="305" y="623"/>
                  </a:lnTo>
                  <a:lnTo>
                    <a:pt x="295" y="621"/>
                  </a:lnTo>
                  <a:lnTo>
                    <a:pt x="290" y="621"/>
                  </a:lnTo>
                  <a:lnTo>
                    <a:pt x="285" y="623"/>
                  </a:lnTo>
                  <a:lnTo>
                    <a:pt x="285" y="623"/>
                  </a:lnTo>
                  <a:lnTo>
                    <a:pt x="277" y="626"/>
                  </a:lnTo>
                  <a:lnTo>
                    <a:pt x="271" y="632"/>
                  </a:lnTo>
                  <a:lnTo>
                    <a:pt x="271" y="632"/>
                  </a:lnTo>
                  <a:lnTo>
                    <a:pt x="265" y="637"/>
                  </a:lnTo>
                  <a:lnTo>
                    <a:pt x="259" y="639"/>
                  </a:lnTo>
                  <a:lnTo>
                    <a:pt x="259" y="639"/>
                  </a:lnTo>
                  <a:lnTo>
                    <a:pt x="258" y="639"/>
                  </a:lnTo>
                  <a:lnTo>
                    <a:pt x="258" y="639"/>
                  </a:lnTo>
                  <a:lnTo>
                    <a:pt x="255" y="641"/>
                  </a:lnTo>
                  <a:lnTo>
                    <a:pt x="253" y="639"/>
                  </a:lnTo>
                  <a:lnTo>
                    <a:pt x="250" y="639"/>
                  </a:lnTo>
                  <a:lnTo>
                    <a:pt x="249" y="637"/>
                  </a:lnTo>
                  <a:lnTo>
                    <a:pt x="249" y="637"/>
                  </a:lnTo>
                  <a:lnTo>
                    <a:pt x="244" y="628"/>
                  </a:lnTo>
                  <a:lnTo>
                    <a:pt x="244" y="625"/>
                  </a:lnTo>
                  <a:lnTo>
                    <a:pt x="244" y="625"/>
                  </a:lnTo>
                  <a:lnTo>
                    <a:pt x="240" y="619"/>
                  </a:lnTo>
                  <a:lnTo>
                    <a:pt x="236" y="615"/>
                  </a:lnTo>
                  <a:lnTo>
                    <a:pt x="232" y="612"/>
                  </a:lnTo>
                  <a:lnTo>
                    <a:pt x="228" y="610"/>
                  </a:lnTo>
                  <a:lnTo>
                    <a:pt x="225" y="609"/>
                  </a:lnTo>
                  <a:lnTo>
                    <a:pt x="220" y="609"/>
                  </a:lnTo>
                  <a:lnTo>
                    <a:pt x="211" y="610"/>
                  </a:lnTo>
                  <a:lnTo>
                    <a:pt x="211" y="610"/>
                  </a:lnTo>
                  <a:lnTo>
                    <a:pt x="203" y="611"/>
                  </a:lnTo>
                  <a:lnTo>
                    <a:pt x="197" y="611"/>
                  </a:lnTo>
                  <a:lnTo>
                    <a:pt x="191" y="610"/>
                  </a:lnTo>
                  <a:lnTo>
                    <a:pt x="185" y="605"/>
                  </a:lnTo>
                  <a:lnTo>
                    <a:pt x="185" y="605"/>
                  </a:lnTo>
                  <a:lnTo>
                    <a:pt x="176" y="601"/>
                  </a:lnTo>
                  <a:lnTo>
                    <a:pt x="167" y="597"/>
                  </a:lnTo>
                  <a:lnTo>
                    <a:pt x="167" y="597"/>
                  </a:lnTo>
                  <a:lnTo>
                    <a:pt x="157" y="593"/>
                  </a:lnTo>
                  <a:lnTo>
                    <a:pt x="149" y="589"/>
                  </a:lnTo>
                  <a:lnTo>
                    <a:pt x="149" y="589"/>
                  </a:lnTo>
                  <a:lnTo>
                    <a:pt x="143" y="584"/>
                  </a:lnTo>
                  <a:lnTo>
                    <a:pt x="138" y="577"/>
                  </a:lnTo>
                  <a:lnTo>
                    <a:pt x="138" y="577"/>
                  </a:lnTo>
                  <a:lnTo>
                    <a:pt x="132" y="570"/>
                  </a:lnTo>
                  <a:lnTo>
                    <a:pt x="124" y="564"/>
                  </a:lnTo>
                  <a:lnTo>
                    <a:pt x="120" y="561"/>
                  </a:lnTo>
                  <a:lnTo>
                    <a:pt x="115" y="559"/>
                  </a:lnTo>
                  <a:lnTo>
                    <a:pt x="110" y="559"/>
                  </a:lnTo>
                  <a:lnTo>
                    <a:pt x="103" y="559"/>
                  </a:lnTo>
                  <a:lnTo>
                    <a:pt x="103" y="559"/>
                  </a:lnTo>
                  <a:lnTo>
                    <a:pt x="96" y="560"/>
                  </a:lnTo>
                  <a:lnTo>
                    <a:pt x="89" y="563"/>
                  </a:lnTo>
                  <a:lnTo>
                    <a:pt x="82" y="567"/>
                  </a:lnTo>
                  <a:lnTo>
                    <a:pt x="75" y="570"/>
                  </a:lnTo>
                  <a:lnTo>
                    <a:pt x="75" y="570"/>
                  </a:lnTo>
                  <a:lnTo>
                    <a:pt x="75" y="570"/>
                  </a:lnTo>
                  <a:lnTo>
                    <a:pt x="75" y="570"/>
                  </a:lnTo>
                  <a:lnTo>
                    <a:pt x="70" y="570"/>
                  </a:lnTo>
                  <a:lnTo>
                    <a:pt x="70" y="570"/>
                  </a:lnTo>
                  <a:lnTo>
                    <a:pt x="66" y="569"/>
                  </a:lnTo>
                  <a:lnTo>
                    <a:pt x="64" y="567"/>
                  </a:lnTo>
                  <a:lnTo>
                    <a:pt x="64" y="567"/>
                  </a:lnTo>
                  <a:lnTo>
                    <a:pt x="60" y="563"/>
                  </a:lnTo>
                  <a:lnTo>
                    <a:pt x="60" y="563"/>
                  </a:lnTo>
                  <a:lnTo>
                    <a:pt x="52" y="558"/>
                  </a:lnTo>
                  <a:lnTo>
                    <a:pt x="46" y="555"/>
                  </a:lnTo>
                  <a:lnTo>
                    <a:pt x="46" y="555"/>
                  </a:lnTo>
                  <a:lnTo>
                    <a:pt x="37" y="551"/>
                  </a:lnTo>
                  <a:lnTo>
                    <a:pt x="37" y="551"/>
                  </a:lnTo>
                  <a:lnTo>
                    <a:pt x="31" y="545"/>
                  </a:lnTo>
                  <a:lnTo>
                    <a:pt x="31" y="545"/>
                  </a:lnTo>
                  <a:lnTo>
                    <a:pt x="26" y="541"/>
                  </a:lnTo>
                  <a:lnTo>
                    <a:pt x="19" y="537"/>
                  </a:lnTo>
                  <a:lnTo>
                    <a:pt x="19" y="537"/>
                  </a:lnTo>
                  <a:lnTo>
                    <a:pt x="10" y="535"/>
                  </a:lnTo>
                  <a:lnTo>
                    <a:pt x="10" y="535"/>
                  </a:lnTo>
                  <a:lnTo>
                    <a:pt x="5" y="532"/>
                  </a:lnTo>
                  <a:lnTo>
                    <a:pt x="3" y="531"/>
                  </a:lnTo>
                  <a:lnTo>
                    <a:pt x="1" y="528"/>
                  </a:lnTo>
                  <a:lnTo>
                    <a:pt x="1" y="528"/>
                  </a:lnTo>
                  <a:lnTo>
                    <a:pt x="0" y="526"/>
                  </a:lnTo>
                  <a:lnTo>
                    <a:pt x="1" y="522"/>
                  </a:lnTo>
                  <a:lnTo>
                    <a:pt x="1" y="522"/>
                  </a:lnTo>
                  <a:lnTo>
                    <a:pt x="1" y="517"/>
                  </a:lnTo>
                  <a:lnTo>
                    <a:pt x="4" y="512"/>
                  </a:lnTo>
                  <a:lnTo>
                    <a:pt x="4" y="512"/>
                  </a:lnTo>
                  <a:lnTo>
                    <a:pt x="4" y="512"/>
                  </a:lnTo>
                  <a:lnTo>
                    <a:pt x="4" y="512"/>
                  </a:lnTo>
                  <a:lnTo>
                    <a:pt x="8" y="505"/>
                  </a:lnTo>
                  <a:lnTo>
                    <a:pt x="12" y="499"/>
                  </a:lnTo>
                  <a:lnTo>
                    <a:pt x="12" y="499"/>
                  </a:lnTo>
                  <a:lnTo>
                    <a:pt x="19" y="490"/>
                  </a:lnTo>
                  <a:lnTo>
                    <a:pt x="22" y="484"/>
                  </a:lnTo>
                  <a:lnTo>
                    <a:pt x="23" y="479"/>
                  </a:lnTo>
                  <a:lnTo>
                    <a:pt x="23" y="479"/>
                  </a:lnTo>
                  <a:lnTo>
                    <a:pt x="24" y="470"/>
                  </a:lnTo>
                  <a:lnTo>
                    <a:pt x="24" y="470"/>
                  </a:lnTo>
                  <a:lnTo>
                    <a:pt x="24" y="463"/>
                  </a:lnTo>
                  <a:lnTo>
                    <a:pt x="26" y="461"/>
                  </a:lnTo>
                  <a:lnTo>
                    <a:pt x="27" y="459"/>
                  </a:lnTo>
                  <a:lnTo>
                    <a:pt x="27" y="459"/>
                  </a:lnTo>
                  <a:lnTo>
                    <a:pt x="28" y="458"/>
                  </a:lnTo>
                  <a:lnTo>
                    <a:pt x="33" y="459"/>
                  </a:lnTo>
                  <a:lnTo>
                    <a:pt x="33" y="459"/>
                  </a:lnTo>
                  <a:lnTo>
                    <a:pt x="38" y="462"/>
                  </a:lnTo>
                  <a:lnTo>
                    <a:pt x="38" y="462"/>
                  </a:lnTo>
                  <a:lnTo>
                    <a:pt x="42" y="463"/>
                  </a:lnTo>
                  <a:lnTo>
                    <a:pt x="46" y="464"/>
                  </a:lnTo>
                  <a:lnTo>
                    <a:pt x="50" y="464"/>
                  </a:lnTo>
                  <a:lnTo>
                    <a:pt x="56" y="463"/>
                  </a:lnTo>
                  <a:lnTo>
                    <a:pt x="56" y="463"/>
                  </a:lnTo>
                  <a:lnTo>
                    <a:pt x="63" y="461"/>
                  </a:lnTo>
                  <a:lnTo>
                    <a:pt x="68" y="457"/>
                  </a:lnTo>
                  <a:lnTo>
                    <a:pt x="78" y="448"/>
                  </a:lnTo>
                  <a:lnTo>
                    <a:pt x="78" y="448"/>
                  </a:lnTo>
                  <a:lnTo>
                    <a:pt x="86" y="439"/>
                  </a:lnTo>
                  <a:lnTo>
                    <a:pt x="89" y="430"/>
                  </a:lnTo>
                  <a:lnTo>
                    <a:pt x="89" y="430"/>
                  </a:lnTo>
                  <a:lnTo>
                    <a:pt x="96" y="419"/>
                  </a:lnTo>
                  <a:lnTo>
                    <a:pt x="100" y="413"/>
                  </a:lnTo>
                  <a:lnTo>
                    <a:pt x="105" y="410"/>
                  </a:lnTo>
                  <a:lnTo>
                    <a:pt x="105" y="410"/>
                  </a:lnTo>
                  <a:lnTo>
                    <a:pt x="110" y="408"/>
                  </a:lnTo>
                  <a:lnTo>
                    <a:pt x="114" y="408"/>
                  </a:lnTo>
                  <a:lnTo>
                    <a:pt x="123" y="412"/>
                  </a:lnTo>
                  <a:lnTo>
                    <a:pt x="123" y="412"/>
                  </a:lnTo>
                  <a:lnTo>
                    <a:pt x="128" y="415"/>
                  </a:lnTo>
                  <a:lnTo>
                    <a:pt x="134" y="417"/>
                  </a:lnTo>
                  <a:lnTo>
                    <a:pt x="140" y="417"/>
                  </a:lnTo>
                  <a:lnTo>
                    <a:pt x="147" y="416"/>
                  </a:lnTo>
                  <a:lnTo>
                    <a:pt x="147" y="416"/>
                  </a:lnTo>
                  <a:lnTo>
                    <a:pt x="152" y="413"/>
                  </a:lnTo>
                  <a:lnTo>
                    <a:pt x="154" y="411"/>
                  </a:lnTo>
                  <a:lnTo>
                    <a:pt x="157" y="408"/>
                  </a:lnTo>
                  <a:lnTo>
                    <a:pt x="158" y="405"/>
                  </a:lnTo>
                  <a:lnTo>
                    <a:pt x="158" y="398"/>
                  </a:lnTo>
                  <a:lnTo>
                    <a:pt x="158" y="391"/>
                  </a:lnTo>
                  <a:lnTo>
                    <a:pt x="158" y="391"/>
                  </a:lnTo>
                  <a:lnTo>
                    <a:pt x="158" y="384"/>
                  </a:lnTo>
                  <a:lnTo>
                    <a:pt x="158" y="380"/>
                  </a:lnTo>
                  <a:lnTo>
                    <a:pt x="160" y="378"/>
                  </a:lnTo>
                  <a:lnTo>
                    <a:pt x="160" y="378"/>
                  </a:lnTo>
                  <a:lnTo>
                    <a:pt x="165" y="373"/>
                  </a:lnTo>
                  <a:lnTo>
                    <a:pt x="171" y="370"/>
                  </a:lnTo>
                  <a:lnTo>
                    <a:pt x="177" y="368"/>
                  </a:lnTo>
                  <a:lnTo>
                    <a:pt x="186" y="365"/>
                  </a:lnTo>
                  <a:lnTo>
                    <a:pt x="186" y="365"/>
                  </a:lnTo>
                  <a:lnTo>
                    <a:pt x="194" y="364"/>
                  </a:lnTo>
                  <a:lnTo>
                    <a:pt x="202" y="361"/>
                  </a:lnTo>
                  <a:lnTo>
                    <a:pt x="202" y="361"/>
                  </a:lnTo>
                  <a:lnTo>
                    <a:pt x="209" y="357"/>
                  </a:lnTo>
                  <a:lnTo>
                    <a:pt x="216" y="354"/>
                  </a:lnTo>
                  <a:lnTo>
                    <a:pt x="221" y="350"/>
                  </a:lnTo>
                  <a:lnTo>
                    <a:pt x="225" y="345"/>
                  </a:lnTo>
                  <a:lnTo>
                    <a:pt x="226" y="341"/>
                  </a:lnTo>
                  <a:lnTo>
                    <a:pt x="227" y="336"/>
                  </a:lnTo>
                  <a:lnTo>
                    <a:pt x="227" y="328"/>
                  </a:lnTo>
                  <a:lnTo>
                    <a:pt x="227" y="328"/>
                  </a:lnTo>
                  <a:lnTo>
                    <a:pt x="226" y="323"/>
                  </a:lnTo>
                  <a:lnTo>
                    <a:pt x="223" y="318"/>
                  </a:lnTo>
                  <a:lnTo>
                    <a:pt x="223" y="318"/>
                  </a:lnTo>
                  <a:lnTo>
                    <a:pt x="222" y="314"/>
                  </a:lnTo>
                  <a:lnTo>
                    <a:pt x="221" y="310"/>
                  </a:lnTo>
                  <a:lnTo>
                    <a:pt x="221" y="310"/>
                  </a:lnTo>
                  <a:lnTo>
                    <a:pt x="222" y="305"/>
                  </a:lnTo>
                  <a:lnTo>
                    <a:pt x="226" y="300"/>
                  </a:lnTo>
                  <a:lnTo>
                    <a:pt x="226" y="300"/>
                  </a:lnTo>
                  <a:lnTo>
                    <a:pt x="228" y="297"/>
                  </a:lnTo>
                  <a:lnTo>
                    <a:pt x="228" y="297"/>
                  </a:lnTo>
                  <a:lnTo>
                    <a:pt x="232" y="290"/>
                  </a:lnTo>
                  <a:lnTo>
                    <a:pt x="236" y="283"/>
                  </a:lnTo>
                  <a:lnTo>
                    <a:pt x="237" y="277"/>
                  </a:lnTo>
                  <a:lnTo>
                    <a:pt x="236" y="272"/>
                  </a:lnTo>
                  <a:lnTo>
                    <a:pt x="236" y="267"/>
                  </a:lnTo>
                  <a:lnTo>
                    <a:pt x="234" y="262"/>
                  </a:lnTo>
                  <a:lnTo>
                    <a:pt x="228" y="251"/>
                  </a:lnTo>
                  <a:lnTo>
                    <a:pt x="228" y="251"/>
                  </a:lnTo>
                  <a:lnTo>
                    <a:pt x="222" y="241"/>
                  </a:lnTo>
                  <a:lnTo>
                    <a:pt x="221" y="235"/>
                  </a:lnTo>
                  <a:lnTo>
                    <a:pt x="220" y="229"/>
                  </a:lnTo>
                  <a:lnTo>
                    <a:pt x="220" y="229"/>
                  </a:lnTo>
                  <a:lnTo>
                    <a:pt x="220" y="225"/>
                  </a:lnTo>
                  <a:lnTo>
                    <a:pt x="220" y="221"/>
                  </a:lnTo>
                  <a:lnTo>
                    <a:pt x="222" y="217"/>
                  </a:lnTo>
                  <a:lnTo>
                    <a:pt x="225" y="214"/>
                  </a:lnTo>
                  <a:lnTo>
                    <a:pt x="232" y="208"/>
                  </a:lnTo>
                  <a:lnTo>
                    <a:pt x="242" y="203"/>
                  </a:lnTo>
                  <a:lnTo>
                    <a:pt x="242" y="203"/>
                  </a:lnTo>
                  <a:lnTo>
                    <a:pt x="254" y="198"/>
                  </a:lnTo>
                  <a:lnTo>
                    <a:pt x="263" y="194"/>
                  </a:lnTo>
                  <a:lnTo>
                    <a:pt x="272" y="188"/>
                  </a:lnTo>
                  <a:lnTo>
                    <a:pt x="279" y="180"/>
                  </a:lnTo>
                  <a:lnTo>
                    <a:pt x="279" y="180"/>
                  </a:lnTo>
                  <a:lnTo>
                    <a:pt x="290" y="171"/>
                  </a:lnTo>
                  <a:lnTo>
                    <a:pt x="290" y="171"/>
                  </a:lnTo>
                  <a:lnTo>
                    <a:pt x="306" y="153"/>
                  </a:lnTo>
                  <a:lnTo>
                    <a:pt x="323" y="134"/>
                  </a:lnTo>
                  <a:lnTo>
                    <a:pt x="331" y="124"/>
                  </a:lnTo>
                  <a:lnTo>
                    <a:pt x="337" y="112"/>
                  </a:lnTo>
                  <a:lnTo>
                    <a:pt x="342" y="102"/>
                  </a:lnTo>
                  <a:lnTo>
                    <a:pt x="345" y="91"/>
                  </a:lnTo>
                  <a:lnTo>
                    <a:pt x="345" y="91"/>
                  </a:lnTo>
                  <a:lnTo>
                    <a:pt x="346" y="79"/>
                  </a:lnTo>
                  <a:lnTo>
                    <a:pt x="346" y="79"/>
                  </a:lnTo>
                  <a:lnTo>
                    <a:pt x="347" y="72"/>
                  </a:lnTo>
                  <a:lnTo>
                    <a:pt x="348" y="65"/>
                  </a:lnTo>
                  <a:lnTo>
                    <a:pt x="348" y="65"/>
                  </a:lnTo>
                  <a:lnTo>
                    <a:pt x="352" y="61"/>
                  </a:lnTo>
                  <a:lnTo>
                    <a:pt x="356" y="58"/>
                  </a:lnTo>
                  <a:lnTo>
                    <a:pt x="356" y="58"/>
                  </a:lnTo>
                  <a:lnTo>
                    <a:pt x="362" y="51"/>
                  </a:lnTo>
                  <a:lnTo>
                    <a:pt x="362" y="51"/>
                  </a:lnTo>
                  <a:lnTo>
                    <a:pt x="368" y="45"/>
                  </a:lnTo>
                  <a:lnTo>
                    <a:pt x="369" y="37"/>
                  </a:lnTo>
                  <a:lnTo>
                    <a:pt x="370" y="30"/>
                  </a:lnTo>
                  <a:lnTo>
                    <a:pt x="369" y="21"/>
                  </a:lnTo>
                  <a:lnTo>
                    <a:pt x="369" y="21"/>
                  </a:lnTo>
                  <a:lnTo>
                    <a:pt x="374" y="17"/>
                  </a:lnTo>
                  <a:lnTo>
                    <a:pt x="379" y="12"/>
                  </a:lnTo>
                  <a:lnTo>
                    <a:pt x="388" y="0"/>
                  </a:lnTo>
                  <a:lnTo>
                    <a:pt x="388" y="0"/>
                  </a:lnTo>
                  <a:lnTo>
                    <a:pt x="393" y="7"/>
                  </a:lnTo>
                  <a:lnTo>
                    <a:pt x="397" y="14"/>
                  </a:lnTo>
                  <a:lnTo>
                    <a:pt x="398" y="17"/>
                  </a:lnTo>
                  <a:lnTo>
                    <a:pt x="398" y="17"/>
                  </a:lnTo>
                  <a:lnTo>
                    <a:pt x="401" y="24"/>
                  </a:lnTo>
                  <a:lnTo>
                    <a:pt x="405" y="32"/>
                  </a:lnTo>
                  <a:lnTo>
                    <a:pt x="410" y="38"/>
                  </a:lnTo>
                  <a:lnTo>
                    <a:pt x="417" y="45"/>
                  </a:lnTo>
                  <a:lnTo>
                    <a:pt x="417" y="45"/>
                  </a:lnTo>
                  <a:lnTo>
                    <a:pt x="427" y="51"/>
                  </a:lnTo>
                  <a:lnTo>
                    <a:pt x="427" y="51"/>
                  </a:lnTo>
                  <a:lnTo>
                    <a:pt x="438" y="58"/>
                  </a:lnTo>
                  <a:lnTo>
                    <a:pt x="447" y="65"/>
                  </a:lnTo>
                  <a:lnTo>
                    <a:pt x="447" y="65"/>
                  </a:lnTo>
                  <a:lnTo>
                    <a:pt x="456" y="75"/>
                  </a:lnTo>
                  <a:lnTo>
                    <a:pt x="463" y="87"/>
                  </a:lnTo>
                  <a:lnTo>
                    <a:pt x="478" y="110"/>
                  </a:lnTo>
                  <a:lnTo>
                    <a:pt x="478" y="110"/>
                  </a:lnTo>
                  <a:lnTo>
                    <a:pt x="487" y="123"/>
                  </a:lnTo>
                  <a:lnTo>
                    <a:pt x="487" y="123"/>
                  </a:lnTo>
                  <a:lnTo>
                    <a:pt x="495" y="137"/>
                  </a:lnTo>
                  <a:lnTo>
                    <a:pt x="498" y="144"/>
                  </a:lnTo>
                  <a:lnTo>
                    <a:pt x="500" y="152"/>
                  </a:lnTo>
                  <a:lnTo>
                    <a:pt x="500" y="152"/>
                  </a:lnTo>
                  <a:lnTo>
                    <a:pt x="500" y="158"/>
                  </a:lnTo>
                  <a:lnTo>
                    <a:pt x="499" y="165"/>
                  </a:lnTo>
                  <a:lnTo>
                    <a:pt x="495" y="177"/>
                  </a:lnTo>
                  <a:lnTo>
                    <a:pt x="495" y="177"/>
                  </a:lnTo>
                  <a:lnTo>
                    <a:pt x="491" y="188"/>
                  </a:lnTo>
                  <a:lnTo>
                    <a:pt x="491" y="188"/>
                  </a:lnTo>
                  <a:lnTo>
                    <a:pt x="490" y="197"/>
                  </a:lnTo>
                  <a:lnTo>
                    <a:pt x="489" y="206"/>
                  </a:lnTo>
                  <a:lnTo>
                    <a:pt x="487" y="214"/>
                  </a:lnTo>
                  <a:lnTo>
                    <a:pt x="489" y="225"/>
                  </a:lnTo>
                  <a:lnTo>
                    <a:pt x="490" y="235"/>
                  </a:lnTo>
                  <a:lnTo>
                    <a:pt x="491" y="245"/>
                  </a:lnTo>
                  <a:lnTo>
                    <a:pt x="499" y="267"/>
                  </a:lnTo>
                  <a:lnTo>
                    <a:pt x="499" y="267"/>
                  </a:lnTo>
                  <a:lnTo>
                    <a:pt x="503" y="282"/>
                  </a:lnTo>
                  <a:lnTo>
                    <a:pt x="504" y="288"/>
                  </a:lnTo>
                  <a:lnTo>
                    <a:pt x="504" y="295"/>
                  </a:lnTo>
                  <a:lnTo>
                    <a:pt x="501" y="308"/>
                  </a:lnTo>
                  <a:lnTo>
                    <a:pt x="498" y="323"/>
                  </a:lnTo>
                  <a:lnTo>
                    <a:pt x="498" y="323"/>
                  </a:lnTo>
                  <a:lnTo>
                    <a:pt x="495" y="333"/>
                  </a:lnTo>
                  <a:lnTo>
                    <a:pt x="495" y="342"/>
                  </a:lnTo>
                  <a:lnTo>
                    <a:pt x="498" y="350"/>
                  </a:lnTo>
                  <a:lnTo>
                    <a:pt x="500" y="356"/>
                  </a:lnTo>
                  <a:lnTo>
                    <a:pt x="505" y="361"/>
                  </a:lnTo>
                  <a:lnTo>
                    <a:pt x="510" y="366"/>
                  </a:lnTo>
                  <a:lnTo>
                    <a:pt x="523" y="373"/>
                  </a:lnTo>
                  <a:lnTo>
                    <a:pt x="523" y="373"/>
                  </a:lnTo>
                  <a:lnTo>
                    <a:pt x="531" y="378"/>
                  </a:lnTo>
                  <a:lnTo>
                    <a:pt x="540" y="384"/>
                  </a:lnTo>
                  <a:lnTo>
                    <a:pt x="546" y="391"/>
                  </a:lnTo>
                  <a:lnTo>
                    <a:pt x="549" y="394"/>
                  </a:lnTo>
                  <a:lnTo>
                    <a:pt x="550" y="398"/>
                  </a:lnTo>
                  <a:lnTo>
                    <a:pt x="550" y="398"/>
                  </a:lnTo>
                  <a:lnTo>
                    <a:pt x="552" y="406"/>
                  </a:lnTo>
                  <a:lnTo>
                    <a:pt x="554" y="415"/>
                  </a:lnTo>
                  <a:lnTo>
                    <a:pt x="555" y="431"/>
                  </a:lnTo>
                  <a:lnTo>
                    <a:pt x="555" y="431"/>
                  </a:lnTo>
                  <a:lnTo>
                    <a:pt x="556" y="447"/>
                  </a:lnTo>
                  <a:lnTo>
                    <a:pt x="559" y="462"/>
                  </a:lnTo>
                  <a:lnTo>
                    <a:pt x="561" y="468"/>
                  </a:lnTo>
                  <a:lnTo>
                    <a:pt x="561" y="468"/>
                  </a:lnTo>
                  <a:lnTo>
                    <a:pt x="567" y="486"/>
                  </a:lnTo>
                  <a:lnTo>
                    <a:pt x="567" y="486"/>
                  </a:lnTo>
                  <a:lnTo>
                    <a:pt x="568" y="496"/>
                  </a:lnTo>
                  <a:lnTo>
                    <a:pt x="568" y="496"/>
                  </a:lnTo>
                  <a:lnTo>
                    <a:pt x="568" y="508"/>
                  </a:lnTo>
                  <a:lnTo>
                    <a:pt x="568" y="514"/>
                  </a:lnTo>
                  <a:lnTo>
                    <a:pt x="565" y="519"/>
                  </a:lnTo>
                  <a:lnTo>
                    <a:pt x="565" y="519"/>
                  </a:lnTo>
                  <a:lnTo>
                    <a:pt x="563" y="526"/>
                  </a:lnTo>
                  <a:lnTo>
                    <a:pt x="559" y="532"/>
                  </a:lnTo>
                  <a:lnTo>
                    <a:pt x="555" y="536"/>
                  </a:lnTo>
                  <a:lnTo>
                    <a:pt x="549" y="538"/>
                  </a:lnTo>
                  <a:lnTo>
                    <a:pt x="537" y="544"/>
                  </a:lnTo>
                  <a:lnTo>
                    <a:pt x="522" y="547"/>
                  </a:lnTo>
                  <a:lnTo>
                    <a:pt x="522" y="547"/>
                  </a:lnTo>
                  <a:lnTo>
                    <a:pt x="507" y="551"/>
                  </a:lnTo>
                  <a:lnTo>
                    <a:pt x="498" y="554"/>
                  </a:lnTo>
                  <a:lnTo>
                    <a:pt x="491" y="556"/>
                  </a:lnTo>
                  <a:lnTo>
                    <a:pt x="491" y="556"/>
                  </a:lnTo>
                  <a:lnTo>
                    <a:pt x="485" y="560"/>
                  </a:lnTo>
                  <a:lnTo>
                    <a:pt x="480" y="565"/>
                  </a:lnTo>
                  <a:lnTo>
                    <a:pt x="476" y="570"/>
                  </a:lnTo>
                  <a:lnTo>
                    <a:pt x="473" y="575"/>
                  </a:lnTo>
                  <a:lnTo>
                    <a:pt x="468" y="587"/>
                  </a:lnTo>
                  <a:lnTo>
                    <a:pt x="464" y="598"/>
                  </a:lnTo>
                  <a:lnTo>
                    <a:pt x="464" y="598"/>
                  </a:lnTo>
                  <a:lnTo>
                    <a:pt x="463" y="606"/>
                  </a:lnTo>
                  <a:lnTo>
                    <a:pt x="462" y="6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Freeform 155">
              <a:extLst>
                <a:ext uri="{FF2B5EF4-FFF2-40B4-BE49-F238E27FC236}">
                  <a16:creationId xmlns:a16="http://schemas.microsoft.com/office/drawing/2014/main" id="{BD1E179B-8840-7841-B956-A726085AA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2160" y="7089867"/>
              <a:ext cx="742355" cy="496751"/>
            </a:xfrm>
            <a:custGeom>
              <a:avLst/>
              <a:gdLst>
                <a:gd name="T0" fmla="*/ 402 w 402"/>
                <a:gd name="T1" fmla="*/ 244 h 269"/>
                <a:gd name="T2" fmla="*/ 374 w 402"/>
                <a:gd name="T3" fmla="*/ 260 h 269"/>
                <a:gd name="T4" fmla="*/ 351 w 402"/>
                <a:gd name="T5" fmla="*/ 269 h 269"/>
                <a:gd name="T6" fmla="*/ 318 w 402"/>
                <a:gd name="T7" fmla="*/ 265 h 269"/>
                <a:gd name="T8" fmla="*/ 267 w 402"/>
                <a:gd name="T9" fmla="*/ 264 h 269"/>
                <a:gd name="T10" fmla="*/ 221 w 402"/>
                <a:gd name="T11" fmla="*/ 253 h 269"/>
                <a:gd name="T12" fmla="*/ 195 w 402"/>
                <a:gd name="T13" fmla="*/ 250 h 269"/>
                <a:gd name="T14" fmla="*/ 180 w 402"/>
                <a:gd name="T15" fmla="*/ 256 h 269"/>
                <a:gd name="T16" fmla="*/ 165 w 402"/>
                <a:gd name="T17" fmla="*/ 267 h 269"/>
                <a:gd name="T18" fmla="*/ 154 w 402"/>
                <a:gd name="T19" fmla="*/ 265 h 269"/>
                <a:gd name="T20" fmla="*/ 133 w 402"/>
                <a:gd name="T21" fmla="*/ 252 h 269"/>
                <a:gd name="T22" fmla="*/ 103 w 402"/>
                <a:gd name="T23" fmla="*/ 251 h 269"/>
                <a:gd name="T24" fmla="*/ 80 w 402"/>
                <a:gd name="T25" fmla="*/ 252 h 269"/>
                <a:gd name="T26" fmla="*/ 47 w 402"/>
                <a:gd name="T27" fmla="*/ 246 h 269"/>
                <a:gd name="T28" fmla="*/ 41 w 402"/>
                <a:gd name="T29" fmla="*/ 244 h 269"/>
                <a:gd name="T30" fmla="*/ 56 w 402"/>
                <a:gd name="T31" fmla="*/ 225 h 269"/>
                <a:gd name="T32" fmla="*/ 64 w 402"/>
                <a:gd name="T33" fmla="*/ 204 h 269"/>
                <a:gd name="T34" fmla="*/ 57 w 402"/>
                <a:gd name="T35" fmla="*/ 193 h 269"/>
                <a:gd name="T36" fmla="*/ 39 w 402"/>
                <a:gd name="T37" fmla="*/ 187 h 269"/>
                <a:gd name="T38" fmla="*/ 25 w 402"/>
                <a:gd name="T39" fmla="*/ 182 h 269"/>
                <a:gd name="T40" fmla="*/ 1 w 402"/>
                <a:gd name="T41" fmla="*/ 167 h 269"/>
                <a:gd name="T42" fmla="*/ 1 w 402"/>
                <a:gd name="T43" fmla="*/ 158 h 269"/>
                <a:gd name="T44" fmla="*/ 17 w 402"/>
                <a:gd name="T45" fmla="*/ 139 h 269"/>
                <a:gd name="T46" fmla="*/ 23 w 402"/>
                <a:gd name="T47" fmla="*/ 121 h 269"/>
                <a:gd name="T48" fmla="*/ 28 w 402"/>
                <a:gd name="T49" fmla="*/ 111 h 269"/>
                <a:gd name="T50" fmla="*/ 37 w 402"/>
                <a:gd name="T51" fmla="*/ 107 h 269"/>
                <a:gd name="T52" fmla="*/ 52 w 402"/>
                <a:gd name="T53" fmla="*/ 99 h 269"/>
                <a:gd name="T54" fmla="*/ 64 w 402"/>
                <a:gd name="T55" fmla="*/ 77 h 269"/>
                <a:gd name="T56" fmla="*/ 64 w 402"/>
                <a:gd name="T57" fmla="*/ 54 h 269"/>
                <a:gd name="T58" fmla="*/ 56 w 402"/>
                <a:gd name="T59" fmla="*/ 24 h 269"/>
                <a:gd name="T60" fmla="*/ 57 w 402"/>
                <a:gd name="T61" fmla="*/ 17 h 269"/>
                <a:gd name="T62" fmla="*/ 74 w 402"/>
                <a:gd name="T63" fmla="*/ 7 h 269"/>
                <a:gd name="T64" fmla="*/ 84 w 402"/>
                <a:gd name="T65" fmla="*/ 0 h 269"/>
                <a:gd name="T66" fmla="*/ 110 w 402"/>
                <a:gd name="T67" fmla="*/ 1 h 269"/>
                <a:gd name="T68" fmla="*/ 135 w 402"/>
                <a:gd name="T69" fmla="*/ 5 h 269"/>
                <a:gd name="T70" fmla="*/ 161 w 402"/>
                <a:gd name="T71" fmla="*/ 21 h 269"/>
                <a:gd name="T72" fmla="*/ 175 w 402"/>
                <a:gd name="T73" fmla="*/ 34 h 269"/>
                <a:gd name="T74" fmla="*/ 189 w 402"/>
                <a:gd name="T75" fmla="*/ 35 h 269"/>
                <a:gd name="T76" fmla="*/ 203 w 402"/>
                <a:gd name="T77" fmla="*/ 25 h 269"/>
                <a:gd name="T78" fmla="*/ 221 w 402"/>
                <a:gd name="T79" fmla="*/ 15 h 269"/>
                <a:gd name="T80" fmla="*/ 244 w 402"/>
                <a:gd name="T81" fmla="*/ 26 h 269"/>
                <a:gd name="T82" fmla="*/ 232 w 402"/>
                <a:gd name="T83" fmla="*/ 39 h 269"/>
                <a:gd name="T84" fmla="*/ 233 w 402"/>
                <a:gd name="T85" fmla="*/ 62 h 269"/>
                <a:gd name="T86" fmla="*/ 247 w 402"/>
                <a:gd name="T87" fmla="*/ 81 h 269"/>
                <a:gd name="T88" fmla="*/ 259 w 402"/>
                <a:gd name="T89" fmla="*/ 95 h 269"/>
                <a:gd name="T90" fmla="*/ 267 w 402"/>
                <a:gd name="T91" fmla="*/ 116 h 269"/>
                <a:gd name="T92" fmla="*/ 287 w 402"/>
                <a:gd name="T93" fmla="*/ 130 h 269"/>
                <a:gd name="T94" fmla="*/ 321 w 402"/>
                <a:gd name="T95" fmla="*/ 142 h 269"/>
                <a:gd name="T96" fmla="*/ 342 w 402"/>
                <a:gd name="T97" fmla="*/ 159 h 269"/>
                <a:gd name="T98" fmla="*/ 346 w 402"/>
                <a:gd name="T99" fmla="*/ 171 h 269"/>
                <a:gd name="T100" fmla="*/ 356 w 402"/>
                <a:gd name="T101" fmla="*/ 190 h 269"/>
                <a:gd name="T102" fmla="*/ 376 w 402"/>
                <a:gd name="T103" fmla="*/ 201 h 269"/>
                <a:gd name="T104" fmla="*/ 389 w 402"/>
                <a:gd name="T105" fmla="*/ 21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2" h="269">
                  <a:moveTo>
                    <a:pt x="395" y="225"/>
                  </a:moveTo>
                  <a:lnTo>
                    <a:pt x="395" y="225"/>
                  </a:lnTo>
                  <a:lnTo>
                    <a:pt x="402" y="244"/>
                  </a:lnTo>
                  <a:lnTo>
                    <a:pt x="402" y="244"/>
                  </a:lnTo>
                  <a:lnTo>
                    <a:pt x="389" y="251"/>
                  </a:lnTo>
                  <a:lnTo>
                    <a:pt x="378" y="257"/>
                  </a:lnTo>
                  <a:lnTo>
                    <a:pt x="374" y="260"/>
                  </a:lnTo>
                  <a:lnTo>
                    <a:pt x="374" y="260"/>
                  </a:lnTo>
                  <a:lnTo>
                    <a:pt x="362" y="266"/>
                  </a:lnTo>
                  <a:lnTo>
                    <a:pt x="357" y="267"/>
                  </a:lnTo>
                  <a:lnTo>
                    <a:pt x="351" y="269"/>
                  </a:lnTo>
                  <a:lnTo>
                    <a:pt x="351" y="269"/>
                  </a:lnTo>
                  <a:lnTo>
                    <a:pt x="341" y="267"/>
                  </a:lnTo>
                  <a:lnTo>
                    <a:pt x="330" y="266"/>
                  </a:lnTo>
                  <a:lnTo>
                    <a:pt x="330" y="266"/>
                  </a:lnTo>
                  <a:lnTo>
                    <a:pt x="318" y="265"/>
                  </a:lnTo>
                  <a:lnTo>
                    <a:pt x="304" y="264"/>
                  </a:lnTo>
                  <a:lnTo>
                    <a:pt x="304" y="264"/>
                  </a:lnTo>
                  <a:lnTo>
                    <a:pt x="286" y="264"/>
                  </a:lnTo>
                  <a:lnTo>
                    <a:pt x="267" y="264"/>
                  </a:lnTo>
                  <a:lnTo>
                    <a:pt x="267" y="264"/>
                  </a:lnTo>
                  <a:lnTo>
                    <a:pt x="245" y="260"/>
                  </a:lnTo>
                  <a:lnTo>
                    <a:pt x="222" y="253"/>
                  </a:lnTo>
                  <a:lnTo>
                    <a:pt x="221" y="253"/>
                  </a:lnTo>
                  <a:lnTo>
                    <a:pt x="221" y="253"/>
                  </a:lnTo>
                  <a:lnTo>
                    <a:pt x="213" y="251"/>
                  </a:lnTo>
                  <a:lnTo>
                    <a:pt x="204" y="250"/>
                  </a:lnTo>
                  <a:lnTo>
                    <a:pt x="195" y="250"/>
                  </a:lnTo>
                  <a:lnTo>
                    <a:pt x="190" y="251"/>
                  </a:lnTo>
                  <a:lnTo>
                    <a:pt x="186" y="252"/>
                  </a:lnTo>
                  <a:lnTo>
                    <a:pt x="186" y="252"/>
                  </a:lnTo>
                  <a:lnTo>
                    <a:pt x="180" y="256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68" y="266"/>
                  </a:lnTo>
                  <a:lnTo>
                    <a:pt x="165" y="267"/>
                  </a:lnTo>
                  <a:lnTo>
                    <a:pt x="161" y="267"/>
                  </a:lnTo>
                  <a:lnTo>
                    <a:pt x="161" y="267"/>
                  </a:lnTo>
                  <a:lnTo>
                    <a:pt x="157" y="267"/>
                  </a:lnTo>
                  <a:lnTo>
                    <a:pt x="154" y="265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0" y="256"/>
                  </a:lnTo>
                  <a:lnTo>
                    <a:pt x="133" y="252"/>
                  </a:lnTo>
                  <a:lnTo>
                    <a:pt x="133" y="252"/>
                  </a:lnTo>
                  <a:lnTo>
                    <a:pt x="125" y="251"/>
                  </a:lnTo>
                  <a:lnTo>
                    <a:pt x="117" y="251"/>
                  </a:lnTo>
                  <a:lnTo>
                    <a:pt x="103" y="251"/>
                  </a:lnTo>
                  <a:lnTo>
                    <a:pt x="103" y="251"/>
                  </a:lnTo>
                  <a:lnTo>
                    <a:pt x="91" y="252"/>
                  </a:lnTo>
                  <a:lnTo>
                    <a:pt x="91" y="252"/>
                  </a:lnTo>
                  <a:lnTo>
                    <a:pt x="80" y="252"/>
                  </a:lnTo>
                  <a:lnTo>
                    <a:pt x="70" y="251"/>
                  </a:lnTo>
                  <a:lnTo>
                    <a:pt x="48" y="247"/>
                  </a:lnTo>
                  <a:lnTo>
                    <a:pt x="47" y="246"/>
                  </a:lnTo>
                  <a:lnTo>
                    <a:pt x="47" y="246"/>
                  </a:lnTo>
                  <a:lnTo>
                    <a:pt x="41" y="244"/>
                  </a:lnTo>
                  <a:lnTo>
                    <a:pt x="41" y="244"/>
                  </a:lnTo>
                  <a:lnTo>
                    <a:pt x="41" y="244"/>
                  </a:lnTo>
                  <a:lnTo>
                    <a:pt x="41" y="244"/>
                  </a:lnTo>
                  <a:lnTo>
                    <a:pt x="45" y="238"/>
                  </a:lnTo>
                  <a:lnTo>
                    <a:pt x="50" y="232"/>
                  </a:lnTo>
                  <a:lnTo>
                    <a:pt x="50" y="232"/>
                  </a:lnTo>
                  <a:lnTo>
                    <a:pt x="56" y="225"/>
                  </a:lnTo>
                  <a:lnTo>
                    <a:pt x="60" y="219"/>
                  </a:lnTo>
                  <a:lnTo>
                    <a:pt x="64" y="211"/>
                  </a:lnTo>
                  <a:lnTo>
                    <a:pt x="64" y="207"/>
                  </a:lnTo>
                  <a:lnTo>
                    <a:pt x="64" y="204"/>
                  </a:lnTo>
                  <a:lnTo>
                    <a:pt x="64" y="204"/>
                  </a:lnTo>
                  <a:lnTo>
                    <a:pt x="62" y="200"/>
                  </a:lnTo>
                  <a:lnTo>
                    <a:pt x="60" y="196"/>
                  </a:lnTo>
                  <a:lnTo>
                    <a:pt x="57" y="193"/>
                  </a:lnTo>
                  <a:lnTo>
                    <a:pt x="55" y="191"/>
                  </a:lnTo>
                  <a:lnTo>
                    <a:pt x="47" y="188"/>
                  </a:lnTo>
                  <a:lnTo>
                    <a:pt x="39" y="187"/>
                  </a:lnTo>
                  <a:lnTo>
                    <a:pt x="39" y="187"/>
                  </a:lnTo>
                  <a:lnTo>
                    <a:pt x="32" y="186"/>
                  </a:lnTo>
                  <a:lnTo>
                    <a:pt x="28" y="185"/>
                  </a:lnTo>
                  <a:lnTo>
                    <a:pt x="25" y="182"/>
                  </a:lnTo>
                  <a:lnTo>
                    <a:pt x="25" y="182"/>
                  </a:lnTo>
                  <a:lnTo>
                    <a:pt x="17" y="176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1" y="167"/>
                  </a:lnTo>
                  <a:lnTo>
                    <a:pt x="0" y="165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1" y="158"/>
                  </a:lnTo>
                  <a:lnTo>
                    <a:pt x="4" y="15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17" y="139"/>
                  </a:lnTo>
                  <a:lnTo>
                    <a:pt x="19" y="135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24" y="114"/>
                  </a:lnTo>
                  <a:lnTo>
                    <a:pt x="25" y="112"/>
                  </a:lnTo>
                  <a:lnTo>
                    <a:pt x="28" y="111"/>
                  </a:lnTo>
                  <a:lnTo>
                    <a:pt x="28" y="111"/>
                  </a:lnTo>
                  <a:lnTo>
                    <a:pt x="32" y="108"/>
                  </a:lnTo>
                  <a:lnTo>
                    <a:pt x="37" y="107"/>
                  </a:lnTo>
                  <a:lnTo>
                    <a:pt x="37" y="107"/>
                  </a:lnTo>
                  <a:lnTo>
                    <a:pt x="42" y="105"/>
                  </a:lnTo>
                  <a:lnTo>
                    <a:pt x="47" y="103"/>
                  </a:lnTo>
                  <a:lnTo>
                    <a:pt x="47" y="103"/>
                  </a:lnTo>
                  <a:lnTo>
                    <a:pt x="52" y="99"/>
                  </a:lnTo>
                  <a:lnTo>
                    <a:pt x="56" y="95"/>
                  </a:lnTo>
                  <a:lnTo>
                    <a:pt x="60" y="90"/>
                  </a:lnTo>
                  <a:lnTo>
                    <a:pt x="61" y="84"/>
                  </a:lnTo>
                  <a:lnTo>
                    <a:pt x="64" y="77"/>
                  </a:lnTo>
                  <a:lnTo>
                    <a:pt x="64" y="71"/>
                  </a:lnTo>
                  <a:lnTo>
                    <a:pt x="64" y="63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9" y="33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62" y="15"/>
                  </a:lnTo>
                  <a:lnTo>
                    <a:pt x="66" y="14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9" y="3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0" y="1"/>
                  </a:lnTo>
                  <a:lnTo>
                    <a:pt x="110" y="1"/>
                  </a:lnTo>
                  <a:lnTo>
                    <a:pt x="119" y="1"/>
                  </a:lnTo>
                  <a:lnTo>
                    <a:pt x="128" y="2"/>
                  </a:lnTo>
                  <a:lnTo>
                    <a:pt x="135" y="5"/>
                  </a:lnTo>
                  <a:lnTo>
                    <a:pt x="142" y="7"/>
                  </a:lnTo>
                  <a:lnTo>
                    <a:pt x="149" y="11"/>
                  </a:lnTo>
                  <a:lnTo>
                    <a:pt x="156" y="15"/>
                  </a:lnTo>
                  <a:lnTo>
                    <a:pt x="161" y="21"/>
                  </a:lnTo>
                  <a:lnTo>
                    <a:pt x="167" y="26"/>
                  </a:lnTo>
                  <a:lnTo>
                    <a:pt x="167" y="26"/>
                  </a:lnTo>
                  <a:lnTo>
                    <a:pt x="171" y="31"/>
                  </a:lnTo>
                  <a:lnTo>
                    <a:pt x="175" y="34"/>
                  </a:lnTo>
                  <a:lnTo>
                    <a:pt x="179" y="37"/>
                  </a:lnTo>
                  <a:lnTo>
                    <a:pt x="182" y="37"/>
                  </a:lnTo>
                  <a:lnTo>
                    <a:pt x="182" y="37"/>
                  </a:lnTo>
                  <a:lnTo>
                    <a:pt x="189" y="35"/>
                  </a:lnTo>
                  <a:lnTo>
                    <a:pt x="194" y="34"/>
                  </a:lnTo>
                  <a:lnTo>
                    <a:pt x="199" y="30"/>
                  </a:lnTo>
                  <a:lnTo>
                    <a:pt x="203" y="25"/>
                  </a:lnTo>
                  <a:lnTo>
                    <a:pt x="203" y="25"/>
                  </a:lnTo>
                  <a:lnTo>
                    <a:pt x="209" y="20"/>
                  </a:lnTo>
                  <a:lnTo>
                    <a:pt x="217" y="16"/>
                  </a:lnTo>
                  <a:lnTo>
                    <a:pt x="217" y="16"/>
                  </a:lnTo>
                  <a:lnTo>
                    <a:pt x="221" y="15"/>
                  </a:lnTo>
                  <a:lnTo>
                    <a:pt x="224" y="15"/>
                  </a:lnTo>
                  <a:lnTo>
                    <a:pt x="231" y="16"/>
                  </a:lnTo>
                  <a:lnTo>
                    <a:pt x="238" y="20"/>
                  </a:lnTo>
                  <a:lnTo>
                    <a:pt x="244" y="26"/>
                  </a:lnTo>
                  <a:lnTo>
                    <a:pt x="244" y="26"/>
                  </a:lnTo>
                  <a:lnTo>
                    <a:pt x="240" y="29"/>
                  </a:lnTo>
                  <a:lnTo>
                    <a:pt x="236" y="34"/>
                  </a:lnTo>
                  <a:lnTo>
                    <a:pt x="232" y="39"/>
                  </a:lnTo>
                  <a:lnTo>
                    <a:pt x="231" y="47"/>
                  </a:lnTo>
                  <a:lnTo>
                    <a:pt x="231" y="47"/>
                  </a:lnTo>
                  <a:lnTo>
                    <a:pt x="231" y="54"/>
                  </a:lnTo>
                  <a:lnTo>
                    <a:pt x="233" y="62"/>
                  </a:lnTo>
                  <a:lnTo>
                    <a:pt x="237" y="68"/>
                  </a:lnTo>
                  <a:lnTo>
                    <a:pt x="242" y="76"/>
                  </a:lnTo>
                  <a:lnTo>
                    <a:pt x="242" y="76"/>
                  </a:lnTo>
                  <a:lnTo>
                    <a:pt x="247" y="81"/>
                  </a:lnTo>
                  <a:lnTo>
                    <a:pt x="247" y="81"/>
                  </a:lnTo>
                  <a:lnTo>
                    <a:pt x="254" y="88"/>
                  </a:lnTo>
                  <a:lnTo>
                    <a:pt x="259" y="95"/>
                  </a:lnTo>
                  <a:lnTo>
                    <a:pt x="259" y="95"/>
                  </a:lnTo>
                  <a:lnTo>
                    <a:pt x="260" y="102"/>
                  </a:lnTo>
                  <a:lnTo>
                    <a:pt x="260" y="102"/>
                  </a:lnTo>
                  <a:lnTo>
                    <a:pt x="264" y="111"/>
                  </a:lnTo>
                  <a:lnTo>
                    <a:pt x="267" y="116"/>
                  </a:lnTo>
                  <a:lnTo>
                    <a:pt x="270" y="119"/>
                  </a:lnTo>
                  <a:lnTo>
                    <a:pt x="270" y="119"/>
                  </a:lnTo>
                  <a:lnTo>
                    <a:pt x="278" y="126"/>
                  </a:lnTo>
                  <a:lnTo>
                    <a:pt x="287" y="130"/>
                  </a:lnTo>
                  <a:lnTo>
                    <a:pt x="304" y="136"/>
                  </a:lnTo>
                  <a:lnTo>
                    <a:pt x="304" y="136"/>
                  </a:lnTo>
                  <a:lnTo>
                    <a:pt x="312" y="140"/>
                  </a:lnTo>
                  <a:lnTo>
                    <a:pt x="321" y="142"/>
                  </a:lnTo>
                  <a:lnTo>
                    <a:pt x="321" y="142"/>
                  </a:lnTo>
                  <a:lnTo>
                    <a:pt x="333" y="150"/>
                  </a:lnTo>
                  <a:lnTo>
                    <a:pt x="338" y="154"/>
                  </a:lnTo>
                  <a:lnTo>
                    <a:pt x="342" y="159"/>
                  </a:lnTo>
                  <a:lnTo>
                    <a:pt x="342" y="159"/>
                  </a:lnTo>
                  <a:lnTo>
                    <a:pt x="344" y="164"/>
                  </a:lnTo>
                  <a:lnTo>
                    <a:pt x="346" y="171"/>
                  </a:lnTo>
                  <a:lnTo>
                    <a:pt x="346" y="171"/>
                  </a:lnTo>
                  <a:lnTo>
                    <a:pt x="348" y="178"/>
                  </a:lnTo>
                  <a:lnTo>
                    <a:pt x="352" y="186"/>
                  </a:lnTo>
                  <a:lnTo>
                    <a:pt x="352" y="186"/>
                  </a:lnTo>
                  <a:lnTo>
                    <a:pt x="356" y="190"/>
                  </a:lnTo>
                  <a:lnTo>
                    <a:pt x="361" y="193"/>
                  </a:lnTo>
                  <a:lnTo>
                    <a:pt x="370" y="199"/>
                  </a:lnTo>
                  <a:lnTo>
                    <a:pt x="370" y="199"/>
                  </a:lnTo>
                  <a:lnTo>
                    <a:pt x="376" y="201"/>
                  </a:lnTo>
                  <a:lnTo>
                    <a:pt x="381" y="204"/>
                  </a:lnTo>
                  <a:lnTo>
                    <a:pt x="381" y="204"/>
                  </a:lnTo>
                  <a:lnTo>
                    <a:pt x="386" y="209"/>
                  </a:lnTo>
                  <a:lnTo>
                    <a:pt x="389" y="214"/>
                  </a:lnTo>
                  <a:lnTo>
                    <a:pt x="395" y="225"/>
                  </a:lnTo>
                  <a:lnTo>
                    <a:pt x="395" y="225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 158">
              <a:extLst>
                <a:ext uri="{FF2B5EF4-FFF2-40B4-BE49-F238E27FC236}">
                  <a16:creationId xmlns:a16="http://schemas.microsoft.com/office/drawing/2014/main" id="{DFB970FA-AE3F-764E-9A4A-2DE8DFA6D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203" y="6674369"/>
              <a:ext cx="1180012" cy="938101"/>
            </a:xfrm>
            <a:custGeom>
              <a:avLst/>
              <a:gdLst>
                <a:gd name="T0" fmla="*/ 283 w 639"/>
                <a:gd name="T1" fmla="*/ 494 h 508"/>
                <a:gd name="T2" fmla="*/ 267 w 639"/>
                <a:gd name="T3" fmla="*/ 508 h 508"/>
                <a:gd name="T4" fmla="*/ 249 w 639"/>
                <a:gd name="T5" fmla="*/ 495 h 508"/>
                <a:gd name="T6" fmla="*/ 211 w 639"/>
                <a:gd name="T7" fmla="*/ 466 h 508"/>
                <a:gd name="T8" fmla="*/ 171 w 639"/>
                <a:gd name="T9" fmla="*/ 467 h 508"/>
                <a:gd name="T10" fmla="*/ 147 w 639"/>
                <a:gd name="T11" fmla="*/ 421 h 508"/>
                <a:gd name="T12" fmla="*/ 121 w 639"/>
                <a:gd name="T13" fmla="*/ 408 h 508"/>
                <a:gd name="T14" fmla="*/ 112 w 639"/>
                <a:gd name="T15" fmla="*/ 385 h 508"/>
                <a:gd name="T16" fmla="*/ 84 w 639"/>
                <a:gd name="T17" fmla="*/ 360 h 508"/>
                <a:gd name="T18" fmla="*/ 37 w 639"/>
                <a:gd name="T19" fmla="*/ 338 h 508"/>
                <a:gd name="T20" fmla="*/ 27 w 639"/>
                <a:gd name="T21" fmla="*/ 316 h 508"/>
                <a:gd name="T22" fmla="*/ 9 w 639"/>
                <a:gd name="T23" fmla="*/ 295 h 508"/>
                <a:gd name="T24" fmla="*/ 0 w 639"/>
                <a:gd name="T25" fmla="*/ 272 h 508"/>
                <a:gd name="T26" fmla="*/ 10 w 639"/>
                <a:gd name="T27" fmla="*/ 258 h 508"/>
                <a:gd name="T28" fmla="*/ 22 w 639"/>
                <a:gd name="T29" fmla="*/ 246 h 508"/>
                <a:gd name="T30" fmla="*/ 24 w 639"/>
                <a:gd name="T31" fmla="*/ 221 h 508"/>
                <a:gd name="T32" fmla="*/ 31 w 639"/>
                <a:gd name="T33" fmla="*/ 194 h 508"/>
                <a:gd name="T34" fmla="*/ 51 w 639"/>
                <a:gd name="T35" fmla="*/ 158 h 508"/>
                <a:gd name="T36" fmla="*/ 103 w 639"/>
                <a:gd name="T37" fmla="*/ 143 h 508"/>
                <a:gd name="T38" fmla="*/ 131 w 639"/>
                <a:gd name="T39" fmla="*/ 116 h 508"/>
                <a:gd name="T40" fmla="*/ 143 w 639"/>
                <a:gd name="T41" fmla="*/ 89 h 508"/>
                <a:gd name="T42" fmla="*/ 170 w 639"/>
                <a:gd name="T43" fmla="*/ 84 h 508"/>
                <a:gd name="T44" fmla="*/ 185 w 639"/>
                <a:gd name="T45" fmla="*/ 69 h 508"/>
                <a:gd name="T46" fmla="*/ 216 w 639"/>
                <a:gd name="T47" fmla="*/ 63 h 508"/>
                <a:gd name="T48" fmla="*/ 250 w 639"/>
                <a:gd name="T49" fmla="*/ 52 h 508"/>
                <a:gd name="T50" fmla="*/ 291 w 639"/>
                <a:gd name="T51" fmla="*/ 50 h 508"/>
                <a:gd name="T52" fmla="*/ 313 w 639"/>
                <a:gd name="T53" fmla="*/ 32 h 508"/>
                <a:gd name="T54" fmla="*/ 344 w 639"/>
                <a:gd name="T55" fmla="*/ 23 h 508"/>
                <a:gd name="T56" fmla="*/ 351 w 639"/>
                <a:gd name="T57" fmla="*/ 5 h 508"/>
                <a:gd name="T58" fmla="*/ 369 w 639"/>
                <a:gd name="T59" fmla="*/ 1 h 508"/>
                <a:gd name="T60" fmla="*/ 417 w 639"/>
                <a:gd name="T61" fmla="*/ 26 h 508"/>
                <a:gd name="T62" fmla="*/ 448 w 639"/>
                <a:gd name="T63" fmla="*/ 33 h 508"/>
                <a:gd name="T64" fmla="*/ 469 w 639"/>
                <a:gd name="T65" fmla="*/ 54 h 508"/>
                <a:gd name="T66" fmla="*/ 491 w 639"/>
                <a:gd name="T67" fmla="*/ 80 h 508"/>
                <a:gd name="T68" fmla="*/ 512 w 639"/>
                <a:gd name="T69" fmla="*/ 126 h 508"/>
                <a:gd name="T70" fmla="*/ 536 w 639"/>
                <a:gd name="T71" fmla="*/ 157 h 508"/>
                <a:gd name="T72" fmla="*/ 566 w 639"/>
                <a:gd name="T73" fmla="*/ 185 h 508"/>
                <a:gd name="T74" fmla="*/ 600 w 639"/>
                <a:gd name="T75" fmla="*/ 200 h 508"/>
                <a:gd name="T76" fmla="*/ 639 w 639"/>
                <a:gd name="T77" fmla="*/ 218 h 508"/>
                <a:gd name="T78" fmla="*/ 606 w 639"/>
                <a:gd name="T79" fmla="*/ 242 h 508"/>
                <a:gd name="T80" fmla="*/ 559 w 639"/>
                <a:gd name="T81" fmla="*/ 251 h 508"/>
                <a:gd name="T82" fmla="*/ 522 w 639"/>
                <a:gd name="T83" fmla="*/ 242 h 508"/>
                <a:gd name="T84" fmla="*/ 492 w 639"/>
                <a:gd name="T85" fmla="*/ 249 h 508"/>
                <a:gd name="T86" fmla="*/ 454 w 639"/>
                <a:gd name="T87" fmla="*/ 227 h 508"/>
                <a:gd name="T88" fmla="*/ 429 w 639"/>
                <a:gd name="T89" fmla="*/ 222 h 508"/>
                <a:gd name="T90" fmla="*/ 416 w 639"/>
                <a:gd name="T91" fmla="*/ 208 h 508"/>
                <a:gd name="T92" fmla="*/ 421 w 639"/>
                <a:gd name="T93" fmla="*/ 182 h 508"/>
                <a:gd name="T94" fmla="*/ 398 w 639"/>
                <a:gd name="T95" fmla="*/ 170 h 508"/>
                <a:gd name="T96" fmla="*/ 373 w 639"/>
                <a:gd name="T97" fmla="*/ 195 h 508"/>
                <a:gd name="T98" fmla="*/ 355 w 639"/>
                <a:gd name="T99" fmla="*/ 222 h 508"/>
                <a:gd name="T100" fmla="*/ 350 w 639"/>
                <a:gd name="T101" fmla="*/ 262 h 508"/>
                <a:gd name="T102" fmla="*/ 339 w 639"/>
                <a:gd name="T103" fmla="*/ 295 h 508"/>
                <a:gd name="T104" fmla="*/ 364 w 639"/>
                <a:gd name="T105" fmla="*/ 319 h 508"/>
                <a:gd name="T106" fmla="*/ 389 w 639"/>
                <a:gd name="T107" fmla="*/ 353 h 508"/>
                <a:gd name="T108" fmla="*/ 369 w 639"/>
                <a:gd name="T109" fmla="*/ 371 h 508"/>
                <a:gd name="T110" fmla="*/ 334 w 639"/>
                <a:gd name="T111" fmla="*/ 398 h 508"/>
                <a:gd name="T112" fmla="*/ 320 w 639"/>
                <a:gd name="T113" fmla="*/ 434 h 508"/>
                <a:gd name="T114" fmla="*/ 299 w 639"/>
                <a:gd name="T115" fmla="*/ 461 h 508"/>
                <a:gd name="T116" fmla="*/ 296 w 639"/>
                <a:gd name="T117" fmla="*/ 48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9" h="508">
                  <a:moveTo>
                    <a:pt x="296" y="480"/>
                  </a:moveTo>
                  <a:lnTo>
                    <a:pt x="296" y="480"/>
                  </a:lnTo>
                  <a:lnTo>
                    <a:pt x="292" y="485"/>
                  </a:lnTo>
                  <a:lnTo>
                    <a:pt x="288" y="489"/>
                  </a:lnTo>
                  <a:lnTo>
                    <a:pt x="288" y="489"/>
                  </a:lnTo>
                  <a:lnTo>
                    <a:pt x="283" y="494"/>
                  </a:lnTo>
                  <a:lnTo>
                    <a:pt x="283" y="494"/>
                  </a:lnTo>
                  <a:lnTo>
                    <a:pt x="277" y="504"/>
                  </a:lnTo>
                  <a:lnTo>
                    <a:pt x="277" y="504"/>
                  </a:lnTo>
                  <a:lnTo>
                    <a:pt x="277" y="505"/>
                  </a:lnTo>
                  <a:lnTo>
                    <a:pt x="277" y="505"/>
                  </a:lnTo>
                  <a:lnTo>
                    <a:pt x="267" y="508"/>
                  </a:lnTo>
                  <a:lnTo>
                    <a:pt x="263" y="508"/>
                  </a:lnTo>
                  <a:lnTo>
                    <a:pt x="259" y="506"/>
                  </a:lnTo>
                  <a:lnTo>
                    <a:pt x="256" y="505"/>
                  </a:lnTo>
                  <a:lnTo>
                    <a:pt x="254" y="503"/>
                  </a:lnTo>
                  <a:lnTo>
                    <a:pt x="249" y="495"/>
                  </a:lnTo>
                  <a:lnTo>
                    <a:pt x="249" y="495"/>
                  </a:lnTo>
                  <a:lnTo>
                    <a:pt x="241" y="485"/>
                  </a:lnTo>
                  <a:lnTo>
                    <a:pt x="241" y="485"/>
                  </a:lnTo>
                  <a:lnTo>
                    <a:pt x="235" y="478"/>
                  </a:lnTo>
                  <a:lnTo>
                    <a:pt x="227" y="473"/>
                  </a:lnTo>
                  <a:lnTo>
                    <a:pt x="219" y="468"/>
                  </a:lnTo>
                  <a:lnTo>
                    <a:pt x="211" y="466"/>
                  </a:lnTo>
                  <a:lnTo>
                    <a:pt x="202" y="463"/>
                  </a:lnTo>
                  <a:lnTo>
                    <a:pt x="193" y="463"/>
                  </a:lnTo>
                  <a:lnTo>
                    <a:pt x="184" y="463"/>
                  </a:lnTo>
                  <a:lnTo>
                    <a:pt x="174" y="466"/>
                  </a:lnTo>
                  <a:lnTo>
                    <a:pt x="174" y="466"/>
                  </a:lnTo>
                  <a:lnTo>
                    <a:pt x="171" y="467"/>
                  </a:lnTo>
                  <a:lnTo>
                    <a:pt x="171" y="467"/>
                  </a:lnTo>
                  <a:lnTo>
                    <a:pt x="163" y="448"/>
                  </a:lnTo>
                  <a:lnTo>
                    <a:pt x="163" y="448"/>
                  </a:lnTo>
                  <a:lnTo>
                    <a:pt x="157" y="434"/>
                  </a:lnTo>
                  <a:lnTo>
                    <a:pt x="152" y="427"/>
                  </a:lnTo>
                  <a:lnTo>
                    <a:pt x="147" y="421"/>
                  </a:lnTo>
                  <a:lnTo>
                    <a:pt x="147" y="421"/>
                  </a:lnTo>
                  <a:lnTo>
                    <a:pt x="140" y="417"/>
                  </a:lnTo>
                  <a:lnTo>
                    <a:pt x="134" y="415"/>
                  </a:lnTo>
                  <a:lnTo>
                    <a:pt x="134" y="415"/>
                  </a:lnTo>
                  <a:lnTo>
                    <a:pt x="125" y="411"/>
                  </a:lnTo>
                  <a:lnTo>
                    <a:pt x="121" y="408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116" y="399"/>
                  </a:lnTo>
                  <a:lnTo>
                    <a:pt x="114" y="393"/>
                  </a:lnTo>
                  <a:lnTo>
                    <a:pt x="114" y="393"/>
                  </a:lnTo>
                  <a:lnTo>
                    <a:pt x="112" y="385"/>
                  </a:lnTo>
                  <a:lnTo>
                    <a:pt x="110" y="379"/>
                  </a:lnTo>
                  <a:lnTo>
                    <a:pt x="110" y="379"/>
                  </a:lnTo>
                  <a:lnTo>
                    <a:pt x="105" y="373"/>
                  </a:lnTo>
                  <a:lnTo>
                    <a:pt x="98" y="367"/>
                  </a:lnTo>
                  <a:lnTo>
                    <a:pt x="92" y="362"/>
                  </a:lnTo>
                  <a:lnTo>
                    <a:pt x="84" y="360"/>
                  </a:lnTo>
                  <a:lnTo>
                    <a:pt x="84" y="360"/>
                  </a:lnTo>
                  <a:lnTo>
                    <a:pt x="66" y="352"/>
                  </a:lnTo>
                  <a:lnTo>
                    <a:pt x="66" y="352"/>
                  </a:lnTo>
                  <a:lnTo>
                    <a:pt x="50" y="347"/>
                  </a:lnTo>
                  <a:lnTo>
                    <a:pt x="43" y="343"/>
                  </a:lnTo>
                  <a:lnTo>
                    <a:pt x="37" y="338"/>
                  </a:lnTo>
                  <a:lnTo>
                    <a:pt x="37" y="338"/>
                  </a:lnTo>
                  <a:lnTo>
                    <a:pt x="34" y="334"/>
                  </a:lnTo>
                  <a:lnTo>
                    <a:pt x="32" y="332"/>
                  </a:lnTo>
                  <a:lnTo>
                    <a:pt x="28" y="323"/>
                  </a:lnTo>
                  <a:lnTo>
                    <a:pt x="28" y="323"/>
                  </a:lnTo>
                  <a:lnTo>
                    <a:pt x="27" y="316"/>
                  </a:lnTo>
                  <a:lnTo>
                    <a:pt x="27" y="316"/>
                  </a:lnTo>
                  <a:lnTo>
                    <a:pt x="24" y="311"/>
                  </a:lnTo>
                  <a:lnTo>
                    <a:pt x="20" y="307"/>
                  </a:lnTo>
                  <a:lnTo>
                    <a:pt x="13" y="300"/>
                  </a:lnTo>
                  <a:lnTo>
                    <a:pt x="13" y="300"/>
                  </a:lnTo>
                  <a:lnTo>
                    <a:pt x="9" y="295"/>
                  </a:lnTo>
                  <a:lnTo>
                    <a:pt x="9" y="295"/>
                  </a:lnTo>
                  <a:lnTo>
                    <a:pt x="5" y="291"/>
                  </a:lnTo>
                  <a:lnTo>
                    <a:pt x="3" y="286"/>
                  </a:lnTo>
                  <a:lnTo>
                    <a:pt x="0" y="279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68"/>
                  </a:lnTo>
                  <a:lnTo>
                    <a:pt x="3" y="264"/>
                  </a:lnTo>
                  <a:lnTo>
                    <a:pt x="5" y="262"/>
                  </a:lnTo>
                  <a:lnTo>
                    <a:pt x="9" y="258"/>
                  </a:lnTo>
                  <a:lnTo>
                    <a:pt x="9" y="258"/>
                  </a:lnTo>
                  <a:lnTo>
                    <a:pt x="10" y="258"/>
                  </a:lnTo>
                  <a:lnTo>
                    <a:pt x="10" y="258"/>
                  </a:lnTo>
                  <a:lnTo>
                    <a:pt x="17" y="253"/>
                  </a:lnTo>
                  <a:lnTo>
                    <a:pt x="17" y="253"/>
                  </a:lnTo>
                  <a:lnTo>
                    <a:pt x="17" y="253"/>
                  </a:lnTo>
                  <a:lnTo>
                    <a:pt x="17" y="253"/>
                  </a:lnTo>
                  <a:lnTo>
                    <a:pt x="22" y="246"/>
                  </a:lnTo>
                  <a:lnTo>
                    <a:pt x="24" y="241"/>
                  </a:lnTo>
                  <a:lnTo>
                    <a:pt x="26" y="236"/>
                  </a:lnTo>
                  <a:lnTo>
                    <a:pt x="24" y="230"/>
                  </a:lnTo>
                  <a:lnTo>
                    <a:pt x="24" y="226"/>
                  </a:lnTo>
                  <a:lnTo>
                    <a:pt x="24" y="226"/>
                  </a:lnTo>
                  <a:lnTo>
                    <a:pt x="24" y="221"/>
                  </a:lnTo>
                  <a:lnTo>
                    <a:pt x="24" y="214"/>
                  </a:lnTo>
                  <a:lnTo>
                    <a:pt x="28" y="203"/>
                  </a:lnTo>
                  <a:lnTo>
                    <a:pt x="28" y="202"/>
                  </a:lnTo>
                  <a:lnTo>
                    <a:pt x="28" y="202"/>
                  </a:lnTo>
                  <a:lnTo>
                    <a:pt x="31" y="194"/>
                  </a:lnTo>
                  <a:lnTo>
                    <a:pt x="31" y="194"/>
                  </a:lnTo>
                  <a:lnTo>
                    <a:pt x="33" y="184"/>
                  </a:lnTo>
                  <a:lnTo>
                    <a:pt x="37" y="174"/>
                  </a:lnTo>
                  <a:lnTo>
                    <a:pt x="43" y="165"/>
                  </a:lnTo>
                  <a:lnTo>
                    <a:pt x="47" y="161"/>
                  </a:lnTo>
                  <a:lnTo>
                    <a:pt x="51" y="158"/>
                  </a:lnTo>
                  <a:lnTo>
                    <a:pt x="51" y="158"/>
                  </a:lnTo>
                  <a:lnTo>
                    <a:pt x="57" y="156"/>
                  </a:lnTo>
                  <a:lnTo>
                    <a:pt x="65" y="153"/>
                  </a:lnTo>
                  <a:lnTo>
                    <a:pt x="80" y="149"/>
                  </a:lnTo>
                  <a:lnTo>
                    <a:pt x="80" y="149"/>
                  </a:lnTo>
                  <a:lnTo>
                    <a:pt x="96" y="146"/>
                  </a:lnTo>
                  <a:lnTo>
                    <a:pt x="103" y="143"/>
                  </a:lnTo>
                  <a:lnTo>
                    <a:pt x="110" y="140"/>
                  </a:lnTo>
                  <a:lnTo>
                    <a:pt x="116" y="137"/>
                  </a:lnTo>
                  <a:lnTo>
                    <a:pt x="123" y="131"/>
                  </a:lnTo>
                  <a:lnTo>
                    <a:pt x="128" y="124"/>
                  </a:lnTo>
                  <a:lnTo>
                    <a:pt x="131" y="116"/>
                  </a:lnTo>
                  <a:lnTo>
                    <a:pt x="131" y="116"/>
                  </a:lnTo>
                  <a:lnTo>
                    <a:pt x="133" y="109"/>
                  </a:lnTo>
                  <a:lnTo>
                    <a:pt x="134" y="102"/>
                  </a:lnTo>
                  <a:lnTo>
                    <a:pt x="134" y="89"/>
                  </a:lnTo>
                  <a:lnTo>
                    <a:pt x="134" y="89"/>
                  </a:lnTo>
                  <a:lnTo>
                    <a:pt x="140" y="89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52" y="88"/>
                  </a:lnTo>
                  <a:lnTo>
                    <a:pt x="161" y="88"/>
                  </a:lnTo>
                  <a:lnTo>
                    <a:pt x="170" y="84"/>
                  </a:lnTo>
                  <a:lnTo>
                    <a:pt x="174" y="82"/>
                  </a:lnTo>
                  <a:lnTo>
                    <a:pt x="177" y="78"/>
                  </a:lnTo>
                  <a:lnTo>
                    <a:pt x="177" y="78"/>
                  </a:lnTo>
                  <a:lnTo>
                    <a:pt x="181" y="74"/>
                  </a:lnTo>
                  <a:lnTo>
                    <a:pt x="181" y="74"/>
                  </a:lnTo>
                  <a:lnTo>
                    <a:pt x="185" y="69"/>
                  </a:lnTo>
                  <a:lnTo>
                    <a:pt x="190" y="66"/>
                  </a:lnTo>
                  <a:lnTo>
                    <a:pt x="194" y="64"/>
                  </a:lnTo>
                  <a:lnTo>
                    <a:pt x="202" y="64"/>
                  </a:lnTo>
                  <a:lnTo>
                    <a:pt x="202" y="64"/>
                  </a:lnTo>
                  <a:lnTo>
                    <a:pt x="209" y="64"/>
                  </a:lnTo>
                  <a:lnTo>
                    <a:pt x="216" y="63"/>
                  </a:lnTo>
                  <a:lnTo>
                    <a:pt x="228" y="59"/>
                  </a:lnTo>
                  <a:lnTo>
                    <a:pt x="228" y="59"/>
                  </a:lnTo>
                  <a:lnTo>
                    <a:pt x="239" y="55"/>
                  </a:lnTo>
                  <a:lnTo>
                    <a:pt x="239" y="55"/>
                  </a:lnTo>
                  <a:lnTo>
                    <a:pt x="245" y="54"/>
                  </a:lnTo>
                  <a:lnTo>
                    <a:pt x="250" y="52"/>
                  </a:lnTo>
                  <a:lnTo>
                    <a:pt x="263" y="54"/>
                  </a:lnTo>
                  <a:lnTo>
                    <a:pt x="263" y="54"/>
                  </a:lnTo>
                  <a:lnTo>
                    <a:pt x="277" y="54"/>
                  </a:lnTo>
                  <a:lnTo>
                    <a:pt x="277" y="54"/>
                  </a:lnTo>
                  <a:lnTo>
                    <a:pt x="285" y="52"/>
                  </a:lnTo>
                  <a:lnTo>
                    <a:pt x="291" y="50"/>
                  </a:lnTo>
                  <a:lnTo>
                    <a:pt x="297" y="45"/>
                  </a:lnTo>
                  <a:lnTo>
                    <a:pt x="302" y="41"/>
                  </a:lnTo>
                  <a:lnTo>
                    <a:pt x="302" y="41"/>
                  </a:lnTo>
                  <a:lnTo>
                    <a:pt x="306" y="36"/>
                  </a:lnTo>
                  <a:lnTo>
                    <a:pt x="306" y="36"/>
                  </a:lnTo>
                  <a:lnTo>
                    <a:pt x="313" y="32"/>
                  </a:lnTo>
                  <a:lnTo>
                    <a:pt x="318" y="29"/>
                  </a:lnTo>
                  <a:lnTo>
                    <a:pt x="330" y="26"/>
                  </a:lnTo>
                  <a:lnTo>
                    <a:pt x="330" y="26"/>
                  </a:lnTo>
                  <a:lnTo>
                    <a:pt x="338" y="24"/>
                  </a:lnTo>
                  <a:lnTo>
                    <a:pt x="338" y="24"/>
                  </a:lnTo>
                  <a:lnTo>
                    <a:pt x="344" y="23"/>
                  </a:lnTo>
                  <a:lnTo>
                    <a:pt x="348" y="19"/>
                  </a:lnTo>
                  <a:lnTo>
                    <a:pt x="350" y="15"/>
                  </a:lnTo>
                  <a:lnTo>
                    <a:pt x="350" y="12"/>
                  </a:lnTo>
                  <a:lnTo>
                    <a:pt x="350" y="12"/>
                  </a:lnTo>
                  <a:lnTo>
                    <a:pt x="351" y="8"/>
                  </a:lnTo>
                  <a:lnTo>
                    <a:pt x="351" y="5"/>
                  </a:lnTo>
                  <a:lnTo>
                    <a:pt x="351" y="5"/>
                  </a:lnTo>
                  <a:lnTo>
                    <a:pt x="353" y="1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62" y="0"/>
                  </a:lnTo>
                  <a:lnTo>
                    <a:pt x="369" y="1"/>
                  </a:lnTo>
                  <a:lnTo>
                    <a:pt x="376" y="4"/>
                  </a:lnTo>
                  <a:lnTo>
                    <a:pt x="384" y="9"/>
                  </a:lnTo>
                  <a:lnTo>
                    <a:pt x="390" y="12"/>
                  </a:lnTo>
                  <a:lnTo>
                    <a:pt x="390" y="12"/>
                  </a:lnTo>
                  <a:lnTo>
                    <a:pt x="403" y="19"/>
                  </a:lnTo>
                  <a:lnTo>
                    <a:pt x="417" y="26"/>
                  </a:lnTo>
                  <a:lnTo>
                    <a:pt x="417" y="26"/>
                  </a:lnTo>
                  <a:lnTo>
                    <a:pt x="425" y="28"/>
                  </a:lnTo>
                  <a:lnTo>
                    <a:pt x="434" y="29"/>
                  </a:lnTo>
                  <a:lnTo>
                    <a:pt x="434" y="29"/>
                  </a:lnTo>
                  <a:lnTo>
                    <a:pt x="440" y="31"/>
                  </a:lnTo>
                  <a:lnTo>
                    <a:pt x="448" y="33"/>
                  </a:lnTo>
                  <a:lnTo>
                    <a:pt x="448" y="33"/>
                  </a:lnTo>
                  <a:lnTo>
                    <a:pt x="453" y="36"/>
                  </a:lnTo>
                  <a:lnTo>
                    <a:pt x="457" y="38"/>
                  </a:lnTo>
                  <a:lnTo>
                    <a:pt x="464" y="49"/>
                  </a:lnTo>
                  <a:lnTo>
                    <a:pt x="464" y="49"/>
                  </a:lnTo>
                  <a:lnTo>
                    <a:pt x="469" y="54"/>
                  </a:lnTo>
                  <a:lnTo>
                    <a:pt x="469" y="54"/>
                  </a:lnTo>
                  <a:lnTo>
                    <a:pt x="478" y="64"/>
                  </a:lnTo>
                  <a:lnTo>
                    <a:pt x="478" y="64"/>
                  </a:lnTo>
                  <a:lnTo>
                    <a:pt x="485" y="72"/>
                  </a:lnTo>
                  <a:lnTo>
                    <a:pt x="491" y="80"/>
                  </a:lnTo>
                  <a:lnTo>
                    <a:pt x="491" y="80"/>
                  </a:lnTo>
                  <a:lnTo>
                    <a:pt x="496" y="89"/>
                  </a:lnTo>
                  <a:lnTo>
                    <a:pt x="500" y="101"/>
                  </a:lnTo>
                  <a:lnTo>
                    <a:pt x="500" y="101"/>
                  </a:lnTo>
                  <a:lnTo>
                    <a:pt x="506" y="117"/>
                  </a:lnTo>
                  <a:lnTo>
                    <a:pt x="506" y="117"/>
                  </a:lnTo>
                  <a:lnTo>
                    <a:pt x="512" y="126"/>
                  </a:lnTo>
                  <a:lnTo>
                    <a:pt x="519" y="133"/>
                  </a:lnTo>
                  <a:lnTo>
                    <a:pt x="519" y="133"/>
                  </a:lnTo>
                  <a:lnTo>
                    <a:pt x="524" y="138"/>
                  </a:lnTo>
                  <a:lnTo>
                    <a:pt x="528" y="144"/>
                  </a:lnTo>
                  <a:lnTo>
                    <a:pt x="528" y="144"/>
                  </a:lnTo>
                  <a:lnTo>
                    <a:pt x="536" y="157"/>
                  </a:lnTo>
                  <a:lnTo>
                    <a:pt x="536" y="157"/>
                  </a:lnTo>
                  <a:lnTo>
                    <a:pt x="540" y="165"/>
                  </a:lnTo>
                  <a:lnTo>
                    <a:pt x="546" y="172"/>
                  </a:lnTo>
                  <a:lnTo>
                    <a:pt x="555" y="179"/>
                  </a:lnTo>
                  <a:lnTo>
                    <a:pt x="560" y="182"/>
                  </a:lnTo>
                  <a:lnTo>
                    <a:pt x="566" y="185"/>
                  </a:lnTo>
                  <a:lnTo>
                    <a:pt x="566" y="185"/>
                  </a:lnTo>
                  <a:lnTo>
                    <a:pt x="577" y="189"/>
                  </a:lnTo>
                  <a:lnTo>
                    <a:pt x="586" y="193"/>
                  </a:lnTo>
                  <a:lnTo>
                    <a:pt x="586" y="193"/>
                  </a:lnTo>
                  <a:lnTo>
                    <a:pt x="600" y="200"/>
                  </a:lnTo>
                  <a:lnTo>
                    <a:pt x="600" y="200"/>
                  </a:lnTo>
                  <a:lnTo>
                    <a:pt x="615" y="205"/>
                  </a:lnTo>
                  <a:lnTo>
                    <a:pt x="615" y="205"/>
                  </a:lnTo>
                  <a:lnTo>
                    <a:pt x="629" y="211"/>
                  </a:lnTo>
                  <a:lnTo>
                    <a:pt x="629" y="211"/>
                  </a:lnTo>
                  <a:lnTo>
                    <a:pt x="635" y="214"/>
                  </a:lnTo>
                  <a:lnTo>
                    <a:pt x="639" y="218"/>
                  </a:lnTo>
                  <a:lnTo>
                    <a:pt x="639" y="218"/>
                  </a:lnTo>
                  <a:lnTo>
                    <a:pt x="635" y="223"/>
                  </a:lnTo>
                  <a:lnTo>
                    <a:pt x="630" y="227"/>
                  </a:lnTo>
                  <a:lnTo>
                    <a:pt x="630" y="227"/>
                  </a:lnTo>
                  <a:lnTo>
                    <a:pt x="617" y="236"/>
                  </a:lnTo>
                  <a:lnTo>
                    <a:pt x="606" y="242"/>
                  </a:lnTo>
                  <a:lnTo>
                    <a:pt x="596" y="248"/>
                  </a:lnTo>
                  <a:lnTo>
                    <a:pt x="586" y="251"/>
                  </a:lnTo>
                  <a:lnTo>
                    <a:pt x="586" y="251"/>
                  </a:lnTo>
                  <a:lnTo>
                    <a:pt x="577" y="254"/>
                  </a:lnTo>
                  <a:lnTo>
                    <a:pt x="568" y="253"/>
                  </a:lnTo>
                  <a:lnTo>
                    <a:pt x="559" y="251"/>
                  </a:lnTo>
                  <a:lnTo>
                    <a:pt x="550" y="248"/>
                  </a:lnTo>
                  <a:lnTo>
                    <a:pt x="550" y="248"/>
                  </a:lnTo>
                  <a:lnTo>
                    <a:pt x="536" y="244"/>
                  </a:lnTo>
                  <a:lnTo>
                    <a:pt x="536" y="244"/>
                  </a:lnTo>
                  <a:lnTo>
                    <a:pt x="529" y="242"/>
                  </a:lnTo>
                  <a:lnTo>
                    <a:pt x="522" y="242"/>
                  </a:lnTo>
                  <a:lnTo>
                    <a:pt x="510" y="246"/>
                  </a:lnTo>
                  <a:lnTo>
                    <a:pt x="510" y="246"/>
                  </a:lnTo>
                  <a:lnTo>
                    <a:pt x="501" y="249"/>
                  </a:lnTo>
                  <a:lnTo>
                    <a:pt x="496" y="250"/>
                  </a:lnTo>
                  <a:lnTo>
                    <a:pt x="492" y="249"/>
                  </a:lnTo>
                  <a:lnTo>
                    <a:pt x="492" y="249"/>
                  </a:lnTo>
                  <a:lnTo>
                    <a:pt x="482" y="248"/>
                  </a:lnTo>
                  <a:lnTo>
                    <a:pt x="475" y="244"/>
                  </a:lnTo>
                  <a:lnTo>
                    <a:pt x="467" y="239"/>
                  </a:lnTo>
                  <a:lnTo>
                    <a:pt x="461" y="234"/>
                  </a:lnTo>
                  <a:lnTo>
                    <a:pt x="461" y="234"/>
                  </a:lnTo>
                  <a:lnTo>
                    <a:pt x="454" y="227"/>
                  </a:lnTo>
                  <a:lnTo>
                    <a:pt x="448" y="225"/>
                  </a:lnTo>
                  <a:lnTo>
                    <a:pt x="441" y="223"/>
                  </a:lnTo>
                  <a:lnTo>
                    <a:pt x="435" y="222"/>
                  </a:lnTo>
                  <a:lnTo>
                    <a:pt x="435" y="222"/>
                  </a:lnTo>
                  <a:lnTo>
                    <a:pt x="429" y="222"/>
                  </a:lnTo>
                  <a:lnTo>
                    <a:pt x="429" y="222"/>
                  </a:lnTo>
                  <a:lnTo>
                    <a:pt x="421" y="221"/>
                  </a:lnTo>
                  <a:lnTo>
                    <a:pt x="417" y="218"/>
                  </a:lnTo>
                  <a:lnTo>
                    <a:pt x="416" y="217"/>
                  </a:lnTo>
                  <a:lnTo>
                    <a:pt x="416" y="217"/>
                  </a:lnTo>
                  <a:lnTo>
                    <a:pt x="415" y="213"/>
                  </a:lnTo>
                  <a:lnTo>
                    <a:pt x="416" y="208"/>
                  </a:lnTo>
                  <a:lnTo>
                    <a:pt x="416" y="208"/>
                  </a:lnTo>
                  <a:lnTo>
                    <a:pt x="418" y="202"/>
                  </a:lnTo>
                  <a:lnTo>
                    <a:pt x="418" y="202"/>
                  </a:lnTo>
                  <a:lnTo>
                    <a:pt x="421" y="194"/>
                  </a:lnTo>
                  <a:lnTo>
                    <a:pt x="422" y="186"/>
                  </a:lnTo>
                  <a:lnTo>
                    <a:pt x="421" y="182"/>
                  </a:lnTo>
                  <a:lnTo>
                    <a:pt x="418" y="179"/>
                  </a:lnTo>
                  <a:lnTo>
                    <a:pt x="416" y="175"/>
                  </a:lnTo>
                  <a:lnTo>
                    <a:pt x="411" y="172"/>
                  </a:lnTo>
                  <a:lnTo>
                    <a:pt x="411" y="172"/>
                  </a:lnTo>
                  <a:lnTo>
                    <a:pt x="403" y="170"/>
                  </a:lnTo>
                  <a:lnTo>
                    <a:pt x="398" y="170"/>
                  </a:lnTo>
                  <a:lnTo>
                    <a:pt x="392" y="172"/>
                  </a:lnTo>
                  <a:lnTo>
                    <a:pt x="387" y="176"/>
                  </a:lnTo>
                  <a:lnTo>
                    <a:pt x="383" y="180"/>
                  </a:lnTo>
                  <a:lnTo>
                    <a:pt x="379" y="185"/>
                  </a:lnTo>
                  <a:lnTo>
                    <a:pt x="373" y="195"/>
                  </a:lnTo>
                  <a:lnTo>
                    <a:pt x="373" y="195"/>
                  </a:lnTo>
                  <a:lnTo>
                    <a:pt x="370" y="200"/>
                  </a:lnTo>
                  <a:lnTo>
                    <a:pt x="370" y="200"/>
                  </a:lnTo>
                  <a:lnTo>
                    <a:pt x="364" y="209"/>
                  </a:lnTo>
                  <a:lnTo>
                    <a:pt x="364" y="209"/>
                  </a:lnTo>
                  <a:lnTo>
                    <a:pt x="359" y="216"/>
                  </a:lnTo>
                  <a:lnTo>
                    <a:pt x="355" y="222"/>
                  </a:lnTo>
                  <a:lnTo>
                    <a:pt x="352" y="230"/>
                  </a:lnTo>
                  <a:lnTo>
                    <a:pt x="351" y="239"/>
                  </a:lnTo>
                  <a:lnTo>
                    <a:pt x="351" y="244"/>
                  </a:lnTo>
                  <a:lnTo>
                    <a:pt x="351" y="244"/>
                  </a:lnTo>
                  <a:lnTo>
                    <a:pt x="351" y="253"/>
                  </a:lnTo>
                  <a:lnTo>
                    <a:pt x="350" y="262"/>
                  </a:lnTo>
                  <a:lnTo>
                    <a:pt x="348" y="269"/>
                  </a:lnTo>
                  <a:lnTo>
                    <a:pt x="343" y="278"/>
                  </a:lnTo>
                  <a:lnTo>
                    <a:pt x="343" y="278"/>
                  </a:lnTo>
                  <a:lnTo>
                    <a:pt x="341" y="285"/>
                  </a:lnTo>
                  <a:lnTo>
                    <a:pt x="339" y="291"/>
                  </a:lnTo>
                  <a:lnTo>
                    <a:pt x="339" y="295"/>
                  </a:lnTo>
                  <a:lnTo>
                    <a:pt x="341" y="300"/>
                  </a:lnTo>
                  <a:lnTo>
                    <a:pt x="343" y="304"/>
                  </a:lnTo>
                  <a:lnTo>
                    <a:pt x="346" y="306"/>
                  </a:lnTo>
                  <a:lnTo>
                    <a:pt x="353" y="313"/>
                  </a:lnTo>
                  <a:lnTo>
                    <a:pt x="353" y="313"/>
                  </a:lnTo>
                  <a:lnTo>
                    <a:pt x="364" y="319"/>
                  </a:lnTo>
                  <a:lnTo>
                    <a:pt x="371" y="324"/>
                  </a:lnTo>
                  <a:lnTo>
                    <a:pt x="379" y="332"/>
                  </a:lnTo>
                  <a:lnTo>
                    <a:pt x="384" y="341"/>
                  </a:lnTo>
                  <a:lnTo>
                    <a:pt x="384" y="341"/>
                  </a:lnTo>
                  <a:lnTo>
                    <a:pt x="388" y="348"/>
                  </a:lnTo>
                  <a:lnTo>
                    <a:pt x="389" y="353"/>
                  </a:lnTo>
                  <a:lnTo>
                    <a:pt x="388" y="359"/>
                  </a:lnTo>
                  <a:lnTo>
                    <a:pt x="388" y="359"/>
                  </a:lnTo>
                  <a:lnTo>
                    <a:pt x="385" y="362"/>
                  </a:lnTo>
                  <a:lnTo>
                    <a:pt x="380" y="366"/>
                  </a:lnTo>
                  <a:lnTo>
                    <a:pt x="380" y="366"/>
                  </a:lnTo>
                  <a:lnTo>
                    <a:pt x="369" y="371"/>
                  </a:lnTo>
                  <a:lnTo>
                    <a:pt x="369" y="371"/>
                  </a:lnTo>
                  <a:lnTo>
                    <a:pt x="355" y="378"/>
                  </a:lnTo>
                  <a:lnTo>
                    <a:pt x="348" y="383"/>
                  </a:lnTo>
                  <a:lnTo>
                    <a:pt x="342" y="389"/>
                  </a:lnTo>
                  <a:lnTo>
                    <a:pt x="342" y="389"/>
                  </a:lnTo>
                  <a:lnTo>
                    <a:pt x="334" y="398"/>
                  </a:lnTo>
                  <a:lnTo>
                    <a:pt x="329" y="407"/>
                  </a:lnTo>
                  <a:lnTo>
                    <a:pt x="325" y="416"/>
                  </a:lnTo>
                  <a:lnTo>
                    <a:pt x="323" y="426"/>
                  </a:lnTo>
                  <a:lnTo>
                    <a:pt x="322" y="429"/>
                  </a:lnTo>
                  <a:lnTo>
                    <a:pt x="322" y="429"/>
                  </a:lnTo>
                  <a:lnTo>
                    <a:pt x="320" y="434"/>
                  </a:lnTo>
                  <a:lnTo>
                    <a:pt x="318" y="438"/>
                  </a:lnTo>
                  <a:lnTo>
                    <a:pt x="310" y="444"/>
                  </a:lnTo>
                  <a:lnTo>
                    <a:pt x="310" y="444"/>
                  </a:lnTo>
                  <a:lnTo>
                    <a:pt x="304" y="452"/>
                  </a:lnTo>
                  <a:lnTo>
                    <a:pt x="301" y="455"/>
                  </a:lnTo>
                  <a:lnTo>
                    <a:pt x="299" y="461"/>
                  </a:lnTo>
                  <a:lnTo>
                    <a:pt x="299" y="461"/>
                  </a:lnTo>
                  <a:lnTo>
                    <a:pt x="297" y="466"/>
                  </a:lnTo>
                  <a:lnTo>
                    <a:pt x="296" y="472"/>
                  </a:lnTo>
                  <a:lnTo>
                    <a:pt x="296" y="472"/>
                  </a:lnTo>
                  <a:lnTo>
                    <a:pt x="296" y="476"/>
                  </a:lnTo>
                  <a:lnTo>
                    <a:pt x="296" y="480"/>
                  </a:lnTo>
                  <a:lnTo>
                    <a:pt x="296" y="48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Freeform 161">
              <a:extLst>
                <a:ext uri="{FF2B5EF4-FFF2-40B4-BE49-F238E27FC236}">
                  <a16:creationId xmlns:a16="http://schemas.microsoft.com/office/drawing/2014/main" id="{C88882C5-8B8C-F141-960C-C95F50320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024" y="5311537"/>
              <a:ext cx="2459743" cy="1752477"/>
            </a:xfrm>
            <a:custGeom>
              <a:avLst/>
              <a:gdLst>
                <a:gd name="T0" fmla="*/ 161 w 1332"/>
                <a:gd name="T1" fmla="*/ 715 h 949"/>
                <a:gd name="T2" fmla="*/ 114 w 1332"/>
                <a:gd name="T3" fmla="*/ 656 h 949"/>
                <a:gd name="T4" fmla="*/ 105 w 1332"/>
                <a:gd name="T5" fmla="*/ 538 h 949"/>
                <a:gd name="T6" fmla="*/ 111 w 1332"/>
                <a:gd name="T7" fmla="*/ 464 h 949"/>
                <a:gd name="T8" fmla="*/ 40 w 1332"/>
                <a:gd name="T9" fmla="*/ 373 h 949"/>
                <a:gd name="T10" fmla="*/ 8 w 1332"/>
                <a:gd name="T11" fmla="*/ 331 h 949"/>
                <a:gd name="T12" fmla="*/ 31 w 1332"/>
                <a:gd name="T13" fmla="*/ 266 h 949"/>
                <a:gd name="T14" fmla="*/ 43 w 1332"/>
                <a:gd name="T15" fmla="*/ 223 h 949"/>
                <a:gd name="T16" fmla="*/ 100 w 1332"/>
                <a:gd name="T17" fmla="*/ 135 h 949"/>
                <a:gd name="T18" fmla="*/ 129 w 1332"/>
                <a:gd name="T19" fmla="*/ 60 h 949"/>
                <a:gd name="T20" fmla="*/ 175 w 1332"/>
                <a:gd name="T21" fmla="*/ 38 h 949"/>
                <a:gd name="T22" fmla="*/ 242 w 1332"/>
                <a:gd name="T23" fmla="*/ 23 h 949"/>
                <a:gd name="T24" fmla="*/ 290 w 1332"/>
                <a:gd name="T25" fmla="*/ 42 h 949"/>
                <a:gd name="T26" fmla="*/ 278 w 1332"/>
                <a:gd name="T27" fmla="*/ 89 h 949"/>
                <a:gd name="T28" fmla="*/ 260 w 1332"/>
                <a:gd name="T29" fmla="*/ 131 h 949"/>
                <a:gd name="T30" fmla="*/ 281 w 1332"/>
                <a:gd name="T31" fmla="*/ 151 h 949"/>
                <a:gd name="T32" fmla="*/ 325 w 1332"/>
                <a:gd name="T33" fmla="*/ 182 h 949"/>
                <a:gd name="T34" fmla="*/ 407 w 1332"/>
                <a:gd name="T35" fmla="*/ 183 h 949"/>
                <a:gd name="T36" fmla="*/ 436 w 1332"/>
                <a:gd name="T37" fmla="*/ 229 h 949"/>
                <a:gd name="T38" fmla="*/ 476 w 1332"/>
                <a:gd name="T39" fmla="*/ 269 h 949"/>
                <a:gd name="T40" fmla="*/ 517 w 1332"/>
                <a:gd name="T41" fmla="*/ 261 h 949"/>
                <a:gd name="T42" fmla="*/ 550 w 1332"/>
                <a:gd name="T43" fmla="*/ 248 h 949"/>
                <a:gd name="T44" fmla="*/ 612 w 1332"/>
                <a:gd name="T45" fmla="*/ 284 h 949"/>
                <a:gd name="T46" fmla="*/ 607 w 1332"/>
                <a:gd name="T47" fmla="*/ 330 h 949"/>
                <a:gd name="T48" fmla="*/ 637 w 1332"/>
                <a:gd name="T49" fmla="*/ 380 h 949"/>
                <a:gd name="T50" fmla="*/ 657 w 1332"/>
                <a:gd name="T51" fmla="*/ 423 h 949"/>
                <a:gd name="T52" fmla="*/ 708 w 1332"/>
                <a:gd name="T53" fmla="*/ 418 h 949"/>
                <a:gd name="T54" fmla="*/ 754 w 1332"/>
                <a:gd name="T55" fmla="*/ 455 h 949"/>
                <a:gd name="T56" fmla="*/ 833 w 1332"/>
                <a:gd name="T57" fmla="*/ 478 h 949"/>
                <a:gd name="T58" fmla="*/ 885 w 1332"/>
                <a:gd name="T59" fmla="*/ 506 h 949"/>
                <a:gd name="T60" fmla="*/ 954 w 1332"/>
                <a:gd name="T61" fmla="*/ 567 h 949"/>
                <a:gd name="T62" fmla="*/ 1050 w 1332"/>
                <a:gd name="T63" fmla="*/ 547 h 949"/>
                <a:gd name="T64" fmla="*/ 1088 w 1332"/>
                <a:gd name="T65" fmla="*/ 519 h 949"/>
                <a:gd name="T66" fmla="*/ 1142 w 1332"/>
                <a:gd name="T67" fmla="*/ 570 h 949"/>
                <a:gd name="T68" fmla="*/ 1200 w 1332"/>
                <a:gd name="T69" fmla="*/ 598 h 949"/>
                <a:gd name="T70" fmla="*/ 1250 w 1332"/>
                <a:gd name="T71" fmla="*/ 619 h 949"/>
                <a:gd name="T72" fmla="*/ 1268 w 1332"/>
                <a:gd name="T73" fmla="*/ 678 h 949"/>
                <a:gd name="T74" fmla="*/ 1331 w 1332"/>
                <a:gd name="T75" fmla="*/ 716 h 949"/>
                <a:gd name="T76" fmla="*/ 1315 w 1332"/>
                <a:gd name="T77" fmla="*/ 743 h 949"/>
                <a:gd name="T78" fmla="*/ 1273 w 1332"/>
                <a:gd name="T79" fmla="*/ 762 h 949"/>
                <a:gd name="T80" fmla="*/ 1228 w 1332"/>
                <a:gd name="T81" fmla="*/ 783 h 949"/>
                <a:gd name="T82" fmla="*/ 1180 w 1332"/>
                <a:gd name="T83" fmla="*/ 757 h 949"/>
                <a:gd name="T84" fmla="*/ 1125 w 1332"/>
                <a:gd name="T85" fmla="*/ 803 h 949"/>
                <a:gd name="T86" fmla="*/ 1084 w 1332"/>
                <a:gd name="T87" fmla="*/ 790 h 949"/>
                <a:gd name="T88" fmla="*/ 1056 w 1332"/>
                <a:gd name="T89" fmla="*/ 767 h 949"/>
                <a:gd name="T90" fmla="*/ 978 w 1332"/>
                <a:gd name="T91" fmla="*/ 767 h 949"/>
                <a:gd name="T92" fmla="*/ 885 w 1332"/>
                <a:gd name="T93" fmla="*/ 741 h 949"/>
                <a:gd name="T94" fmla="*/ 841 w 1332"/>
                <a:gd name="T95" fmla="*/ 755 h 949"/>
                <a:gd name="T96" fmla="*/ 823 w 1332"/>
                <a:gd name="T97" fmla="*/ 792 h 949"/>
                <a:gd name="T98" fmla="*/ 810 w 1332"/>
                <a:gd name="T99" fmla="*/ 834 h 949"/>
                <a:gd name="T100" fmla="*/ 781 w 1332"/>
                <a:gd name="T101" fmla="*/ 863 h 949"/>
                <a:gd name="T102" fmla="*/ 734 w 1332"/>
                <a:gd name="T103" fmla="*/ 910 h 949"/>
                <a:gd name="T104" fmla="*/ 705 w 1332"/>
                <a:gd name="T105" fmla="*/ 941 h 949"/>
                <a:gd name="T106" fmla="*/ 654 w 1332"/>
                <a:gd name="T107" fmla="*/ 929 h 949"/>
                <a:gd name="T108" fmla="*/ 594 w 1332"/>
                <a:gd name="T109" fmla="*/ 890 h 949"/>
                <a:gd name="T110" fmla="*/ 556 w 1332"/>
                <a:gd name="T111" fmla="*/ 824 h 949"/>
                <a:gd name="T112" fmla="*/ 509 w 1332"/>
                <a:gd name="T113" fmla="*/ 765 h 949"/>
                <a:gd name="T114" fmla="*/ 440 w 1332"/>
                <a:gd name="T115" fmla="*/ 738 h 949"/>
                <a:gd name="T116" fmla="*/ 392 w 1332"/>
                <a:gd name="T117" fmla="*/ 750 h 949"/>
                <a:gd name="T118" fmla="*/ 351 w 1332"/>
                <a:gd name="T119" fmla="*/ 766 h 949"/>
                <a:gd name="T120" fmla="*/ 301 w 1332"/>
                <a:gd name="T121" fmla="*/ 781 h 949"/>
                <a:gd name="T122" fmla="*/ 236 w 1332"/>
                <a:gd name="T123" fmla="*/ 795 h 949"/>
                <a:gd name="T124" fmla="*/ 191 w 1332"/>
                <a:gd name="T125" fmla="*/ 817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32" h="949">
                  <a:moveTo>
                    <a:pt x="176" y="790"/>
                  </a:moveTo>
                  <a:lnTo>
                    <a:pt x="176" y="790"/>
                  </a:lnTo>
                  <a:lnTo>
                    <a:pt x="174" y="776"/>
                  </a:lnTo>
                  <a:lnTo>
                    <a:pt x="172" y="761"/>
                  </a:lnTo>
                  <a:lnTo>
                    <a:pt x="172" y="761"/>
                  </a:lnTo>
                  <a:lnTo>
                    <a:pt x="171" y="743"/>
                  </a:lnTo>
                  <a:lnTo>
                    <a:pt x="168" y="734"/>
                  </a:lnTo>
                  <a:lnTo>
                    <a:pt x="166" y="727"/>
                  </a:lnTo>
                  <a:lnTo>
                    <a:pt x="166" y="727"/>
                  </a:lnTo>
                  <a:lnTo>
                    <a:pt x="163" y="720"/>
                  </a:lnTo>
                  <a:lnTo>
                    <a:pt x="161" y="715"/>
                  </a:lnTo>
                  <a:lnTo>
                    <a:pt x="153" y="707"/>
                  </a:lnTo>
                  <a:lnTo>
                    <a:pt x="144" y="701"/>
                  </a:lnTo>
                  <a:lnTo>
                    <a:pt x="135" y="696"/>
                  </a:lnTo>
                  <a:lnTo>
                    <a:pt x="135" y="696"/>
                  </a:lnTo>
                  <a:lnTo>
                    <a:pt x="124" y="688"/>
                  </a:lnTo>
                  <a:lnTo>
                    <a:pt x="119" y="686"/>
                  </a:lnTo>
                  <a:lnTo>
                    <a:pt x="115" y="681"/>
                  </a:lnTo>
                  <a:lnTo>
                    <a:pt x="114" y="677"/>
                  </a:lnTo>
                  <a:lnTo>
                    <a:pt x="112" y="670"/>
                  </a:lnTo>
                  <a:lnTo>
                    <a:pt x="112" y="664"/>
                  </a:lnTo>
                  <a:lnTo>
                    <a:pt x="114" y="656"/>
                  </a:lnTo>
                  <a:lnTo>
                    <a:pt x="114" y="656"/>
                  </a:lnTo>
                  <a:lnTo>
                    <a:pt x="119" y="640"/>
                  </a:lnTo>
                  <a:lnTo>
                    <a:pt x="121" y="625"/>
                  </a:lnTo>
                  <a:lnTo>
                    <a:pt x="120" y="618"/>
                  </a:lnTo>
                  <a:lnTo>
                    <a:pt x="120" y="611"/>
                  </a:lnTo>
                  <a:lnTo>
                    <a:pt x="115" y="594"/>
                  </a:lnTo>
                  <a:lnTo>
                    <a:pt x="115" y="594"/>
                  </a:lnTo>
                  <a:lnTo>
                    <a:pt x="108" y="574"/>
                  </a:lnTo>
                  <a:lnTo>
                    <a:pt x="105" y="556"/>
                  </a:lnTo>
                  <a:lnTo>
                    <a:pt x="105" y="547"/>
                  </a:lnTo>
                  <a:lnTo>
                    <a:pt x="105" y="538"/>
                  </a:lnTo>
                  <a:lnTo>
                    <a:pt x="106" y="529"/>
                  </a:lnTo>
                  <a:lnTo>
                    <a:pt x="108" y="521"/>
                  </a:lnTo>
                  <a:lnTo>
                    <a:pt x="108" y="521"/>
                  </a:lnTo>
                  <a:lnTo>
                    <a:pt x="111" y="511"/>
                  </a:lnTo>
                  <a:lnTo>
                    <a:pt x="111" y="511"/>
                  </a:lnTo>
                  <a:lnTo>
                    <a:pt x="115" y="497"/>
                  </a:lnTo>
                  <a:lnTo>
                    <a:pt x="116" y="489"/>
                  </a:lnTo>
                  <a:lnTo>
                    <a:pt x="116" y="482"/>
                  </a:lnTo>
                  <a:lnTo>
                    <a:pt x="116" y="482"/>
                  </a:lnTo>
                  <a:lnTo>
                    <a:pt x="115" y="473"/>
                  </a:lnTo>
                  <a:lnTo>
                    <a:pt x="111" y="464"/>
                  </a:lnTo>
                  <a:lnTo>
                    <a:pt x="107" y="456"/>
                  </a:lnTo>
                  <a:lnTo>
                    <a:pt x="102" y="449"/>
                  </a:lnTo>
                  <a:lnTo>
                    <a:pt x="102" y="449"/>
                  </a:lnTo>
                  <a:lnTo>
                    <a:pt x="94" y="436"/>
                  </a:lnTo>
                  <a:lnTo>
                    <a:pt x="94" y="436"/>
                  </a:lnTo>
                  <a:lnTo>
                    <a:pt x="78" y="412"/>
                  </a:lnTo>
                  <a:lnTo>
                    <a:pt x="70" y="400"/>
                  </a:lnTo>
                  <a:lnTo>
                    <a:pt x="61" y="390"/>
                  </a:lnTo>
                  <a:lnTo>
                    <a:pt x="61" y="390"/>
                  </a:lnTo>
                  <a:lnTo>
                    <a:pt x="50" y="381"/>
                  </a:lnTo>
                  <a:lnTo>
                    <a:pt x="40" y="373"/>
                  </a:lnTo>
                  <a:lnTo>
                    <a:pt x="40" y="373"/>
                  </a:lnTo>
                  <a:lnTo>
                    <a:pt x="29" y="368"/>
                  </a:lnTo>
                  <a:lnTo>
                    <a:pt x="29" y="368"/>
                  </a:lnTo>
                  <a:lnTo>
                    <a:pt x="24" y="363"/>
                  </a:lnTo>
                  <a:lnTo>
                    <a:pt x="20" y="358"/>
                  </a:lnTo>
                  <a:lnTo>
                    <a:pt x="17" y="352"/>
                  </a:lnTo>
                  <a:lnTo>
                    <a:pt x="14" y="344"/>
                  </a:lnTo>
                  <a:lnTo>
                    <a:pt x="14" y="341"/>
                  </a:lnTo>
                  <a:lnTo>
                    <a:pt x="14" y="341"/>
                  </a:lnTo>
                  <a:lnTo>
                    <a:pt x="12" y="336"/>
                  </a:lnTo>
                  <a:lnTo>
                    <a:pt x="8" y="331"/>
                  </a:lnTo>
                  <a:lnTo>
                    <a:pt x="4" y="326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1" y="321"/>
                  </a:lnTo>
                  <a:lnTo>
                    <a:pt x="1" y="321"/>
                  </a:lnTo>
                  <a:lnTo>
                    <a:pt x="13" y="303"/>
                  </a:lnTo>
                  <a:lnTo>
                    <a:pt x="13" y="303"/>
                  </a:lnTo>
                  <a:lnTo>
                    <a:pt x="24" y="285"/>
                  </a:lnTo>
                  <a:lnTo>
                    <a:pt x="24" y="285"/>
                  </a:lnTo>
                  <a:lnTo>
                    <a:pt x="28" y="275"/>
                  </a:lnTo>
                  <a:lnTo>
                    <a:pt x="31" y="266"/>
                  </a:lnTo>
                  <a:lnTo>
                    <a:pt x="31" y="266"/>
                  </a:lnTo>
                  <a:lnTo>
                    <a:pt x="32" y="258"/>
                  </a:lnTo>
                  <a:lnTo>
                    <a:pt x="34" y="252"/>
                  </a:lnTo>
                  <a:lnTo>
                    <a:pt x="34" y="252"/>
                  </a:lnTo>
                  <a:lnTo>
                    <a:pt x="38" y="244"/>
                  </a:lnTo>
                  <a:lnTo>
                    <a:pt x="38" y="244"/>
                  </a:lnTo>
                  <a:lnTo>
                    <a:pt x="41" y="241"/>
                  </a:lnTo>
                  <a:lnTo>
                    <a:pt x="42" y="236"/>
                  </a:lnTo>
                  <a:lnTo>
                    <a:pt x="43" y="230"/>
                  </a:lnTo>
                  <a:lnTo>
                    <a:pt x="43" y="223"/>
                  </a:lnTo>
                  <a:lnTo>
                    <a:pt x="43" y="223"/>
                  </a:lnTo>
                  <a:lnTo>
                    <a:pt x="43" y="215"/>
                  </a:lnTo>
                  <a:lnTo>
                    <a:pt x="43" y="209"/>
                  </a:lnTo>
                  <a:lnTo>
                    <a:pt x="46" y="202"/>
                  </a:lnTo>
                  <a:lnTo>
                    <a:pt x="50" y="195"/>
                  </a:lnTo>
                  <a:lnTo>
                    <a:pt x="50" y="195"/>
                  </a:lnTo>
                  <a:lnTo>
                    <a:pt x="60" y="179"/>
                  </a:lnTo>
                  <a:lnTo>
                    <a:pt x="70" y="164"/>
                  </a:lnTo>
                  <a:lnTo>
                    <a:pt x="83" y="150"/>
                  </a:lnTo>
                  <a:lnTo>
                    <a:pt x="96" y="139"/>
                  </a:lnTo>
                  <a:lnTo>
                    <a:pt x="100" y="135"/>
                  </a:lnTo>
                  <a:lnTo>
                    <a:pt x="100" y="135"/>
                  </a:lnTo>
                  <a:lnTo>
                    <a:pt x="105" y="130"/>
                  </a:lnTo>
                  <a:lnTo>
                    <a:pt x="110" y="125"/>
                  </a:lnTo>
                  <a:lnTo>
                    <a:pt x="114" y="118"/>
                  </a:lnTo>
                  <a:lnTo>
                    <a:pt x="116" y="109"/>
                  </a:lnTo>
                  <a:lnTo>
                    <a:pt x="116" y="109"/>
                  </a:lnTo>
                  <a:lnTo>
                    <a:pt x="124" y="81"/>
                  </a:lnTo>
                  <a:lnTo>
                    <a:pt x="124" y="81"/>
                  </a:lnTo>
                  <a:lnTo>
                    <a:pt x="126" y="71"/>
                  </a:lnTo>
                  <a:lnTo>
                    <a:pt x="126" y="71"/>
                  </a:lnTo>
                  <a:lnTo>
                    <a:pt x="128" y="62"/>
                  </a:lnTo>
                  <a:lnTo>
                    <a:pt x="129" y="60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5" y="51"/>
                  </a:lnTo>
                  <a:lnTo>
                    <a:pt x="140" y="45"/>
                  </a:lnTo>
                  <a:lnTo>
                    <a:pt x="157" y="35"/>
                  </a:lnTo>
                  <a:lnTo>
                    <a:pt x="157" y="35"/>
                  </a:lnTo>
                  <a:lnTo>
                    <a:pt x="163" y="33"/>
                  </a:lnTo>
                  <a:lnTo>
                    <a:pt x="167" y="33"/>
                  </a:lnTo>
                  <a:lnTo>
                    <a:pt x="171" y="35"/>
                  </a:lnTo>
                  <a:lnTo>
                    <a:pt x="175" y="38"/>
                  </a:lnTo>
                  <a:lnTo>
                    <a:pt x="175" y="38"/>
                  </a:lnTo>
                  <a:lnTo>
                    <a:pt x="180" y="43"/>
                  </a:lnTo>
                  <a:lnTo>
                    <a:pt x="185" y="45"/>
                  </a:lnTo>
                  <a:lnTo>
                    <a:pt x="193" y="48"/>
                  </a:lnTo>
                  <a:lnTo>
                    <a:pt x="202" y="48"/>
                  </a:lnTo>
                  <a:lnTo>
                    <a:pt x="202" y="48"/>
                  </a:lnTo>
                  <a:lnTo>
                    <a:pt x="207" y="47"/>
                  </a:lnTo>
                  <a:lnTo>
                    <a:pt x="213" y="44"/>
                  </a:lnTo>
                  <a:lnTo>
                    <a:pt x="223" y="38"/>
                  </a:lnTo>
                  <a:lnTo>
                    <a:pt x="233" y="31"/>
                  </a:lnTo>
                  <a:lnTo>
                    <a:pt x="242" y="23"/>
                  </a:lnTo>
                  <a:lnTo>
                    <a:pt x="242" y="23"/>
                  </a:lnTo>
                  <a:lnTo>
                    <a:pt x="256" y="11"/>
                  </a:lnTo>
                  <a:lnTo>
                    <a:pt x="256" y="11"/>
                  </a:lnTo>
                  <a:lnTo>
                    <a:pt x="263" y="7"/>
                  </a:lnTo>
                  <a:lnTo>
                    <a:pt x="269" y="3"/>
                  </a:lnTo>
                  <a:lnTo>
                    <a:pt x="283" y="0"/>
                  </a:lnTo>
                  <a:lnTo>
                    <a:pt x="283" y="0"/>
                  </a:lnTo>
                  <a:lnTo>
                    <a:pt x="284" y="15"/>
                  </a:lnTo>
                  <a:lnTo>
                    <a:pt x="286" y="30"/>
                  </a:lnTo>
                  <a:lnTo>
                    <a:pt x="286" y="30"/>
                  </a:lnTo>
                  <a:lnTo>
                    <a:pt x="287" y="37"/>
                  </a:lnTo>
                  <a:lnTo>
                    <a:pt x="290" y="42"/>
                  </a:lnTo>
                  <a:lnTo>
                    <a:pt x="290" y="42"/>
                  </a:lnTo>
                  <a:lnTo>
                    <a:pt x="292" y="48"/>
                  </a:lnTo>
                  <a:lnTo>
                    <a:pt x="292" y="54"/>
                  </a:lnTo>
                  <a:lnTo>
                    <a:pt x="292" y="54"/>
                  </a:lnTo>
                  <a:lnTo>
                    <a:pt x="291" y="60"/>
                  </a:lnTo>
                  <a:lnTo>
                    <a:pt x="288" y="65"/>
                  </a:lnTo>
                  <a:lnTo>
                    <a:pt x="288" y="65"/>
                  </a:lnTo>
                  <a:lnTo>
                    <a:pt x="283" y="71"/>
                  </a:lnTo>
                  <a:lnTo>
                    <a:pt x="283" y="71"/>
                  </a:lnTo>
                  <a:lnTo>
                    <a:pt x="281" y="80"/>
                  </a:lnTo>
                  <a:lnTo>
                    <a:pt x="278" y="89"/>
                  </a:lnTo>
                  <a:lnTo>
                    <a:pt x="278" y="89"/>
                  </a:lnTo>
                  <a:lnTo>
                    <a:pt x="277" y="99"/>
                  </a:lnTo>
                  <a:lnTo>
                    <a:pt x="274" y="104"/>
                  </a:lnTo>
                  <a:lnTo>
                    <a:pt x="272" y="108"/>
                  </a:lnTo>
                  <a:lnTo>
                    <a:pt x="272" y="108"/>
                  </a:lnTo>
                  <a:lnTo>
                    <a:pt x="268" y="113"/>
                  </a:lnTo>
                  <a:lnTo>
                    <a:pt x="268" y="113"/>
                  </a:lnTo>
                  <a:lnTo>
                    <a:pt x="264" y="116"/>
                  </a:lnTo>
                  <a:lnTo>
                    <a:pt x="262" y="119"/>
                  </a:lnTo>
                  <a:lnTo>
                    <a:pt x="260" y="125"/>
                  </a:lnTo>
                  <a:lnTo>
                    <a:pt x="260" y="131"/>
                  </a:lnTo>
                  <a:lnTo>
                    <a:pt x="260" y="131"/>
                  </a:lnTo>
                  <a:lnTo>
                    <a:pt x="262" y="136"/>
                  </a:lnTo>
                  <a:lnTo>
                    <a:pt x="263" y="139"/>
                  </a:lnTo>
                  <a:lnTo>
                    <a:pt x="265" y="141"/>
                  </a:lnTo>
                  <a:lnTo>
                    <a:pt x="269" y="142"/>
                  </a:lnTo>
                  <a:lnTo>
                    <a:pt x="269" y="142"/>
                  </a:lnTo>
                  <a:lnTo>
                    <a:pt x="273" y="142"/>
                  </a:lnTo>
                  <a:lnTo>
                    <a:pt x="273" y="142"/>
                  </a:lnTo>
                  <a:lnTo>
                    <a:pt x="277" y="145"/>
                  </a:lnTo>
                  <a:lnTo>
                    <a:pt x="279" y="149"/>
                  </a:lnTo>
                  <a:lnTo>
                    <a:pt x="281" y="151"/>
                  </a:lnTo>
                  <a:lnTo>
                    <a:pt x="281" y="156"/>
                  </a:lnTo>
                  <a:lnTo>
                    <a:pt x="281" y="156"/>
                  </a:lnTo>
                  <a:lnTo>
                    <a:pt x="283" y="164"/>
                  </a:lnTo>
                  <a:lnTo>
                    <a:pt x="284" y="169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92" y="177"/>
                  </a:lnTo>
                  <a:lnTo>
                    <a:pt x="297" y="179"/>
                  </a:lnTo>
                  <a:lnTo>
                    <a:pt x="304" y="181"/>
                  </a:lnTo>
                  <a:lnTo>
                    <a:pt x="311" y="182"/>
                  </a:lnTo>
                  <a:lnTo>
                    <a:pt x="325" y="182"/>
                  </a:lnTo>
                  <a:lnTo>
                    <a:pt x="338" y="182"/>
                  </a:lnTo>
                  <a:lnTo>
                    <a:pt x="338" y="182"/>
                  </a:lnTo>
                  <a:lnTo>
                    <a:pt x="344" y="181"/>
                  </a:lnTo>
                  <a:lnTo>
                    <a:pt x="344" y="181"/>
                  </a:lnTo>
                  <a:lnTo>
                    <a:pt x="364" y="178"/>
                  </a:lnTo>
                  <a:lnTo>
                    <a:pt x="364" y="178"/>
                  </a:lnTo>
                  <a:lnTo>
                    <a:pt x="376" y="177"/>
                  </a:lnTo>
                  <a:lnTo>
                    <a:pt x="388" y="177"/>
                  </a:lnTo>
                  <a:lnTo>
                    <a:pt x="388" y="177"/>
                  </a:lnTo>
                  <a:lnTo>
                    <a:pt x="398" y="178"/>
                  </a:lnTo>
                  <a:lnTo>
                    <a:pt x="407" y="183"/>
                  </a:lnTo>
                  <a:lnTo>
                    <a:pt x="425" y="193"/>
                  </a:lnTo>
                  <a:lnTo>
                    <a:pt x="425" y="193"/>
                  </a:lnTo>
                  <a:lnTo>
                    <a:pt x="434" y="200"/>
                  </a:lnTo>
                  <a:lnTo>
                    <a:pt x="434" y="200"/>
                  </a:lnTo>
                  <a:lnTo>
                    <a:pt x="439" y="204"/>
                  </a:lnTo>
                  <a:lnTo>
                    <a:pt x="440" y="207"/>
                  </a:lnTo>
                  <a:lnTo>
                    <a:pt x="440" y="211"/>
                  </a:lnTo>
                  <a:lnTo>
                    <a:pt x="439" y="216"/>
                  </a:lnTo>
                  <a:lnTo>
                    <a:pt x="439" y="216"/>
                  </a:lnTo>
                  <a:lnTo>
                    <a:pt x="436" y="225"/>
                  </a:lnTo>
                  <a:lnTo>
                    <a:pt x="436" y="229"/>
                  </a:lnTo>
                  <a:lnTo>
                    <a:pt x="436" y="234"/>
                  </a:lnTo>
                  <a:lnTo>
                    <a:pt x="436" y="234"/>
                  </a:lnTo>
                  <a:lnTo>
                    <a:pt x="438" y="238"/>
                  </a:lnTo>
                  <a:lnTo>
                    <a:pt x="440" y="243"/>
                  </a:lnTo>
                  <a:lnTo>
                    <a:pt x="447" y="252"/>
                  </a:lnTo>
                  <a:lnTo>
                    <a:pt x="455" y="262"/>
                  </a:lnTo>
                  <a:lnTo>
                    <a:pt x="455" y="262"/>
                  </a:lnTo>
                  <a:lnTo>
                    <a:pt x="461" y="265"/>
                  </a:lnTo>
                  <a:lnTo>
                    <a:pt x="466" y="267"/>
                  </a:lnTo>
                  <a:lnTo>
                    <a:pt x="471" y="269"/>
                  </a:lnTo>
                  <a:lnTo>
                    <a:pt x="476" y="269"/>
                  </a:lnTo>
                  <a:lnTo>
                    <a:pt x="486" y="267"/>
                  </a:lnTo>
                  <a:lnTo>
                    <a:pt x="496" y="264"/>
                  </a:lnTo>
                  <a:lnTo>
                    <a:pt x="498" y="264"/>
                  </a:lnTo>
                  <a:lnTo>
                    <a:pt x="498" y="264"/>
                  </a:lnTo>
                  <a:lnTo>
                    <a:pt x="501" y="262"/>
                  </a:lnTo>
                  <a:lnTo>
                    <a:pt x="501" y="262"/>
                  </a:lnTo>
                  <a:lnTo>
                    <a:pt x="508" y="261"/>
                  </a:lnTo>
                  <a:lnTo>
                    <a:pt x="513" y="260"/>
                  </a:lnTo>
                  <a:lnTo>
                    <a:pt x="513" y="260"/>
                  </a:lnTo>
                  <a:lnTo>
                    <a:pt x="517" y="261"/>
                  </a:lnTo>
                  <a:lnTo>
                    <a:pt x="517" y="261"/>
                  </a:lnTo>
                  <a:lnTo>
                    <a:pt x="522" y="262"/>
                  </a:lnTo>
                  <a:lnTo>
                    <a:pt x="524" y="262"/>
                  </a:lnTo>
                  <a:lnTo>
                    <a:pt x="528" y="262"/>
                  </a:lnTo>
                  <a:lnTo>
                    <a:pt x="528" y="262"/>
                  </a:lnTo>
                  <a:lnTo>
                    <a:pt x="532" y="260"/>
                  </a:lnTo>
                  <a:lnTo>
                    <a:pt x="536" y="258"/>
                  </a:lnTo>
                  <a:lnTo>
                    <a:pt x="541" y="253"/>
                  </a:lnTo>
                  <a:lnTo>
                    <a:pt x="541" y="253"/>
                  </a:lnTo>
                  <a:lnTo>
                    <a:pt x="543" y="251"/>
                  </a:lnTo>
                  <a:lnTo>
                    <a:pt x="546" y="248"/>
                  </a:lnTo>
                  <a:lnTo>
                    <a:pt x="550" y="248"/>
                  </a:lnTo>
                  <a:lnTo>
                    <a:pt x="554" y="248"/>
                  </a:lnTo>
                  <a:lnTo>
                    <a:pt x="554" y="248"/>
                  </a:lnTo>
                  <a:lnTo>
                    <a:pt x="560" y="251"/>
                  </a:lnTo>
                  <a:lnTo>
                    <a:pt x="565" y="253"/>
                  </a:lnTo>
                  <a:lnTo>
                    <a:pt x="577" y="261"/>
                  </a:lnTo>
                  <a:lnTo>
                    <a:pt x="577" y="261"/>
                  </a:lnTo>
                  <a:lnTo>
                    <a:pt x="588" y="269"/>
                  </a:lnTo>
                  <a:lnTo>
                    <a:pt x="592" y="271"/>
                  </a:lnTo>
                  <a:lnTo>
                    <a:pt x="592" y="271"/>
                  </a:lnTo>
                  <a:lnTo>
                    <a:pt x="606" y="279"/>
                  </a:lnTo>
                  <a:lnTo>
                    <a:pt x="612" y="284"/>
                  </a:lnTo>
                  <a:lnTo>
                    <a:pt x="616" y="290"/>
                  </a:lnTo>
                  <a:lnTo>
                    <a:pt x="616" y="290"/>
                  </a:lnTo>
                  <a:lnTo>
                    <a:pt x="617" y="294"/>
                  </a:lnTo>
                  <a:lnTo>
                    <a:pt x="617" y="298"/>
                  </a:lnTo>
                  <a:lnTo>
                    <a:pt x="616" y="302"/>
                  </a:lnTo>
                  <a:lnTo>
                    <a:pt x="614" y="307"/>
                  </a:lnTo>
                  <a:lnTo>
                    <a:pt x="614" y="307"/>
                  </a:lnTo>
                  <a:lnTo>
                    <a:pt x="611" y="312"/>
                  </a:lnTo>
                  <a:lnTo>
                    <a:pt x="609" y="318"/>
                  </a:lnTo>
                  <a:lnTo>
                    <a:pt x="609" y="318"/>
                  </a:lnTo>
                  <a:lnTo>
                    <a:pt x="607" y="330"/>
                  </a:lnTo>
                  <a:lnTo>
                    <a:pt x="607" y="335"/>
                  </a:lnTo>
                  <a:lnTo>
                    <a:pt x="609" y="340"/>
                  </a:lnTo>
                  <a:lnTo>
                    <a:pt x="611" y="344"/>
                  </a:lnTo>
                  <a:lnTo>
                    <a:pt x="614" y="348"/>
                  </a:lnTo>
                  <a:lnTo>
                    <a:pt x="623" y="355"/>
                  </a:lnTo>
                  <a:lnTo>
                    <a:pt x="623" y="355"/>
                  </a:lnTo>
                  <a:lnTo>
                    <a:pt x="629" y="361"/>
                  </a:lnTo>
                  <a:lnTo>
                    <a:pt x="633" y="367"/>
                  </a:lnTo>
                  <a:lnTo>
                    <a:pt x="635" y="373"/>
                  </a:lnTo>
                  <a:lnTo>
                    <a:pt x="637" y="380"/>
                  </a:lnTo>
                  <a:lnTo>
                    <a:pt x="637" y="380"/>
                  </a:lnTo>
                  <a:lnTo>
                    <a:pt x="635" y="387"/>
                  </a:lnTo>
                  <a:lnTo>
                    <a:pt x="635" y="387"/>
                  </a:lnTo>
                  <a:lnTo>
                    <a:pt x="635" y="396"/>
                  </a:lnTo>
                  <a:lnTo>
                    <a:pt x="637" y="404"/>
                  </a:lnTo>
                  <a:lnTo>
                    <a:pt x="638" y="408"/>
                  </a:lnTo>
                  <a:lnTo>
                    <a:pt x="639" y="412"/>
                  </a:lnTo>
                  <a:lnTo>
                    <a:pt x="643" y="415"/>
                  </a:lnTo>
                  <a:lnTo>
                    <a:pt x="647" y="419"/>
                  </a:lnTo>
                  <a:lnTo>
                    <a:pt x="647" y="419"/>
                  </a:lnTo>
                  <a:lnTo>
                    <a:pt x="652" y="420"/>
                  </a:lnTo>
                  <a:lnTo>
                    <a:pt x="657" y="423"/>
                  </a:lnTo>
                  <a:lnTo>
                    <a:pt x="667" y="424"/>
                  </a:lnTo>
                  <a:lnTo>
                    <a:pt x="676" y="423"/>
                  </a:lnTo>
                  <a:lnTo>
                    <a:pt x="685" y="420"/>
                  </a:lnTo>
                  <a:lnTo>
                    <a:pt x="685" y="420"/>
                  </a:lnTo>
                  <a:lnTo>
                    <a:pt x="690" y="418"/>
                  </a:lnTo>
                  <a:lnTo>
                    <a:pt x="690" y="418"/>
                  </a:lnTo>
                  <a:lnTo>
                    <a:pt x="697" y="415"/>
                  </a:lnTo>
                  <a:lnTo>
                    <a:pt x="700" y="415"/>
                  </a:lnTo>
                  <a:lnTo>
                    <a:pt x="704" y="415"/>
                  </a:lnTo>
                  <a:lnTo>
                    <a:pt x="708" y="418"/>
                  </a:lnTo>
                  <a:lnTo>
                    <a:pt x="708" y="418"/>
                  </a:lnTo>
                  <a:lnTo>
                    <a:pt x="713" y="423"/>
                  </a:lnTo>
                  <a:lnTo>
                    <a:pt x="716" y="429"/>
                  </a:lnTo>
                  <a:lnTo>
                    <a:pt x="716" y="429"/>
                  </a:lnTo>
                  <a:lnTo>
                    <a:pt x="718" y="433"/>
                  </a:lnTo>
                  <a:lnTo>
                    <a:pt x="721" y="438"/>
                  </a:lnTo>
                  <a:lnTo>
                    <a:pt x="725" y="442"/>
                  </a:lnTo>
                  <a:lnTo>
                    <a:pt x="731" y="446"/>
                  </a:lnTo>
                  <a:lnTo>
                    <a:pt x="731" y="446"/>
                  </a:lnTo>
                  <a:lnTo>
                    <a:pt x="742" y="451"/>
                  </a:lnTo>
                  <a:lnTo>
                    <a:pt x="742" y="451"/>
                  </a:lnTo>
                  <a:lnTo>
                    <a:pt x="754" y="455"/>
                  </a:lnTo>
                  <a:lnTo>
                    <a:pt x="764" y="461"/>
                  </a:lnTo>
                  <a:lnTo>
                    <a:pt x="764" y="461"/>
                  </a:lnTo>
                  <a:lnTo>
                    <a:pt x="779" y="469"/>
                  </a:lnTo>
                  <a:lnTo>
                    <a:pt x="788" y="473"/>
                  </a:lnTo>
                  <a:lnTo>
                    <a:pt x="797" y="475"/>
                  </a:lnTo>
                  <a:lnTo>
                    <a:pt x="797" y="475"/>
                  </a:lnTo>
                  <a:lnTo>
                    <a:pt x="805" y="477"/>
                  </a:lnTo>
                  <a:lnTo>
                    <a:pt x="814" y="477"/>
                  </a:lnTo>
                  <a:lnTo>
                    <a:pt x="814" y="477"/>
                  </a:lnTo>
                  <a:lnTo>
                    <a:pt x="827" y="477"/>
                  </a:lnTo>
                  <a:lnTo>
                    <a:pt x="833" y="478"/>
                  </a:lnTo>
                  <a:lnTo>
                    <a:pt x="839" y="480"/>
                  </a:lnTo>
                  <a:lnTo>
                    <a:pt x="839" y="480"/>
                  </a:lnTo>
                  <a:lnTo>
                    <a:pt x="845" y="484"/>
                  </a:lnTo>
                  <a:lnTo>
                    <a:pt x="848" y="488"/>
                  </a:lnTo>
                  <a:lnTo>
                    <a:pt x="848" y="488"/>
                  </a:lnTo>
                  <a:lnTo>
                    <a:pt x="857" y="496"/>
                  </a:lnTo>
                  <a:lnTo>
                    <a:pt x="862" y="498"/>
                  </a:lnTo>
                  <a:lnTo>
                    <a:pt x="869" y="500"/>
                  </a:lnTo>
                  <a:lnTo>
                    <a:pt x="869" y="500"/>
                  </a:lnTo>
                  <a:lnTo>
                    <a:pt x="878" y="502"/>
                  </a:lnTo>
                  <a:lnTo>
                    <a:pt x="885" y="506"/>
                  </a:lnTo>
                  <a:lnTo>
                    <a:pt x="890" y="511"/>
                  </a:lnTo>
                  <a:lnTo>
                    <a:pt x="896" y="519"/>
                  </a:lnTo>
                  <a:lnTo>
                    <a:pt x="896" y="519"/>
                  </a:lnTo>
                  <a:lnTo>
                    <a:pt x="902" y="528"/>
                  </a:lnTo>
                  <a:lnTo>
                    <a:pt x="910" y="538"/>
                  </a:lnTo>
                  <a:lnTo>
                    <a:pt x="917" y="547"/>
                  </a:lnTo>
                  <a:lnTo>
                    <a:pt x="926" y="554"/>
                  </a:lnTo>
                  <a:lnTo>
                    <a:pt x="926" y="554"/>
                  </a:lnTo>
                  <a:lnTo>
                    <a:pt x="936" y="562"/>
                  </a:lnTo>
                  <a:lnTo>
                    <a:pt x="945" y="566"/>
                  </a:lnTo>
                  <a:lnTo>
                    <a:pt x="954" y="567"/>
                  </a:lnTo>
                  <a:lnTo>
                    <a:pt x="966" y="567"/>
                  </a:lnTo>
                  <a:lnTo>
                    <a:pt x="966" y="567"/>
                  </a:lnTo>
                  <a:lnTo>
                    <a:pt x="981" y="567"/>
                  </a:lnTo>
                  <a:lnTo>
                    <a:pt x="981" y="567"/>
                  </a:lnTo>
                  <a:lnTo>
                    <a:pt x="1012" y="566"/>
                  </a:lnTo>
                  <a:lnTo>
                    <a:pt x="1012" y="566"/>
                  </a:lnTo>
                  <a:lnTo>
                    <a:pt x="1022" y="565"/>
                  </a:lnTo>
                  <a:lnTo>
                    <a:pt x="1031" y="561"/>
                  </a:lnTo>
                  <a:lnTo>
                    <a:pt x="1038" y="556"/>
                  </a:lnTo>
                  <a:lnTo>
                    <a:pt x="1046" y="551"/>
                  </a:lnTo>
                  <a:lnTo>
                    <a:pt x="1050" y="547"/>
                  </a:lnTo>
                  <a:lnTo>
                    <a:pt x="1050" y="547"/>
                  </a:lnTo>
                  <a:lnTo>
                    <a:pt x="1056" y="542"/>
                  </a:lnTo>
                  <a:lnTo>
                    <a:pt x="1056" y="542"/>
                  </a:lnTo>
                  <a:lnTo>
                    <a:pt x="1066" y="535"/>
                  </a:lnTo>
                  <a:lnTo>
                    <a:pt x="1075" y="526"/>
                  </a:lnTo>
                  <a:lnTo>
                    <a:pt x="1075" y="526"/>
                  </a:lnTo>
                  <a:lnTo>
                    <a:pt x="1081" y="520"/>
                  </a:lnTo>
                  <a:lnTo>
                    <a:pt x="1083" y="519"/>
                  </a:lnTo>
                  <a:lnTo>
                    <a:pt x="1086" y="519"/>
                  </a:lnTo>
                  <a:lnTo>
                    <a:pt x="1086" y="519"/>
                  </a:lnTo>
                  <a:lnTo>
                    <a:pt x="1088" y="519"/>
                  </a:lnTo>
                  <a:lnTo>
                    <a:pt x="1091" y="520"/>
                  </a:lnTo>
                  <a:lnTo>
                    <a:pt x="1096" y="526"/>
                  </a:lnTo>
                  <a:lnTo>
                    <a:pt x="1105" y="540"/>
                  </a:lnTo>
                  <a:lnTo>
                    <a:pt x="1105" y="540"/>
                  </a:lnTo>
                  <a:lnTo>
                    <a:pt x="1112" y="551"/>
                  </a:lnTo>
                  <a:lnTo>
                    <a:pt x="1112" y="551"/>
                  </a:lnTo>
                  <a:lnTo>
                    <a:pt x="1118" y="558"/>
                  </a:lnTo>
                  <a:lnTo>
                    <a:pt x="1125" y="565"/>
                  </a:lnTo>
                  <a:lnTo>
                    <a:pt x="1130" y="567"/>
                  </a:lnTo>
                  <a:lnTo>
                    <a:pt x="1135" y="568"/>
                  </a:lnTo>
                  <a:lnTo>
                    <a:pt x="1142" y="570"/>
                  </a:lnTo>
                  <a:lnTo>
                    <a:pt x="1148" y="570"/>
                  </a:lnTo>
                  <a:lnTo>
                    <a:pt x="1148" y="570"/>
                  </a:lnTo>
                  <a:lnTo>
                    <a:pt x="1157" y="568"/>
                  </a:lnTo>
                  <a:lnTo>
                    <a:pt x="1165" y="570"/>
                  </a:lnTo>
                  <a:lnTo>
                    <a:pt x="1171" y="572"/>
                  </a:lnTo>
                  <a:lnTo>
                    <a:pt x="1179" y="579"/>
                  </a:lnTo>
                  <a:lnTo>
                    <a:pt x="1179" y="579"/>
                  </a:lnTo>
                  <a:lnTo>
                    <a:pt x="1185" y="585"/>
                  </a:lnTo>
                  <a:lnTo>
                    <a:pt x="1185" y="585"/>
                  </a:lnTo>
                  <a:lnTo>
                    <a:pt x="1195" y="594"/>
                  </a:lnTo>
                  <a:lnTo>
                    <a:pt x="1200" y="598"/>
                  </a:lnTo>
                  <a:lnTo>
                    <a:pt x="1207" y="602"/>
                  </a:lnTo>
                  <a:lnTo>
                    <a:pt x="1207" y="602"/>
                  </a:lnTo>
                  <a:lnTo>
                    <a:pt x="1217" y="604"/>
                  </a:lnTo>
                  <a:lnTo>
                    <a:pt x="1225" y="604"/>
                  </a:lnTo>
                  <a:lnTo>
                    <a:pt x="1225" y="604"/>
                  </a:lnTo>
                  <a:lnTo>
                    <a:pt x="1236" y="605"/>
                  </a:lnTo>
                  <a:lnTo>
                    <a:pt x="1236" y="605"/>
                  </a:lnTo>
                  <a:lnTo>
                    <a:pt x="1241" y="607"/>
                  </a:lnTo>
                  <a:lnTo>
                    <a:pt x="1245" y="611"/>
                  </a:lnTo>
                  <a:lnTo>
                    <a:pt x="1248" y="614"/>
                  </a:lnTo>
                  <a:lnTo>
                    <a:pt x="1250" y="619"/>
                  </a:lnTo>
                  <a:lnTo>
                    <a:pt x="1250" y="619"/>
                  </a:lnTo>
                  <a:lnTo>
                    <a:pt x="1258" y="628"/>
                  </a:lnTo>
                  <a:lnTo>
                    <a:pt x="1258" y="628"/>
                  </a:lnTo>
                  <a:lnTo>
                    <a:pt x="1263" y="633"/>
                  </a:lnTo>
                  <a:lnTo>
                    <a:pt x="1263" y="633"/>
                  </a:lnTo>
                  <a:lnTo>
                    <a:pt x="1263" y="636"/>
                  </a:lnTo>
                  <a:lnTo>
                    <a:pt x="1263" y="636"/>
                  </a:lnTo>
                  <a:lnTo>
                    <a:pt x="1262" y="646"/>
                  </a:lnTo>
                  <a:lnTo>
                    <a:pt x="1262" y="658"/>
                  </a:lnTo>
                  <a:lnTo>
                    <a:pt x="1264" y="669"/>
                  </a:lnTo>
                  <a:lnTo>
                    <a:pt x="1268" y="678"/>
                  </a:lnTo>
                  <a:lnTo>
                    <a:pt x="1268" y="678"/>
                  </a:lnTo>
                  <a:lnTo>
                    <a:pt x="1274" y="686"/>
                  </a:lnTo>
                  <a:lnTo>
                    <a:pt x="1283" y="691"/>
                  </a:lnTo>
                  <a:lnTo>
                    <a:pt x="1292" y="696"/>
                  </a:lnTo>
                  <a:lnTo>
                    <a:pt x="1302" y="701"/>
                  </a:lnTo>
                  <a:lnTo>
                    <a:pt x="1302" y="701"/>
                  </a:lnTo>
                  <a:lnTo>
                    <a:pt x="1317" y="709"/>
                  </a:lnTo>
                  <a:lnTo>
                    <a:pt x="1319" y="710"/>
                  </a:lnTo>
                  <a:lnTo>
                    <a:pt x="1319" y="710"/>
                  </a:lnTo>
                  <a:lnTo>
                    <a:pt x="1327" y="715"/>
                  </a:lnTo>
                  <a:lnTo>
                    <a:pt x="1331" y="716"/>
                  </a:lnTo>
                  <a:lnTo>
                    <a:pt x="1332" y="719"/>
                  </a:lnTo>
                  <a:lnTo>
                    <a:pt x="1332" y="719"/>
                  </a:lnTo>
                  <a:lnTo>
                    <a:pt x="1331" y="722"/>
                  </a:lnTo>
                  <a:lnTo>
                    <a:pt x="1329" y="724"/>
                  </a:lnTo>
                  <a:lnTo>
                    <a:pt x="1329" y="724"/>
                  </a:lnTo>
                  <a:lnTo>
                    <a:pt x="1325" y="728"/>
                  </a:lnTo>
                  <a:lnTo>
                    <a:pt x="1325" y="728"/>
                  </a:lnTo>
                  <a:lnTo>
                    <a:pt x="1320" y="732"/>
                  </a:lnTo>
                  <a:lnTo>
                    <a:pt x="1317" y="738"/>
                  </a:lnTo>
                  <a:lnTo>
                    <a:pt x="1317" y="738"/>
                  </a:lnTo>
                  <a:lnTo>
                    <a:pt x="1315" y="743"/>
                  </a:lnTo>
                  <a:lnTo>
                    <a:pt x="1315" y="743"/>
                  </a:lnTo>
                  <a:lnTo>
                    <a:pt x="1313" y="747"/>
                  </a:lnTo>
                  <a:lnTo>
                    <a:pt x="1309" y="748"/>
                  </a:lnTo>
                  <a:lnTo>
                    <a:pt x="1309" y="748"/>
                  </a:lnTo>
                  <a:lnTo>
                    <a:pt x="1301" y="750"/>
                  </a:lnTo>
                  <a:lnTo>
                    <a:pt x="1301" y="750"/>
                  </a:lnTo>
                  <a:lnTo>
                    <a:pt x="1296" y="751"/>
                  </a:lnTo>
                  <a:lnTo>
                    <a:pt x="1290" y="752"/>
                  </a:lnTo>
                  <a:lnTo>
                    <a:pt x="1290" y="752"/>
                  </a:lnTo>
                  <a:lnTo>
                    <a:pt x="1282" y="757"/>
                  </a:lnTo>
                  <a:lnTo>
                    <a:pt x="1273" y="762"/>
                  </a:lnTo>
                  <a:lnTo>
                    <a:pt x="1273" y="762"/>
                  </a:lnTo>
                  <a:lnTo>
                    <a:pt x="1265" y="769"/>
                  </a:lnTo>
                  <a:lnTo>
                    <a:pt x="1263" y="771"/>
                  </a:lnTo>
                  <a:lnTo>
                    <a:pt x="1263" y="771"/>
                  </a:lnTo>
                  <a:lnTo>
                    <a:pt x="1255" y="775"/>
                  </a:lnTo>
                  <a:lnTo>
                    <a:pt x="1248" y="780"/>
                  </a:lnTo>
                  <a:lnTo>
                    <a:pt x="1248" y="780"/>
                  </a:lnTo>
                  <a:lnTo>
                    <a:pt x="1237" y="783"/>
                  </a:lnTo>
                  <a:lnTo>
                    <a:pt x="1237" y="783"/>
                  </a:lnTo>
                  <a:lnTo>
                    <a:pt x="1234" y="784"/>
                  </a:lnTo>
                  <a:lnTo>
                    <a:pt x="1228" y="783"/>
                  </a:lnTo>
                  <a:lnTo>
                    <a:pt x="1228" y="783"/>
                  </a:lnTo>
                  <a:lnTo>
                    <a:pt x="1225" y="781"/>
                  </a:lnTo>
                  <a:lnTo>
                    <a:pt x="1222" y="779"/>
                  </a:lnTo>
                  <a:lnTo>
                    <a:pt x="1216" y="771"/>
                  </a:lnTo>
                  <a:lnTo>
                    <a:pt x="1216" y="771"/>
                  </a:lnTo>
                  <a:lnTo>
                    <a:pt x="1208" y="762"/>
                  </a:lnTo>
                  <a:lnTo>
                    <a:pt x="1202" y="760"/>
                  </a:lnTo>
                  <a:lnTo>
                    <a:pt x="1195" y="757"/>
                  </a:lnTo>
                  <a:lnTo>
                    <a:pt x="1195" y="757"/>
                  </a:lnTo>
                  <a:lnTo>
                    <a:pt x="1188" y="756"/>
                  </a:lnTo>
                  <a:lnTo>
                    <a:pt x="1180" y="757"/>
                  </a:lnTo>
                  <a:lnTo>
                    <a:pt x="1172" y="760"/>
                  </a:lnTo>
                  <a:lnTo>
                    <a:pt x="1166" y="765"/>
                  </a:lnTo>
                  <a:lnTo>
                    <a:pt x="1166" y="765"/>
                  </a:lnTo>
                  <a:lnTo>
                    <a:pt x="1158" y="773"/>
                  </a:lnTo>
                  <a:lnTo>
                    <a:pt x="1152" y="781"/>
                  </a:lnTo>
                  <a:lnTo>
                    <a:pt x="1152" y="781"/>
                  </a:lnTo>
                  <a:lnTo>
                    <a:pt x="1146" y="789"/>
                  </a:lnTo>
                  <a:lnTo>
                    <a:pt x="1139" y="795"/>
                  </a:lnTo>
                  <a:lnTo>
                    <a:pt x="1133" y="802"/>
                  </a:lnTo>
                  <a:lnTo>
                    <a:pt x="1129" y="803"/>
                  </a:lnTo>
                  <a:lnTo>
                    <a:pt x="1125" y="803"/>
                  </a:lnTo>
                  <a:lnTo>
                    <a:pt x="1125" y="803"/>
                  </a:lnTo>
                  <a:lnTo>
                    <a:pt x="1121" y="803"/>
                  </a:lnTo>
                  <a:lnTo>
                    <a:pt x="1118" y="802"/>
                  </a:lnTo>
                  <a:lnTo>
                    <a:pt x="1110" y="798"/>
                  </a:lnTo>
                  <a:lnTo>
                    <a:pt x="1110" y="798"/>
                  </a:lnTo>
                  <a:lnTo>
                    <a:pt x="1102" y="793"/>
                  </a:lnTo>
                  <a:lnTo>
                    <a:pt x="1097" y="792"/>
                  </a:lnTo>
                  <a:lnTo>
                    <a:pt x="1093" y="790"/>
                  </a:lnTo>
                  <a:lnTo>
                    <a:pt x="1093" y="790"/>
                  </a:lnTo>
                  <a:lnTo>
                    <a:pt x="1084" y="790"/>
                  </a:lnTo>
                  <a:lnTo>
                    <a:pt x="1084" y="790"/>
                  </a:lnTo>
                  <a:lnTo>
                    <a:pt x="1081" y="790"/>
                  </a:lnTo>
                  <a:lnTo>
                    <a:pt x="1078" y="790"/>
                  </a:lnTo>
                  <a:lnTo>
                    <a:pt x="1078" y="790"/>
                  </a:lnTo>
                  <a:lnTo>
                    <a:pt x="1074" y="787"/>
                  </a:lnTo>
                  <a:lnTo>
                    <a:pt x="1072" y="781"/>
                  </a:lnTo>
                  <a:lnTo>
                    <a:pt x="1072" y="781"/>
                  </a:lnTo>
                  <a:lnTo>
                    <a:pt x="1069" y="778"/>
                  </a:lnTo>
                  <a:lnTo>
                    <a:pt x="1065" y="773"/>
                  </a:lnTo>
                  <a:lnTo>
                    <a:pt x="1065" y="773"/>
                  </a:lnTo>
                  <a:lnTo>
                    <a:pt x="1061" y="769"/>
                  </a:lnTo>
                  <a:lnTo>
                    <a:pt x="1056" y="767"/>
                  </a:lnTo>
                  <a:lnTo>
                    <a:pt x="1051" y="766"/>
                  </a:lnTo>
                  <a:lnTo>
                    <a:pt x="1047" y="766"/>
                  </a:lnTo>
                  <a:lnTo>
                    <a:pt x="1038" y="767"/>
                  </a:lnTo>
                  <a:lnTo>
                    <a:pt x="1029" y="771"/>
                  </a:lnTo>
                  <a:lnTo>
                    <a:pt x="1029" y="771"/>
                  </a:lnTo>
                  <a:lnTo>
                    <a:pt x="1022" y="774"/>
                  </a:lnTo>
                  <a:lnTo>
                    <a:pt x="1022" y="774"/>
                  </a:lnTo>
                  <a:lnTo>
                    <a:pt x="1012" y="775"/>
                  </a:lnTo>
                  <a:lnTo>
                    <a:pt x="1000" y="774"/>
                  </a:lnTo>
                  <a:lnTo>
                    <a:pt x="989" y="771"/>
                  </a:lnTo>
                  <a:lnTo>
                    <a:pt x="978" y="767"/>
                  </a:lnTo>
                  <a:lnTo>
                    <a:pt x="976" y="765"/>
                  </a:lnTo>
                  <a:lnTo>
                    <a:pt x="976" y="765"/>
                  </a:lnTo>
                  <a:lnTo>
                    <a:pt x="967" y="760"/>
                  </a:lnTo>
                  <a:lnTo>
                    <a:pt x="959" y="755"/>
                  </a:lnTo>
                  <a:lnTo>
                    <a:pt x="950" y="752"/>
                  </a:lnTo>
                  <a:lnTo>
                    <a:pt x="939" y="751"/>
                  </a:lnTo>
                  <a:lnTo>
                    <a:pt x="939" y="751"/>
                  </a:lnTo>
                  <a:lnTo>
                    <a:pt x="924" y="750"/>
                  </a:lnTo>
                  <a:lnTo>
                    <a:pt x="911" y="748"/>
                  </a:lnTo>
                  <a:lnTo>
                    <a:pt x="898" y="744"/>
                  </a:lnTo>
                  <a:lnTo>
                    <a:pt x="885" y="741"/>
                  </a:lnTo>
                  <a:lnTo>
                    <a:pt x="885" y="741"/>
                  </a:lnTo>
                  <a:lnTo>
                    <a:pt x="876" y="737"/>
                  </a:lnTo>
                  <a:lnTo>
                    <a:pt x="871" y="736"/>
                  </a:lnTo>
                  <a:lnTo>
                    <a:pt x="866" y="734"/>
                  </a:lnTo>
                  <a:lnTo>
                    <a:pt x="861" y="736"/>
                  </a:lnTo>
                  <a:lnTo>
                    <a:pt x="855" y="737"/>
                  </a:lnTo>
                  <a:lnTo>
                    <a:pt x="850" y="741"/>
                  </a:lnTo>
                  <a:lnTo>
                    <a:pt x="845" y="746"/>
                  </a:lnTo>
                  <a:lnTo>
                    <a:pt x="845" y="746"/>
                  </a:lnTo>
                  <a:lnTo>
                    <a:pt x="841" y="755"/>
                  </a:lnTo>
                  <a:lnTo>
                    <a:pt x="841" y="755"/>
                  </a:lnTo>
                  <a:lnTo>
                    <a:pt x="837" y="761"/>
                  </a:lnTo>
                  <a:lnTo>
                    <a:pt x="837" y="761"/>
                  </a:lnTo>
                  <a:lnTo>
                    <a:pt x="832" y="766"/>
                  </a:lnTo>
                  <a:lnTo>
                    <a:pt x="832" y="766"/>
                  </a:lnTo>
                  <a:lnTo>
                    <a:pt x="825" y="771"/>
                  </a:lnTo>
                  <a:lnTo>
                    <a:pt x="824" y="775"/>
                  </a:lnTo>
                  <a:lnTo>
                    <a:pt x="822" y="779"/>
                  </a:lnTo>
                  <a:lnTo>
                    <a:pt x="822" y="779"/>
                  </a:lnTo>
                  <a:lnTo>
                    <a:pt x="822" y="781"/>
                  </a:lnTo>
                  <a:lnTo>
                    <a:pt x="822" y="785"/>
                  </a:lnTo>
                  <a:lnTo>
                    <a:pt x="823" y="792"/>
                  </a:lnTo>
                  <a:lnTo>
                    <a:pt x="823" y="792"/>
                  </a:lnTo>
                  <a:lnTo>
                    <a:pt x="823" y="795"/>
                  </a:lnTo>
                  <a:lnTo>
                    <a:pt x="823" y="798"/>
                  </a:lnTo>
                  <a:lnTo>
                    <a:pt x="823" y="798"/>
                  </a:lnTo>
                  <a:lnTo>
                    <a:pt x="822" y="803"/>
                  </a:lnTo>
                  <a:lnTo>
                    <a:pt x="818" y="807"/>
                  </a:lnTo>
                  <a:lnTo>
                    <a:pt x="818" y="807"/>
                  </a:lnTo>
                  <a:lnTo>
                    <a:pt x="815" y="813"/>
                  </a:lnTo>
                  <a:lnTo>
                    <a:pt x="813" y="820"/>
                  </a:lnTo>
                  <a:lnTo>
                    <a:pt x="813" y="820"/>
                  </a:lnTo>
                  <a:lnTo>
                    <a:pt x="810" y="834"/>
                  </a:lnTo>
                  <a:lnTo>
                    <a:pt x="810" y="834"/>
                  </a:lnTo>
                  <a:lnTo>
                    <a:pt x="808" y="847"/>
                  </a:lnTo>
                  <a:lnTo>
                    <a:pt x="805" y="852"/>
                  </a:lnTo>
                  <a:lnTo>
                    <a:pt x="802" y="858"/>
                  </a:lnTo>
                  <a:lnTo>
                    <a:pt x="802" y="858"/>
                  </a:lnTo>
                  <a:lnTo>
                    <a:pt x="799" y="863"/>
                  </a:lnTo>
                  <a:lnTo>
                    <a:pt x="796" y="866"/>
                  </a:lnTo>
                  <a:lnTo>
                    <a:pt x="793" y="866"/>
                  </a:lnTo>
                  <a:lnTo>
                    <a:pt x="790" y="864"/>
                  </a:lnTo>
                  <a:lnTo>
                    <a:pt x="790" y="864"/>
                  </a:lnTo>
                  <a:lnTo>
                    <a:pt x="781" y="863"/>
                  </a:lnTo>
                  <a:lnTo>
                    <a:pt x="781" y="863"/>
                  </a:lnTo>
                  <a:lnTo>
                    <a:pt x="773" y="864"/>
                  </a:lnTo>
                  <a:lnTo>
                    <a:pt x="765" y="867"/>
                  </a:lnTo>
                  <a:lnTo>
                    <a:pt x="759" y="871"/>
                  </a:lnTo>
                  <a:lnTo>
                    <a:pt x="753" y="875"/>
                  </a:lnTo>
                  <a:lnTo>
                    <a:pt x="748" y="881"/>
                  </a:lnTo>
                  <a:lnTo>
                    <a:pt x="744" y="886"/>
                  </a:lnTo>
                  <a:lnTo>
                    <a:pt x="737" y="896"/>
                  </a:lnTo>
                  <a:lnTo>
                    <a:pt x="737" y="896"/>
                  </a:lnTo>
                  <a:lnTo>
                    <a:pt x="735" y="904"/>
                  </a:lnTo>
                  <a:lnTo>
                    <a:pt x="734" y="910"/>
                  </a:lnTo>
                  <a:lnTo>
                    <a:pt x="734" y="910"/>
                  </a:lnTo>
                  <a:lnTo>
                    <a:pt x="732" y="917"/>
                  </a:lnTo>
                  <a:lnTo>
                    <a:pt x="731" y="920"/>
                  </a:lnTo>
                  <a:lnTo>
                    <a:pt x="731" y="920"/>
                  </a:lnTo>
                  <a:lnTo>
                    <a:pt x="727" y="926"/>
                  </a:lnTo>
                  <a:lnTo>
                    <a:pt x="722" y="929"/>
                  </a:lnTo>
                  <a:lnTo>
                    <a:pt x="721" y="931"/>
                  </a:lnTo>
                  <a:lnTo>
                    <a:pt x="721" y="931"/>
                  </a:lnTo>
                  <a:lnTo>
                    <a:pt x="713" y="936"/>
                  </a:lnTo>
                  <a:lnTo>
                    <a:pt x="713" y="936"/>
                  </a:lnTo>
                  <a:lnTo>
                    <a:pt x="705" y="941"/>
                  </a:lnTo>
                  <a:lnTo>
                    <a:pt x="699" y="946"/>
                  </a:lnTo>
                  <a:lnTo>
                    <a:pt x="699" y="946"/>
                  </a:lnTo>
                  <a:lnTo>
                    <a:pt x="697" y="949"/>
                  </a:lnTo>
                  <a:lnTo>
                    <a:pt x="697" y="949"/>
                  </a:lnTo>
                  <a:lnTo>
                    <a:pt x="691" y="943"/>
                  </a:lnTo>
                  <a:lnTo>
                    <a:pt x="684" y="940"/>
                  </a:lnTo>
                  <a:lnTo>
                    <a:pt x="684" y="940"/>
                  </a:lnTo>
                  <a:lnTo>
                    <a:pt x="676" y="936"/>
                  </a:lnTo>
                  <a:lnTo>
                    <a:pt x="668" y="933"/>
                  </a:lnTo>
                  <a:lnTo>
                    <a:pt x="668" y="933"/>
                  </a:lnTo>
                  <a:lnTo>
                    <a:pt x="654" y="929"/>
                  </a:lnTo>
                  <a:lnTo>
                    <a:pt x="654" y="929"/>
                  </a:lnTo>
                  <a:lnTo>
                    <a:pt x="642" y="923"/>
                  </a:lnTo>
                  <a:lnTo>
                    <a:pt x="642" y="923"/>
                  </a:lnTo>
                  <a:lnTo>
                    <a:pt x="631" y="918"/>
                  </a:lnTo>
                  <a:lnTo>
                    <a:pt x="621" y="913"/>
                  </a:lnTo>
                  <a:lnTo>
                    <a:pt x="621" y="913"/>
                  </a:lnTo>
                  <a:lnTo>
                    <a:pt x="611" y="909"/>
                  </a:lnTo>
                  <a:lnTo>
                    <a:pt x="605" y="904"/>
                  </a:lnTo>
                  <a:lnTo>
                    <a:pt x="600" y="898"/>
                  </a:lnTo>
                  <a:lnTo>
                    <a:pt x="594" y="890"/>
                  </a:lnTo>
                  <a:lnTo>
                    <a:pt x="594" y="890"/>
                  </a:lnTo>
                  <a:lnTo>
                    <a:pt x="587" y="877"/>
                  </a:lnTo>
                  <a:lnTo>
                    <a:pt x="587" y="877"/>
                  </a:lnTo>
                  <a:lnTo>
                    <a:pt x="583" y="871"/>
                  </a:lnTo>
                  <a:lnTo>
                    <a:pt x="577" y="864"/>
                  </a:lnTo>
                  <a:lnTo>
                    <a:pt x="577" y="864"/>
                  </a:lnTo>
                  <a:lnTo>
                    <a:pt x="570" y="858"/>
                  </a:lnTo>
                  <a:lnTo>
                    <a:pt x="566" y="850"/>
                  </a:lnTo>
                  <a:lnTo>
                    <a:pt x="566" y="850"/>
                  </a:lnTo>
                  <a:lnTo>
                    <a:pt x="560" y="835"/>
                  </a:lnTo>
                  <a:lnTo>
                    <a:pt x="560" y="835"/>
                  </a:lnTo>
                  <a:lnTo>
                    <a:pt x="556" y="824"/>
                  </a:lnTo>
                  <a:lnTo>
                    <a:pt x="551" y="813"/>
                  </a:lnTo>
                  <a:lnTo>
                    <a:pt x="551" y="813"/>
                  </a:lnTo>
                  <a:lnTo>
                    <a:pt x="543" y="803"/>
                  </a:lnTo>
                  <a:lnTo>
                    <a:pt x="536" y="795"/>
                  </a:lnTo>
                  <a:lnTo>
                    <a:pt x="536" y="795"/>
                  </a:lnTo>
                  <a:lnTo>
                    <a:pt x="528" y="785"/>
                  </a:lnTo>
                  <a:lnTo>
                    <a:pt x="528" y="785"/>
                  </a:lnTo>
                  <a:lnTo>
                    <a:pt x="523" y="780"/>
                  </a:lnTo>
                  <a:lnTo>
                    <a:pt x="523" y="780"/>
                  </a:lnTo>
                  <a:lnTo>
                    <a:pt x="514" y="770"/>
                  </a:lnTo>
                  <a:lnTo>
                    <a:pt x="509" y="765"/>
                  </a:lnTo>
                  <a:lnTo>
                    <a:pt x="503" y="762"/>
                  </a:lnTo>
                  <a:lnTo>
                    <a:pt x="503" y="762"/>
                  </a:lnTo>
                  <a:lnTo>
                    <a:pt x="494" y="760"/>
                  </a:lnTo>
                  <a:lnTo>
                    <a:pt x="486" y="757"/>
                  </a:lnTo>
                  <a:lnTo>
                    <a:pt x="486" y="757"/>
                  </a:lnTo>
                  <a:lnTo>
                    <a:pt x="478" y="756"/>
                  </a:lnTo>
                  <a:lnTo>
                    <a:pt x="471" y="755"/>
                  </a:lnTo>
                  <a:lnTo>
                    <a:pt x="471" y="755"/>
                  </a:lnTo>
                  <a:lnTo>
                    <a:pt x="458" y="748"/>
                  </a:lnTo>
                  <a:lnTo>
                    <a:pt x="447" y="742"/>
                  </a:lnTo>
                  <a:lnTo>
                    <a:pt x="440" y="738"/>
                  </a:lnTo>
                  <a:lnTo>
                    <a:pt x="440" y="738"/>
                  </a:lnTo>
                  <a:lnTo>
                    <a:pt x="430" y="733"/>
                  </a:lnTo>
                  <a:lnTo>
                    <a:pt x="421" y="729"/>
                  </a:lnTo>
                  <a:lnTo>
                    <a:pt x="412" y="728"/>
                  </a:lnTo>
                  <a:lnTo>
                    <a:pt x="404" y="729"/>
                  </a:lnTo>
                  <a:lnTo>
                    <a:pt x="404" y="729"/>
                  </a:lnTo>
                  <a:lnTo>
                    <a:pt x="398" y="732"/>
                  </a:lnTo>
                  <a:lnTo>
                    <a:pt x="394" y="738"/>
                  </a:lnTo>
                  <a:lnTo>
                    <a:pt x="394" y="738"/>
                  </a:lnTo>
                  <a:lnTo>
                    <a:pt x="392" y="744"/>
                  </a:lnTo>
                  <a:lnTo>
                    <a:pt x="392" y="750"/>
                  </a:lnTo>
                  <a:lnTo>
                    <a:pt x="392" y="751"/>
                  </a:lnTo>
                  <a:lnTo>
                    <a:pt x="392" y="751"/>
                  </a:lnTo>
                  <a:lnTo>
                    <a:pt x="390" y="752"/>
                  </a:lnTo>
                  <a:lnTo>
                    <a:pt x="387" y="753"/>
                  </a:lnTo>
                  <a:lnTo>
                    <a:pt x="387" y="753"/>
                  </a:lnTo>
                  <a:lnTo>
                    <a:pt x="379" y="755"/>
                  </a:lnTo>
                  <a:lnTo>
                    <a:pt x="379" y="755"/>
                  </a:lnTo>
                  <a:lnTo>
                    <a:pt x="373" y="756"/>
                  </a:lnTo>
                  <a:lnTo>
                    <a:pt x="365" y="757"/>
                  </a:lnTo>
                  <a:lnTo>
                    <a:pt x="358" y="761"/>
                  </a:lnTo>
                  <a:lnTo>
                    <a:pt x="351" y="766"/>
                  </a:lnTo>
                  <a:lnTo>
                    <a:pt x="351" y="766"/>
                  </a:lnTo>
                  <a:lnTo>
                    <a:pt x="346" y="771"/>
                  </a:lnTo>
                  <a:lnTo>
                    <a:pt x="346" y="771"/>
                  </a:lnTo>
                  <a:lnTo>
                    <a:pt x="342" y="775"/>
                  </a:lnTo>
                  <a:lnTo>
                    <a:pt x="338" y="779"/>
                  </a:lnTo>
                  <a:lnTo>
                    <a:pt x="333" y="781"/>
                  </a:lnTo>
                  <a:lnTo>
                    <a:pt x="327" y="781"/>
                  </a:lnTo>
                  <a:lnTo>
                    <a:pt x="327" y="781"/>
                  </a:lnTo>
                  <a:lnTo>
                    <a:pt x="314" y="781"/>
                  </a:lnTo>
                  <a:lnTo>
                    <a:pt x="314" y="781"/>
                  </a:lnTo>
                  <a:lnTo>
                    <a:pt x="301" y="781"/>
                  </a:lnTo>
                  <a:lnTo>
                    <a:pt x="293" y="781"/>
                  </a:lnTo>
                  <a:lnTo>
                    <a:pt x="287" y="784"/>
                  </a:lnTo>
                  <a:lnTo>
                    <a:pt x="287" y="784"/>
                  </a:lnTo>
                  <a:lnTo>
                    <a:pt x="276" y="788"/>
                  </a:lnTo>
                  <a:lnTo>
                    <a:pt x="276" y="788"/>
                  </a:lnTo>
                  <a:lnTo>
                    <a:pt x="265" y="792"/>
                  </a:lnTo>
                  <a:lnTo>
                    <a:pt x="259" y="793"/>
                  </a:lnTo>
                  <a:lnTo>
                    <a:pt x="253" y="793"/>
                  </a:lnTo>
                  <a:lnTo>
                    <a:pt x="253" y="793"/>
                  </a:lnTo>
                  <a:lnTo>
                    <a:pt x="242" y="793"/>
                  </a:lnTo>
                  <a:lnTo>
                    <a:pt x="236" y="795"/>
                  </a:lnTo>
                  <a:lnTo>
                    <a:pt x="230" y="799"/>
                  </a:lnTo>
                  <a:lnTo>
                    <a:pt x="225" y="806"/>
                  </a:lnTo>
                  <a:lnTo>
                    <a:pt x="221" y="810"/>
                  </a:lnTo>
                  <a:lnTo>
                    <a:pt x="221" y="810"/>
                  </a:lnTo>
                  <a:lnTo>
                    <a:pt x="216" y="813"/>
                  </a:lnTo>
                  <a:lnTo>
                    <a:pt x="209" y="816"/>
                  </a:lnTo>
                  <a:lnTo>
                    <a:pt x="202" y="817"/>
                  </a:lnTo>
                  <a:lnTo>
                    <a:pt x="194" y="817"/>
                  </a:lnTo>
                  <a:lnTo>
                    <a:pt x="194" y="817"/>
                  </a:lnTo>
                  <a:lnTo>
                    <a:pt x="194" y="817"/>
                  </a:lnTo>
                  <a:lnTo>
                    <a:pt x="191" y="817"/>
                  </a:lnTo>
                  <a:lnTo>
                    <a:pt x="191" y="817"/>
                  </a:lnTo>
                  <a:lnTo>
                    <a:pt x="182" y="817"/>
                  </a:lnTo>
                  <a:lnTo>
                    <a:pt x="182" y="817"/>
                  </a:lnTo>
                  <a:lnTo>
                    <a:pt x="177" y="797"/>
                  </a:lnTo>
                  <a:lnTo>
                    <a:pt x="176" y="79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7ED32080-5935-3B44-8D89-FE4CD6CE95D7}"/>
                </a:ext>
              </a:extLst>
            </p:cNvPr>
            <p:cNvGrpSpPr/>
            <p:nvPr/>
          </p:nvGrpSpPr>
          <p:grpSpPr>
            <a:xfrm>
              <a:off x="5999774" y="3922850"/>
              <a:ext cx="2005466" cy="2542847"/>
              <a:chOff x="5999774" y="3922850"/>
              <a:chExt cx="2005466" cy="2542847"/>
            </a:xfrm>
            <a:grpFill/>
          </p:grpSpPr>
          <p:sp>
            <p:nvSpPr>
              <p:cNvPr id="30" name="Freeform 163">
                <a:extLst>
                  <a:ext uri="{FF2B5EF4-FFF2-40B4-BE49-F238E27FC236}">
                    <a16:creationId xmlns:a16="http://schemas.microsoft.com/office/drawing/2014/main" id="{775CB309-9445-7D42-8968-140412066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774" y="4020724"/>
                <a:ext cx="2005466" cy="2444973"/>
              </a:xfrm>
              <a:custGeom>
                <a:avLst/>
                <a:gdLst>
                  <a:gd name="T0" fmla="*/ 364 w 1086"/>
                  <a:gd name="T1" fmla="*/ 478 h 1324"/>
                  <a:gd name="T2" fmla="*/ 422 w 1086"/>
                  <a:gd name="T3" fmla="*/ 463 h 1324"/>
                  <a:gd name="T4" fmla="*/ 412 w 1086"/>
                  <a:gd name="T5" fmla="*/ 382 h 1324"/>
                  <a:gd name="T6" fmla="*/ 365 w 1086"/>
                  <a:gd name="T7" fmla="*/ 330 h 1324"/>
                  <a:gd name="T8" fmla="*/ 417 w 1086"/>
                  <a:gd name="T9" fmla="*/ 246 h 1324"/>
                  <a:gd name="T10" fmla="*/ 419 w 1086"/>
                  <a:gd name="T11" fmla="*/ 187 h 1324"/>
                  <a:gd name="T12" fmla="*/ 533 w 1086"/>
                  <a:gd name="T13" fmla="*/ 72 h 1324"/>
                  <a:gd name="T14" fmla="*/ 601 w 1086"/>
                  <a:gd name="T15" fmla="*/ 15 h 1324"/>
                  <a:gd name="T16" fmla="*/ 678 w 1086"/>
                  <a:gd name="T17" fmla="*/ 102 h 1324"/>
                  <a:gd name="T18" fmla="*/ 634 w 1086"/>
                  <a:gd name="T19" fmla="*/ 243 h 1324"/>
                  <a:gd name="T20" fmla="*/ 583 w 1086"/>
                  <a:gd name="T21" fmla="*/ 443 h 1324"/>
                  <a:gd name="T22" fmla="*/ 572 w 1086"/>
                  <a:gd name="T23" fmla="*/ 575 h 1324"/>
                  <a:gd name="T24" fmla="*/ 507 w 1086"/>
                  <a:gd name="T25" fmla="*/ 669 h 1324"/>
                  <a:gd name="T26" fmla="*/ 384 w 1086"/>
                  <a:gd name="T27" fmla="*/ 696 h 1324"/>
                  <a:gd name="T28" fmla="*/ 379 w 1086"/>
                  <a:gd name="T29" fmla="*/ 718 h 1324"/>
                  <a:gd name="T30" fmla="*/ 449 w 1086"/>
                  <a:gd name="T31" fmla="*/ 767 h 1324"/>
                  <a:gd name="T32" fmla="*/ 564 w 1086"/>
                  <a:gd name="T33" fmla="*/ 718 h 1324"/>
                  <a:gd name="T34" fmla="*/ 635 w 1086"/>
                  <a:gd name="T35" fmla="*/ 600 h 1324"/>
                  <a:gd name="T36" fmla="*/ 685 w 1086"/>
                  <a:gd name="T37" fmla="*/ 515 h 1324"/>
                  <a:gd name="T38" fmla="*/ 746 w 1086"/>
                  <a:gd name="T39" fmla="*/ 598 h 1324"/>
                  <a:gd name="T40" fmla="*/ 803 w 1086"/>
                  <a:gd name="T41" fmla="*/ 696 h 1324"/>
                  <a:gd name="T42" fmla="*/ 772 w 1086"/>
                  <a:gd name="T43" fmla="*/ 611 h 1324"/>
                  <a:gd name="T44" fmla="*/ 717 w 1086"/>
                  <a:gd name="T45" fmla="*/ 488 h 1324"/>
                  <a:gd name="T46" fmla="*/ 624 w 1086"/>
                  <a:gd name="T47" fmla="*/ 463 h 1324"/>
                  <a:gd name="T48" fmla="*/ 662 w 1086"/>
                  <a:gd name="T49" fmla="*/ 345 h 1324"/>
                  <a:gd name="T50" fmla="*/ 660 w 1086"/>
                  <a:gd name="T51" fmla="*/ 215 h 1324"/>
                  <a:gd name="T52" fmla="*/ 746 w 1086"/>
                  <a:gd name="T53" fmla="*/ 145 h 1324"/>
                  <a:gd name="T54" fmla="*/ 772 w 1086"/>
                  <a:gd name="T55" fmla="*/ 70 h 1324"/>
                  <a:gd name="T56" fmla="*/ 750 w 1086"/>
                  <a:gd name="T57" fmla="*/ 207 h 1324"/>
                  <a:gd name="T58" fmla="*/ 799 w 1086"/>
                  <a:gd name="T59" fmla="*/ 278 h 1324"/>
                  <a:gd name="T60" fmla="*/ 864 w 1086"/>
                  <a:gd name="T61" fmla="*/ 302 h 1324"/>
                  <a:gd name="T62" fmla="*/ 822 w 1086"/>
                  <a:gd name="T63" fmla="*/ 256 h 1324"/>
                  <a:gd name="T64" fmla="*/ 829 w 1086"/>
                  <a:gd name="T65" fmla="*/ 192 h 1324"/>
                  <a:gd name="T66" fmla="*/ 866 w 1086"/>
                  <a:gd name="T67" fmla="*/ 137 h 1324"/>
                  <a:gd name="T68" fmla="*/ 910 w 1086"/>
                  <a:gd name="T69" fmla="*/ 239 h 1324"/>
                  <a:gd name="T70" fmla="*/ 933 w 1086"/>
                  <a:gd name="T71" fmla="*/ 344 h 1324"/>
                  <a:gd name="T72" fmla="*/ 860 w 1086"/>
                  <a:gd name="T73" fmla="*/ 470 h 1324"/>
                  <a:gd name="T74" fmla="*/ 951 w 1086"/>
                  <a:gd name="T75" fmla="*/ 519 h 1324"/>
                  <a:gd name="T76" fmla="*/ 976 w 1086"/>
                  <a:gd name="T77" fmla="*/ 566 h 1324"/>
                  <a:gd name="T78" fmla="*/ 968 w 1086"/>
                  <a:gd name="T79" fmla="*/ 645 h 1324"/>
                  <a:gd name="T80" fmla="*/ 947 w 1086"/>
                  <a:gd name="T81" fmla="*/ 733 h 1324"/>
                  <a:gd name="T82" fmla="*/ 974 w 1086"/>
                  <a:gd name="T83" fmla="*/ 841 h 1324"/>
                  <a:gd name="T84" fmla="*/ 1004 w 1086"/>
                  <a:gd name="T85" fmla="*/ 936 h 1324"/>
                  <a:gd name="T86" fmla="*/ 1032 w 1086"/>
                  <a:gd name="T87" fmla="*/ 1035 h 1324"/>
                  <a:gd name="T88" fmla="*/ 1082 w 1086"/>
                  <a:gd name="T89" fmla="*/ 1125 h 1324"/>
                  <a:gd name="T90" fmla="*/ 1054 w 1086"/>
                  <a:gd name="T91" fmla="*/ 1210 h 1324"/>
                  <a:gd name="T92" fmla="*/ 998 w 1086"/>
                  <a:gd name="T93" fmla="*/ 1324 h 1324"/>
                  <a:gd name="T94" fmla="*/ 916 w 1086"/>
                  <a:gd name="T95" fmla="*/ 1270 h 1324"/>
                  <a:gd name="T96" fmla="*/ 799 w 1086"/>
                  <a:gd name="T97" fmla="*/ 1219 h 1324"/>
                  <a:gd name="T98" fmla="*/ 655 w 1086"/>
                  <a:gd name="T99" fmla="*/ 1238 h 1324"/>
                  <a:gd name="T100" fmla="*/ 530 w 1086"/>
                  <a:gd name="T101" fmla="*/ 1165 h 1324"/>
                  <a:gd name="T102" fmla="*/ 424 w 1086"/>
                  <a:gd name="T103" fmla="*/ 1105 h 1324"/>
                  <a:gd name="T104" fmla="*/ 352 w 1086"/>
                  <a:gd name="T105" fmla="*/ 1042 h 1324"/>
                  <a:gd name="T106" fmla="*/ 294 w 1086"/>
                  <a:gd name="T107" fmla="*/ 941 h 1324"/>
                  <a:gd name="T108" fmla="*/ 208 w 1086"/>
                  <a:gd name="T109" fmla="*/ 957 h 1324"/>
                  <a:gd name="T110" fmla="*/ 142 w 1086"/>
                  <a:gd name="T111" fmla="*/ 872 h 1324"/>
                  <a:gd name="T112" fmla="*/ 19 w 1086"/>
                  <a:gd name="T113" fmla="*/ 843 h 1324"/>
                  <a:gd name="T114" fmla="*/ 23 w 1086"/>
                  <a:gd name="T115" fmla="*/ 775 h 1324"/>
                  <a:gd name="T116" fmla="*/ 67 w 1086"/>
                  <a:gd name="T117" fmla="*/ 682 h 1324"/>
                  <a:gd name="T118" fmla="*/ 213 w 1086"/>
                  <a:gd name="T119" fmla="*/ 600 h 1324"/>
                  <a:gd name="T120" fmla="*/ 278 w 1086"/>
                  <a:gd name="T121" fmla="*/ 538 h 1324"/>
                  <a:gd name="T122" fmla="*/ 277 w 1086"/>
                  <a:gd name="T123" fmla="*/ 464 h 1324"/>
                  <a:gd name="T124" fmla="*/ 277 w 1086"/>
                  <a:gd name="T125" fmla="*/ 376 h 1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86" h="1324">
                    <a:moveTo>
                      <a:pt x="282" y="371"/>
                    </a:moveTo>
                    <a:lnTo>
                      <a:pt x="282" y="371"/>
                    </a:lnTo>
                    <a:lnTo>
                      <a:pt x="290" y="366"/>
                    </a:lnTo>
                    <a:lnTo>
                      <a:pt x="290" y="366"/>
                    </a:lnTo>
                    <a:lnTo>
                      <a:pt x="296" y="371"/>
                    </a:lnTo>
                    <a:lnTo>
                      <a:pt x="296" y="371"/>
                    </a:lnTo>
                    <a:lnTo>
                      <a:pt x="304" y="378"/>
                    </a:lnTo>
                    <a:lnTo>
                      <a:pt x="311" y="387"/>
                    </a:lnTo>
                    <a:lnTo>
                      <a:pt x="311" y="387"/>
                    </a:lnTo>
                    <a:lnTo>
                      <a:pt x="318" y="399"/>
                    </a:lnTo>
                    <a:lnTo>
                      <a:pt x="322" y="405"/>
                    </a:lnTo>
                    <a:lnTo>
                      <a:pt x="325" y="410"/>
                    </a:lnTo>
                    <a:lnTo>
                      <a:pt x="325" y="410"/>
                    </a:lnTo>
                    <a:lnTo>
                      <a:pt x="338" y="422"/>
                    </a:lnTo>
                    <a:lnTo>
                      <a:pt x="343" y="428"/>
                    </a:lnTo>
                    <a:lnTo>
                      <a:pt x="347" y="436"/>
                    </a:lnTo>
                    <a:lnTo>
                      <a:pt x="347" y="436"/>
                    </a:lnTo>
                    <a:lnTo>
                      <a:pt x="352" y="455"/>
                    </a:lnTo>
                    <a:lnTo>
                      <a:pt x="356" y="464"/>
                    </a:lnTo>
                    <a:lnTo>
                      <a:pt x="360" y="473"/>
                    </a:lnTo>
                    <a:lnTo>
                      <a:pt x="360" y="473"/>
                    </a:lnTo>
                    <a:lnTo>
                      <a:pt x="364" y="478"/>
                    </a:lnTo>
                    <a:lnTo>
                      <a:pt x="368" y="483"/>
                    </a:lnTo>
                    <a:lnTo>
                      <a:pt x="371" y="488"/>
                    </a:lnTo>
                    <a:lnTo>
                      <a:pt x="374" y="494"/>
                    </a:lnTo>
                    <a:lnTo>
                      <a:pt x="374" y="494"/>
                    </a:lnTo>
                    <a:lnTo>
                      <a:pt x="374" y="498"/>
                    </a:lnTo>
                    <a:lnTo>
                      <a:pt x="373" y="502"/>
                    </a:lnTo>
                    <a:lnTo>
                      <a:pt x="373" y="506"/>
                    </a:lnTo>
                    <a:lnTo>
                      <a:pt x="375" y="508"/>
                    </a:lnTo>
                    <a:lnTo>
                      <a:pt x="375" y="508"/>
                    </a:lnTo>
                    <a:lnTo>
                      <a:pt x="378" y="511"/>
                    </a:lnTo>
                    <a:lnTo>
                      <a:pt x="382" y="512"/>
                    </a:lnTo>
                    <a:lnTo>
                      <a:pt x="384" y="512"/>
                    </a:lnTo>
                    <a:lnTo>
                      <a:pt x="388" y="511"/>
                    </a:lnTo>
                    <a:lnTo>
                      <a:pt x="388" y="511"/>
                    </a:lnTo>
                    <a:lnTo>
                      <a:pt x="393" y="506"/>
                    </a:lnTo>
                    <a:lnTo>
                      <a:pt x="398" y="498"/>
                    </a:lnTo>
                    <a:lnTo>
                      <a:pt x="402" y="491"/>
                    </a:lnTo>
                    <a:lnTo>
                      <a:pt x="407" y="484"/>
                    </a:lnTo>
                    <a:lnTo>
                      <a:pt x="407" y="484"/>
                    </a:lnTo>
                    <a:lnTo>
                      <a:pt x="412" y="478"/>
                    </a:lnTo>
                    <a:lnTo>
                      <a:pt x="417" y="470"/>
                    </a:lnTo>
                    <a:lnTo>
                      <a:pt x="422" y="463"/>
                    </a:lnTo>
                    <a:lnTo>
                      <a:pt x="425" y="454"/>
                    </a:lnTo>
                    <a:lnTo>
                      <a:pt x="425" y="454"/>
                    </a:lnTo>
                    <a:lnTo>
                      <a:pt x="426" y="449"/>
                    </a:lnTo>
                    <a:lnTo>
                      <a:pt x="426" y="446"/>
                    </a:lnTo>
                    <a:lnTo>
                      <a:pt x="424" y="445"/>
                    </a:lnTo>
                    <a:lnTo>
                      <a:pt x="422" y="443"/>
                    </a:lnTo>
                    <a:lnTo>
                      <a:pt x="416" y="442"/>
                    </a:lnTo>
                    <a:lnTo>
                      <a:pt x="412" y="441"/>
                    </a:lnTo>
                    <a:lnTo>
                      <a:pt x="410" y="438"/>
                    </a:lnTo>
                    <a:lnTo>
                      <a:pt x="410" y="438"/>
                    </a:lnTo>
                    <a:lnTo>
                      <a:pt x="407" y="433"/>
                    </a:lnTo>
                    <a:lnTo>
                      <a:pt x="405" y="424"/>
                    </a:lnTo>
                    <a:lnTo>
                      <a:pt x="403" y="409"/>
                    </a:lnTo>
                    <a:lnTo>
                      <a:pt x="403" y="409"/>
                    </a:lnTo>
                    <a:lnTo>
                      <a:pt x="403" y="401"/>
                    </a:lnTo>
                    <a:lnTo>
                      <a:pt x="405" y="392"/>
                    </a:lnTo>
                    <a:lnTo>
                      <a:pt x="405" y="392"/>
                    </a:lnTo>
                    <a:lnTo>
                      <a:pt x="406" y="389"/>
                    </a:lnTo>
                    <a:lnTo>
                      <a:pt x="408" y="386"/>
                    </a:lnTo>
                    <a:lnTo>
                      <a:pt x="411" y="385"/>
                    </a:lnTo>
                    <a:lnTo>
                      <a:pt x="412" y="382"/>
                    </a:lnTo>
                    <a:lnTo>
                      <a:pt x="412" y="382"/>
                    </a:lnTo>
                    <a:lnTo>
                      <a:pt x="412" y="380"/>
                    </a:lnTo>
                    <a:lnTo>
                      <a:pt x="412" y="376"/>
                    </a:lnTo>
                    <a:lnTo>
                      <a:pt x="410" y="372"/>
                    </a:lnTo>
                    <a:lnTo>
                      <a:pt x="406" y="368"/>
                    </a:lnTo>
                    <a:lnTo>
                      <a:pt x="401" y="364"/>
                    </a:lnTo>
                    <a:lnTo>
                      <a:pt x="401" y="364"/>
                    </a:lnTo>
                    <a:lnTo>
                      <a:pt x="393" y="355"/>
                    </a:lnTo>
                    <a:lnTo>
                      <a:pt x="385" y="347"/>
                    </a:lnTo>
                    <a:lnTo>
                      <a:pt x="385" y="347"/>
                    </a:lnTo>
                    <a:lnTo>
                      <a:pt x="382" y="345"/>
                    </a:lnTo>
                    <a:lnTo>
                      <a:pt x="379" y="345"/>
                    </a:lnTo>
                    <a:lnTo>
                      <a:pt x="377" y="345"/>
                    </a:lnTo>
                    <a:lnTo>
                      <a:pt x="374" y="347"/>
                    </a:lnTo>
                    <a:lnTo>
                      <a:pt x="369" y="349"/>
                    </a:lnTo>
                    <a:lnTo>
                      <a:pt x="366" y="349"/>
                    </a:lnTo>
                    <a:lnTo>
                      <a:pt x="364" y="348"/>
                    </a:lnTo>
                    <a:lnTo>
                      <a:pt x="364" y="348"/>
                    </a:lnTo>
                    <a:lnTo>
                      <a:pt x="362" y="347"/>
                    </a:lnTo>
                    <a:lnTo>
                      <a:pt x="362" y="344"/>
                    </a:lnTo>
                    <a:lnTo>
                      <a:pt x="362" y="339"/>
                    </a:lnTo>
                    <a:lnTo>
                      <a:pt x="365" y="330"/>
                    </a:lnTo>
                    <a:lnTo>
                      <a:pt x="365" y="330"/>
                    </a:lnTo>
                    <a:lnTo>
                      <a:pt x="371" y="317"/>
                    </a:lnTo>
                    <a:lnTo>
                      <a:pt x="377" y="311"/>
                    </a:lnTo>
                    <a:lnTo>
                      <a:pt x="382" y="307"/>
                    </a:lnTo>
                    <a:lnTo>
                      <a:pt x="382" y="307"/>
                    </a:lnTo>
                    <a:lnTo>
                      <a:pt x="388" y="304"/>
                    </a:lnTo>
                    <a:lnTo>
                      <a:pt x="394" y="303"/>
                    </a:lnTo>
                    <a:lnTo>
                      <a:pt x="397" y="302"/>
                    </a:lnTo>
                    <a:lnTo>
                      <a:pt x="399" y="299"/>
                    </a:lnTo>
                    <a:lnTo>
                      <a:pt x="401" y="297"/>
                    </a:lnTo>
                    <a:lnTo>
                      <a:pt x="402" y="292"/>
                    </a:lnTo>
                    <a:lnTo>
                      <a:pt x="402" y="292"/>
                    </a:lnTo>
                    <a:lnTo>
                      <a:pt x="402" y="281"/>
                    </a:lnTo>
                    <a:lnTo>
                      <a:pt x="402" y="278"/>
                    </a:lnTo>
                    <a:lnTo>
                      <a:pt x="405" y="273"/>
                    </a:lnTo>
                    <a:lnTo>
                      <a:pt x="405" y="273"/>
                    </a:lnTo>
                    <a:lnTo>
                      <a:pt x="408" y="267"/>
                    </a:lnTo>
                    <a:lnTo>
                      <a:pt x="414" y="262"/>
                    </a:lnTo>
                    <a:lnTo>
                      <a:pt x="414" y="262"/>
                    </a:lnTo>
                    <a:lnTo>
                      <a:pt x="415" y="258"/>
                    </a:lnTo>
                    <a:lnTo>
                      <a:pt x="416" y="255"/>
                    </a:lnTo>
                    <a:lnTo>
                      <a:pt x="417" y="246"/>
                    </a:lnTo>
                    <a:lnTo>
                      <a:pt x="417" y="246"/>
                    </a:lnTo>
                    <a:lnTo>
                      <a:pt x="419" y="242"/>
                    </a:lnTo>
                    <a:lnTo>
                      <a:pt x="421" y="239"/>
                    </a:lnTo>
                    <a:lnTo>
                      <a:pt x="426" y="233"/>
                    </a:lnTo>
                    <a:lnTo>
                      <a:pt x="426" y="233"/>
                    </a:lnTo>
                    <a:lnTo>
                      <a:pt x="429" y="229"/>
                    </a:lnTo>
                    <a:lnTo>
                      <a:pt x="428" y="225"/>
                    </a:lnTo>
                    <a:lnTo>
                      <a:pt x="428" y="225"/>
                    </a:lnTo>
                    <a:lnTo>
                      <a:pt x="422" y="215"/>
                    </a:lnTo>
                    <a:lnTo>
                      <a:pt x="422" y="215"/>
                    </a:lnTo>
                    <a:lnTo>
                      <a:pt x="420" y="215"/>
                    </a:lnTo>
                    <a:lnTo>
                      <a:pt x="417" y="214"/>
                    </a:lnTo>
                    <a:lnTo>
                      <a:pt x="412" y="215"/>
                    </a:lnTo>
                    <a:lnTo>
                      <a:pt x="410" y="215"/>
                    </a:lnTo>
                    <a:lnTo>
                      <a:pt x="408" y="214"/>
                    </a:lnTo>
                    <a:lnTo>
                      <a:pt x="406" y="211"/>
                    </a:lnTo>
                    <a:lnTo>
                      <a:pt x="406" y="209"/>
                    </a:lnTo>
                    <a:lnTo>
                      <a:pt x="406" y="209"/>
                    </a:lnTo>
                    <a:lnTo>
                      <a:pt x="406" y="206"/>
                    </a:lnTo>
                    <a:lnTo>
                      <a:pt x="407" y="204"/>
                    </a:lnTo>
                    <a:lnTo>
                      <a:pt x="411" y="199"/>
                    </a:lnTo>
                    <a:lnTo>
                      <a:pt x="416" y="192"/>
                    </a:lnTo>
                    <a:lnTo>
                      <a:pt x="419" y="187"/>
                    </a:lnTo>
                    <a:lnTo>
                      <a:pt x="419" y="187"/>
                    </a:lnTo>
                    <a:lnTo>
                      <a:pt x="419" y="185"/>
                    </a:lnTo>
                    <a:lnTo>
                      <a:pt x="419" y="182"/>
                    </a:lnTo>
                    <a:lnTo>
                      <a:pt x="419" y="179"/>
                    </a:lnTo>
                    <a:lnTo>
                      <a:pt x="420" y="176"/>
                    </a:lnTo>
                    <a:lnTo>
                      <a:pt x="420" y="176"/>
                    </a:lnTo>
                    <a:lnTo>
                      <a:pt x="425" y="169"/>
                    </a:lnTo>
                    <a:lnTo>
                      <a:pt x="431" y="165"/>
                    </a:lnTo>
                    <a:lnTo>
                      <a:pt x="431" y="165"/>
                    </a:lnTo>
                    <a:lnTo>
                      <a:pt x="439" y="162"/>
                    </a:lnTo>
                    <a:lnTo>
                      <a:pt x="447" y="159"/>
                    </a:lnTo>
                    <a:lnTo>
                      <a:pt x="456" y="156"/>
                    </a:lnTo>
                    <a:lnTo>
                      <a:pt x="463" y="154"/>
                    </a:lnTo>
                    <a:lnTo>
                      <a:pt x="463" y="154"/>
                    </a:lnTo>
                    <a:lnTo>
                      <a:pt x="481" y="145"/>
                    </a:lnTo>
                    <a:lnTo>
                      <a:pt x="489" y="140"/>
                    </a:lnTo>
                    <a:lnTo>
                      <a:pt x="496" y="133"/>
                    </a:lnTo>
                    <a:lnTo>
                      <a:pt x="496" y="133"/>
                    </a:lnTo>
                    <a:lnTo>
                      <a:pt x="507" y="119"/>
                    </a:lnTo>
                    <a:lnTo>
                      <a:pt x="517" y="104"/>
                    </a:lnTo>
                    <a:lnTo>
                      <a:pt x="526" y="88"/>
                    </a:lnTo>
                    <a:lnTo>
                      <a:pt x="533" y="72"/>
                    </a:lnTo>
                    <a:lnTo>
                      <a:pt x="533" y="72"/>
                    </a:lnTo>
                    <a:lnTo>
                      <a:pt x="542" y="56"/>
                    </a:lnTo>
                    <a:lnTo>
                      <a:pt x="546" y="47"/>
                    </a:lnTo>
                    <a:lnTo>
                      <a:pt x="550" y="38"/>
                    </a:lnTo>
                    <a:lnTo>
                      <a:pt x="550" y="38"/>
                    </a:lnTo>
                    <a:lnTo>
                      <a:pt x="553" y="31"/>
                    </a:lnTo>
                    <a:lnTo>
                      <a:pt x="555" y="26"/>
                    </a:lnTo>
                    <a:lnTo>
                      <a:pt x="559" y="23"/>
                    </a:lnTo>
                    <a:lnTo>
                      <a:pt x="565" y="19"/>
                    </a:lnTo>
                    <a:lnTo>
                      <a:pt x="565" y="19"/>
                    </a:lnTo>
                    <a:lnTo>
                      <a:pt x="569" y="14"/>
                    </a:lnTo>
                    <a:lnTo>
                      <a:pt x="572" y="8"/>
                    </a:lnTo>
                    <a:lnTo>
                      <a:pt x="576" y="2"/>
                    </a:lnTo>
                    <a:lnTo>
                      <a:pt x="578" y="1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82" y="0"/>
                    </a:lnTo>
                    <a:lnTo>
                      <a:pt x="584" y="1"/>
                    </a:lnTo>
                    <a:lnTo>
                      <a:pt x="591" y="6"/>
                    </a:lnTo>
                    <a:lnTo>
                      <a:pt x="596" y="11"/>
                    </a:lnTo>
                    <a:lnTo>
                      <a:pt x="601" y="15"/>
                    </a:lnTo>
                    <a:lnTo>
                      <a:pt x="601" y="15"/>
                    </a:lnTo>
                    <a:lnTo>
                      <a:pt x="611" y="17"/>
                    </a:lnTo>
                    <a:lnTo>
                      <a:pt x="621" y="20"/>
                    </a:lnTo>
                    <a:lnTo>
                      <a:pt x="632" y="21"/>
                    </a:lnTo>
                    <a:lnTo>
                      <a:pt x="642" y="24"/>
                    </a:lnTo>
                    <a:lnTo>
                      <a:pt x="642" y="24"/>
                    </a:lnTo>
                    <a:lnTo>
                      <a:pt x="647" y="26"/>
                    </a:lnTo>
                    <a:lnTo>
                      <a:pt x="650" y="30"/>
                    </a:lnTo>
                    <a:lnTo>
                      <a:pt x="653" y="35"/>
                    </a:lnTo>
                    <a:lnTo>
                      <a:pt x="656" y="39"/>
                    </a:lnTo>
                    <a:lnTo>
                      <a:pt x="656" y="39"/>
                    </a:lnTo>
                    <a:lnTo>
                      <a:pt x="662" y="42"/>
                    </a:lnTo>
                    <a:lnTo>
                      <a:pt x="670" y="44"/>
                    </a:lnTo>
                    <a:lnTo>
                      <a:pt x="676" y="47"/>
                    </a:lnTo>
                    <a:lnTo>
                      <a:pt x="679" y="48"/>
                    </a:lnTo>
                    <a:lnTo>
                      <a:pt x="681" y="51"/>
                    </a:lnTo>
                    <a:lnTo>
                      <a:pt x="681" y="51"/>
                    </a:lnTo>
                    <a:lnTo>
                      <a:pt x="684" y="54"/>
                    </a:lnTo>
                    <a:lnTo>
                      <a:pt x="685" y="58"/>
                    </a:lnTo>
                    <a:lnTo>
                      <a:pt x="684" y="67"/>
                    </a:lnTo>
                    <a:lnTo>
                      <a:pt x="681" y="84"/>
                    </a:lnTo>
                    <a:lnTo>
                      <a:pt x="681" y="84"/>
                    </a:lnTo>
                    <a:lnTo>
                      <a:pt x="678" y="102"/>
                    </a:lnTo>
                    <a:lnTo>
                      <a:pt x="671" y="119"/>
                    </a:lnTo>
                    <a:lnTo>
                      <a:pt x="664" y="136"/>
                    </a:lnTo>
                    <a:lnTo>
                      <a:pt x="658" y="144"/>
                    </a:lnTo>
                    <a:lnTo>
                      <a:pt x="652" y="150"/>
                    </a:lnTo>
                    <a:lnTo>
                      <a:pt x="652" y="150"/>
                    </a:lnTo>
                    <a:lnTo>
                      <a:pt x="648" y="156"/>
                    </a:lnTo>
                    <a:lnTo>
                      <a:pt x="644" y="162"/>
                    </a:lnTo>
                    <a:lnTo>
                      <a:pt x="642" y="168"/>
                    </a:lnTo>
                    <a:lnTo>
                      <a:pt x="638" y="173"/>
                    </a:lnTo>
                    <a:lnTo>
                      <a:pt x="638" y="173"/>
                    </a:lnTo>
                    <a:lnTo>
                      <a:pt x="634" y="178"/>
                    </a:lnTo>
                    <a:lnTo>
                      <a:pt x="629" y="182"/>
                    </a:lnTo>
                    <a:lnTo>
                      <a:pt x="624" y="186"/>
                    </a:lnTo>
                    <a:lnTo>
                      <a:pt x="620" y="191"/>
                    </a:lnTo>
                    <a:lnTo>
                      <a:pt x="620" y="191"/>
                    </a:lnTo>
                    <a:lnTo>
                      <a:pt x="616" y="199"/>
                    </a:lnTo>
                    <a:lnTo>
                      <a:pt x="616" y="205"/>
                    </a:lnTo>
                    <a:lnTo>
                      <a:pt x="618" y="211"/>
                    </a:lnTo>
                    <a:lnTo>
                      <a:pt x="621" y="218"/>
                    </a:lnTo>
                    <a:lnTo>
                      <a:pt x="629" y="229"/>
                    </a:lnTo>
                    <a:lnTo>
                      <a:pt x="633" y="236"/>
                    </a:lnTo>
                    <a:lnTo>
                      <a:pt x="634" y="243"/>
                    </a:lnTo>
                    <a:lnTo>
                      <a:pt x="634" y="243"/>
                    </a:lnTo>
                    <a:lnTo>
                      <a:pt x="633" y="261"/>
                    </a:lnTo>
                    <a:lnTo>
                      <a:pt x="632" y="278"/>
                    </a:lnTo>
                    <a:lnTo>
                      <a:pt x="628" y="295"/>
                    </a:lnTo>
                    <a:lnTo>
                      <a:pt x="621" y="311"/>
                    </a:lnTo>
                    <a:lnTo>
                      <a:pt x="621" y="311"/>
                    </a:lnTo>
                    <a:lnTo>
                      <a:pt x="618" y="317"/>
                    </a:lnTo>
                    <a:lnTo>
                      <a:pt x="613" y="324"/>
                    </a:lnTo>
                    <a:lnTo>
                      <a:pt x="609" y="329"/>
                    </a:lnTo>
                    <a:lnTo>
                      <a:pt x="605" y="335"/>
                    </a:lnTo>
                    <a:lnTo>
                      <a:pt x="605" y="335"/>
                    </a:lnTo>
                    <a:lnTo>
                      <a:pt x="604" y="343"/>
                    </a:lnTo>
                    <a:lnTo>
                      <a:pt x="602" y="352"/>
                    </a:lnTo>
                    <a:lnTo>
                      <a:pt x="601" y="368"/>
                    </a:lnTo>
                    <a:lnTo>
                      <a:pt x="601" y="368"/>
                    </a:lnTo>
                    <a:lnTo>
                      <a:pt x="600" y="378"/>
                    </a:lnTo>
                    <a:lnTo>
                      <a:pt x="598" y="389"/>
                    </a:lnTo>
                    <a:lnTo>
                      <a:pt x="592" y="410"/>
                    </a:lnTo>
                    <a:lnTo>
                      <a:pt x="592" y="410"/>
                    </a:lnTo>
                    <a:lnTo>
                      <a:pt x="588" y="427"/>
                    </a:lnTo>
                    <a:lnTo>
                      <a:pt x="586" y="436"/>
                    </a:lnTo>
                    <a:lnTo>
                      <a:pt x="583" y="443"/>
                    </a:lnTo>
                    <a:lnTo>
                      <a:pt x="583" y="443"/>
                    </a:lnTo>
                    <a:lnTo>
                      <a:pt x="578" y="450"/>
                    </a:lnTo>
                    <a:lnTo>
                      <a:pt x="574" y="456"/>
                    </a:lnTo>
                    <a:lnTo>
                      <a:pt x="569" y="463"/>
                    </a:lnTo>
                    <a:lnTo>
                      <a:pt x="568" y="466"/>
                    </a:lnTo>
                    <a:lnTo>
                      <a:pt x="568" y="470"/>
                    </a:lnTo>
                    <a:lnTo>
                      <a:pt x="568" y="470"/>
                    </a:lnTo>
                    <a:lnTo>
                      <a:pt x="568" y="479"/>
                    </a:lnTo>
                    <a:lnTo>
                      <a:pt x="569" y="487"/>
                    </a:lnTo>
                    <a:lnTo>
                      <a:pt x="573" y="496"/>
                    </a:lnTo>
                    <a:lnTo>
                      <a:pt x="578" y="502"/>
                    </a:lnTo>
                    <a:lnTo>
                      <a:pt x="578" y="502"/>
                    </a:lnTo>
                    <a:lnTo>
                      <a:pt x="587" y="515"/>
                    </a:lnTo>
                    <a:lnTo>
                      <a:pt x="591" y="520"/>
                    </a:lnTo>
                    <a:lnTo>
                      <a:pt x="595" y="526"/>
                    </a:lnTo>
                    <a:lnTo>
                      <a:pt x="597" y="533"/>
                    </a:lnTo>
                    <a:lnTo>
                      <a:pt x="598" y="539"/>
                    </a:lnTo>
                    <a:lnTo>
                      <a:pt x="596" y="545"/>
                    </a:lnTo>
                    <a:lnTo>
                      <a:pt x="591" y="553"/>
                    </a:lnTo>
                    <a:lnTo>
                      <a:pt x="591" y="553"/>
                    </a:lnTo>
                    <a:lnTo>
                      <a:pt x="578" y="567"/>
                    </a:lnTo>
                    <a:lnTo>
                      <a:pt x="572" y="575"/>
                    </a:lnTo>
                    <a:lnTo>
                      <a:pt x="568" y="584"/>
                    </a:lnTo>
                    <a:lnTo>
                      <a:pt x="568" y="584"/>
                    </a:lnTo>
                    <a:lnTo>
                      <a:pt x="564" y="599"/>
                    </a:lnTo>
                    <a:lnTo>
                      <a:pt x="563" y="607"/>
                    </a:lnTo>
                    <a:lnTo>
                      <a:pt x="560" y="614"/>
                    </a:lnTo>
                    <a:lnTo>
                      <a:pt x="560" y="614"/>
                    </a:lnTo>
                    <a:lnTo>
                      <a:pt x="559" y="618"/>
                    </a:lnTo>
                    <a:lnTo>
                      <a:pt x="559" y="622"/>
                    </a:lnTo>
                    <a:lnTo>
                      <a:pt x="558" y="625"/>
                    </a:lnTo>
                    <a:lnTo>
                      <a:pt x="555" y="628"/>
                    </a:lnTo>
                    <a:lnTo>
                      <a:pt x="555" y="628"/>
                    </a:lnTo>
                    <a:lnTo>
                      <a:pt x="553" y="630"/>
                    </a:lnTo>
                    <a:lnTo>
                      <a:pt x="549" y="630"/>
                    </a:lnTo>
                    <a:lnTo>
                      <a:pt x="542" y="632"/>
                    </a:lnTo>
                    <a:lnTo>
                      <a:pt x="542" y="632"/>
                    </a:lnTo>
                    <a:lnTo>
                      <a:pt x="536" y="637"/>
                    </a:lnTo>
                    <a:lnTo>
                      <a:pt x="531" y="644"/>
                    </a:lnTo>
                    <a:lnTo>
                      <a:pt x="524" y="650"/>
                    </a:lnTo>
                    <a:lnTo>
                      <a:pt x="518" y="656"/>
                    </a:lnTo>
                    <a:lnTo>
                      <a:pt x="518" y="656"/>
                    </a:lnTo>
                    <a:lnTo>
                      <a:pt x="512" y="663"/>
                    </a:lnTo>
                    <a:lnTo>
                      <a:pt x="507" y="669"/>
                    </a:lnTo>
                    <a:lnTo>
                      <a:pt x="495" y="682"/>
                    </a:lnTo>
                    <a:lnTo>
                      <a:pt x="489" y="688"/>
                    </a:lnTo>
                    <a:lnTo>
                      <a:pt x="482" y="693"/>
                    </a:lnTo>
                    <a:lnTo>
                      <a:pt x="476" y="699"/>
                    </a:lnTo>
                    <a:lnTo>
                      <a:pt x="467" y="701"/>
                    </a:lnTo>
                    <a:lnTo>
                      <a:pt x="467" y="701"/>
                    </a:lnTo>
                    <a:lnTo>
                      <a:pt x="431" y="707"/>
                    </a:lnTo>
                    <a:lnTo>
                      <a:pt x="431" y="707"/>
                    </a:lnTo>
                    <a:lnTo>
                      <a:pt x="419" y="711"/>
                    </a:lnTo>
                    <a:lnTo>
                      <a:pt x="412" y="711"/>
                    </a:lnTo>
                    <a:lnTo>
                      <a:pt x="405" y="709"/>
                    </a:lnTo>
                    <a:lnTo>
                      <a:pt x="405" y="709"/>
                    </a:lnTo>
                    <a:lnTo>
                      <a:pt x="402" y="706"/>
                    </a:lnTo>
                    <a:lnTo>
                      <a:pt x="399" y="702"/>
                    </a:lnTo>
                    <a:lnTo>
                      <a:pt x="397" y="700"/>
                    </a:lnTo>
                    <a:lnTo>
                      <a:pt x="394" y="697"/>
                    </a:lnTo>
                    <a:lnTo>
                      <a:pt x="394" y="697"/>
                    </a:lnTo>
                    <a:lnTo>
                      <a:pt x="392" y="696"/>
                    </a:lnTo>
                    <a:lnTo>
                      <a:pt x="389" y="695"/>
                    </a:lnTo>
                    <a:lnTo>
                      <a:pt x="388" y="696"/>
                    </a:lnTo>
                    <a:lnTo>
                      <a:pt x="384" y="696"/>
                    </a:lnTo>
                    <a:lnTo>
                      <a:pt x="384" y="696"/>
                    </a:lnTo>
                    <a:lnTo>
                      <a:pt x="380" y="695"/>
                    </a:lnTo>
                    <a:lnTo>
                      <a:pt x="377" y="692"/>
                    </a:lnTo>
                    <a:lnTo>
                      <a:pt x="373" y="688"/>
                    </a:lnTo>
                    <a:lnTo>
                      <a:pt x="369" y="686"/>
                    </a:lnTo>
                    <a:lnTo>
                      <a:pt x="369" y="686"/>
                    </a:lnTo>
                    <a:lnTo>
                      <a:pt x="357" y="682"/>
                    </a:lnTo>
                    <a:lnTo>
                      <a:pt x="347" y="681"/>
                    </a:lnTo>
                    <a:lnTo>
                      <a:pt x="336" y="682"/>
                    </a:lnTo>
                    <a:lnTo>
                      <a:pt x="324" y="686"/>
                    </a:lnTo>
                    <a:lnTo>
                      <a:pt x="324" y="686"/>
                    </a:lnTo>
                    <a:lnTo>
                      <a:pt x="319" y="690"/>
                    </a:lnTo>
                    <a:lnTo>
                      <a:pt x="317" y="692"/>
                    </a:lnTo>
                    <a:lnTo>
                      <a:pt x="317" y="695"/>
                    </a:lnTo>
                    <a:lnTo>
                      <a:pt x="319" y="697"/>
                    </a:lnTo>
                    <a:lnTo>
                      <a:pt x="328" y="701"/>
                    </a:lnTo>
                    <a:lnTo>
                      <a:pt x="337" y="702"/>
                    </a:lnTo>
                    <a:lnTo>
                      <a:pt x="337" y="702"/>
                    </a:lnTo>
                    <a:lnTo>
                      <a:pt x="345" y="705"/>
                    </a:lnTo>
                    <a:lnTo>
                      <a:pt x="352" y="709"/>
                    </a:lnTo>
                    <a:lnTo>
                      <a:pt x="368" y="715"/>
                    </a:lnTo>
                    <a:lnTo>
                      <a:pt x="368" y="715"/>
                    </a:lnTo>
                    <a:lnTo>
                      <a:pt x="379" y="718"/>
                    </a:lnTo>
                    <a:lnTo>
                      <a:pt x="385" y="720"/>
                    </a:lnTo>
                    <a:lnTo>
                      <a:pt x="387" y="722"/>
                    </a:lnTo>
                    <a:lnTo>
                      <a:pt x="388" y="723"/>
                    </a:lnTo>
                    <a:lnTo>
                      <a:pt x="388" y="723"/>
                    </a:lnTo>
                    <a:lnTo>
                      <a:pt x="388" y="727"/>
                    </a:lnTo>
                    <a:lnTo>
                      <a:pt x="388" y="729"/>
                    </a:lnTo>
                    <a:lnTo>
                      <a:pt x="385" y="732"/>
                    </a:lnTo>
                    <a:lnTo>
                      <a:pt x="384" y="733"/>
                    </a:lnTo>
                    <a:lnTo>
                      <a:pt x="384" y="734"/>
                    </a:lnTo>
                    <a:lnTo>
                      <a:pt x="385" y="737"/>
                    </a:lnTo>
                    <a:lnTo>
                      <a:pt x="388" y="741"/>
                    </a:lnTo>
                    <a:lnTo>
                      <a:pt x="388" y="741"/>
                    </a:lnTo>
                    <a:lnTo>
                      <a:pt x="394" y="746"/>
                    </a:lnTo>
                    <a:lnTo>
                      <a:pt x="399" y="750"/>
                    </a:lnTo>
                    <a:lnTo>
                      <a:pt x="406" y="751"/>
                    </a:lnTo>
                    <a:lnTo>
                      <a:pt x="414" y="752"/>
                    </a:lnTo>
                    <a:lnTo>
                      <a:pt x="414" y="752"/>
                    </a:lnTo>
                    <a:lnTo>
                      <a:pt x="422" y="753"/>
                    </a:lnTo>
                    <a:lnTo>
                      <a:pt x="433" y="757"/>
                    </a:lnTo>
                    <a:lnTo>
                      <a:pt x="442" y="761"/>
                    </a:lnTo>
                    <a:lnTo>
                      <a:pt x="449" y="767"/>
                    </a:lnTo>
                    <a:lnTo>
                      <a:pt x="449" y="767"/>
                    </a:lnTo>
                    <a:lnTo>
                      <a:pt x="458" y="776"/>
                    </a:lnTo>
                    <a:lnTo>
                      <a:pt x="465" y="781"/>
                    </a:lnTo>
                    <a:lnTo>
                      <a:pt x="467" y="783"/>
                    </a:lnTo>
                    <a:lnTo>
                      <a:pt x="471" y="783"/>
                    </a:lnTo>
                    <a:lnTo>
                      <a:pt x="471" y="783"/>
                    </a:lnTo>
                    <a:lnTo>
                      <a:pt x="475" y="783"/>
                    </a:lnTo>
                    <a:lnTo>
                      <a:pt x="477" y="780"/>
                    </a:lnTo>
                    <a:lnTo>
                      <a:pt x="480" y="779"/>
                    </a:lnTo>
                    <a:lnTo>
                      <a:pt x="481" y="776"/>
                    </a:lnTo>
                    <a:lnTo>
                      <a:pt x="484" y="770"/>
                    </a:lnTo>
                    <a:lnTo>
                      <a:pt x="486" y="764"/>
                    </a:lnTo>
                    <a:lnTo>
                      <a:pt x="486" y="764"/>
                    </a:lnTo>
                    <a:lnTo>
                      <a:pt x="490" y="757"/>
                    </a:lnTo>
                    <a:lnTo>
                      <a:pt x="494" y="753"/>
                    </a:lnTo>
                    <a:lnTo>
                      <a:pt x="499" y="751"/>
                    </a:lnTo>
                    <a:lnTo>
                      <a:pt x="505" y="748"/>
                    </a:lnTo>
                    <a:lnTo>
                      <a:pt x="505" y="748"/>
                    </a:lnTo>
                    <a:lnTo>
                      <a:pt x="521" y="743"/>
                    </a:lnTo>
                    <a:lnTo>
                      <a:pt x="536" y="736"/>
                    </a:lnTo>
                    <a:lnTo>
                      <a:pt x="551" y="728"/>
                    </a:lnTo>
                    <a:lnTo>
                      <a:pt x="564" y="718"/>
                    </a:lnTo>
                    <a:lnTo>
                      <a:pt x="564" y="718"/>
                    </a:lnTo>
                    <a:lnTo>
                      <a:pt x="570" y="713"/>
                    </a:lnTo>
                    <a:lnTo>
                      <a:pt x="576" y="706"/>
                    </a:lnTo>
                    <a:lnTo>
                      <a:pt x="579" y="699"/>
                    </a:lnTo>
                    <a:lnTo>
                      <a:pt x="583" y="691"/>
                    </a:lnTo>
                    <a:lnTo>
                      <a:pt x="583" y="691"/>
                    </a:lnTo>
                    <a:lnTo>
                      <a:pt x="583" y="683"/>
                    </a:lnTo>
                    <a:lnTo>
                      <a:pt x="584" y="678"/>
                    </a:lnTo>
                    <a:lnTo>
                      <a:pt x="586" y="674"/>
                    </a:lnTo>
                    <a:lnTo>
                      <a:pt x="586" y="674"/>
                    </a:lnTo>
                    <a:lnTo>
                      <a:pt x="588" y="672"/>
                    </a:lnTo>
                    <a:lnTo>
                      <a:pt x="592" y="670"/>
                    </a:lnTo>
                    <a:lnTo>
                      <a:pt x="598" y="668"/>
                    </a:lnTo>
                    <a:lnTo>
                      <a:pt x="598" y="668"/>
                    </a:lnTo>
                    <a:lnTo>
                      <a:pt x="606" y="663"/>
                    </a:lnTo>
                    <a:lnTo>
                      <a:pt x="613" y="658"/>
                    </a:lnTo>
                    <a:lnTo>
                      <a:pt x="625" y="645"/>
                    </a:lnTo>
                    <a:lnTo>
                      <a:pt x="625" y="645"/>
                    </a:lnTo>
                    <a:lnTo>
                      <a:pt x="629" y="637"/>
                    </a:lnTo>
                    <a:lnTo>
                      <a:pt x="632" y="628"/>
                    </a:lnTo>
                    <a:lnTo>
                      <a:pt x="635" y="609"/>
                    </a:lnTo>
                    <a:lnTo>
                      <a:pt x="635" y="609"/>
                    </a:lnTo>
                    <a:lnTo>
                      <a:pt x="635" y="600"/>
                    </a:lnTo>
                    <a:lnTo>
                      <a:pt x="634" y="593"/>
                    </a:lnTo>
                    <a:lnTo>
                      <a:pt x="628" y="576"/>
                    </a:lnTo>
                    <a:lnTo>
                      <a:pt x="628" y="576"/>
                    </a:lnTo>
                    <a:lnTo>
                      <a:pt x="627" y="571"/>
                    </a:lnTo>
                    <a:lnTo>
                      <a:pt x="627" y="568"/>
                    </a:lnTo>
                    <a:lnTo>
                      <a:pt x="629" y="561"/>
                    </a:lnTo>
                    <a:lnTo>
                      <a:pt x="632" y="554"/>
                    </a:lnTo>
                    <a:lnTo>
                      <a:pt x="635" y="547"/>
                    </a:lnTo>
                    <a:lnTo>
                      <a:pt x="635" y="547"/>
                    </a:lnTo>
                    <a:lnTo>
                      <a:pt x="637" y="539"/>
                    </a:lnTo>
                    <a:lnTo>
                      <a:pt x="641" y="531"/>
                    </a:lnTo>
                    <a:lnTo>
                      <a:pt x="643" y="529"/>
                    </a:lnTo>
                    <a:lnTo>
                      <a:pt x="646" y="526"/>
                    </a:lnTo>
                    <a:lnTo>
                      <a:pt x="650" y="525"/>
                    </a:lnTo>
                    <a:lnTo>
                      <a:pt x="655" y="524"/>
                    </a:lnTo>
                    <a:lnTo>
                      <a:pt x="655" y="524"/>
                    </a:lnTo>
                    <a:lnTo>
                      <a:pt x="664" y="523"/>
                    </a:lnTo>
                    <a:lnTo>
                      <a:pt x="671" y="523"/>
                    </a:lnTo>
                    <a:lnTo>
                      <a:pt x="671" y="523"/>
                    </a:lnTo>
                    <a:lnTo>
                      <a:pt x="675" y="521"/>
                    </a:lnTo>
                    <a:lnTo>
                      <a:pt x="679" y="519"/>
                    </a:lnTo>
                    <a:lnTo>
                      <a:pt x="685" y="515"/>
                    </a:lnTo>
                    <a:lnTo>
                      <a:pt x="685" y="515"/>
                    </a:lnTo>
                    <a:lnTo>
                      <a:pt x="693" y="514"/>
                    </a:lnTo>
                    <a:lnTo>
                      <a:pt x="702" y="512"/>
                    </a:lnTo>
                    <a:lnTo>
                      <a:pt x="712" y="512"/>
                    </a:lnTo>
                    <a:lnTo>
                      <a:pt x="720" y="514"/>
                    </a:lnTo>
                    <a:lnTo>
                      <a:pt x="720" y="514"/>
                    </a:lnTo>
                    <a:lnTo>
                      <a:pt x="725" y="517"/>
                    </a:lnTo>
                    <a:lnTo>
                      <a:pt x="729" y="521"/>
                    </a:lnTo>
                    <a:lnTo>
                      <a:pt x="730" y="526"/>
                    </a:lnTo>
                    <a:lnTo>
                      <a:pt x="731" y="533"/>
                    </a:lnTo>
                    <a:lnTo>
                      <a:pt x="731" y="533"/>
                    </a:lnTo>
                    <a:lnTo>
                      <a:pt x="735" y="542"/>
                    </a:lnTo>
                    <a:lnTo>
                      <a:pt x="738" y="549"/>
                    </a:lnTo>
                    <a:lnTo>
                      <a:pt x="746" y="565"/>
                    </a:lnTo>
                    <a:lnTo>
                      <a:pt x="746" y="565"/>
                    </a:lnTo>
                    <a:lnTo>
                      <a:pt x="752" y="572"/>
                    </a:lnTo>
                    <a:lnTo>
                      <a:pt x="754" y="579"/>
                    </a:lnTo>
                    <a:lnTo>
                      <a:pt x="754" y="582"/>
                    </a:lnTo>
                    <a:lnTo>
                      <a:pt x="753" y="585"/>
                    </a:lnTo>
                    <a:lnTo>
                      <a:pt x="749" y="594"/>
                    </a:lnTo>
                    <a:lnTo>
                      <a:pt x="749" y="594"/>
                    </a:lnTo>
                    <a:lnTo>
                      <a:pt x="746" y="598"/>
                    </a:lnTo>
                    <a:lnTo>
                      <a:pt x="745" y="602"/>
                    </a:lnTo>
                    <a:lnTo>
                      <a:pt x="744" y="611"/>
                    </a:lnTo>
                    <a:lnTo>
                      <a:pt x="743" y="619"/>
                    </a:lnTo>
                    <a:lnTo>
                      <a:pt x="741" y="630"/>
                    </a:lnTo>
                    <a:lnTo>
                      <a:pt x="741" y="630"/>
                    </a:lnTo>
                    <a:lnTo>
                      <a:pt x="738" y="636"/>
                    </a:lnTo>
                    <a:lnTo>
                      <a:pt x="734" y="644"/>
                    </a:lnTo>
                    <a:lnTo>
                      <a:pt x="731" y="651"/>
                    </a:lnTo>
                    <a:lnTo>
                      <a:pt x="731" y="655"/>
                    </a:lnTo>
                    <a:lnTo>
                      <a:pt x="731" y="659"/>
                    </a:lnTo>
                    <a:lnTo>
                      <a:pt x="731" y="659"/>
                    </a:lnTo>
                    <a:lnTo>
                      <a:pt x="734" y="667"/>
                    </a:lnTo>
                    <a:lnTo>
                      <a:pt x="738" y="673"/>
                    </a:lnTo>
                    <a:lnTo>
                      <a:pt x="744" y="678"/>
                    </a:lnTo>
                    <a:lnTo>
                      <a:pt x="752" y="683"/>
                    </a:lnTo>
                    <a:lnTo>
                      <a:pt x="760" y="687"/>
                    </a:lnTo>
                    <a:lnTo>
                      <a:pt x="768" y="691"/>
                    </a:lnTo>
                    <a:lnTo>
                      <a:pt x="783" y="695"/>
                    </a:lnTo>
                    <a:lnTo>
                      <a:pt x="783" y="695"/>
                    </a:lnTo>
                    <a:lnTo>
                      <a:pt x="790" y="695"/>
                    </a:lnTo>
                    <a:lnTo>
                      <a:pt x="799" y="696"/>
                    </a:lnTo>
                    <a:lnTo>
                      <a:pt x="803" y="696"/>
                    </a:lnTo>
                    <a:lnTo>
                      <a:pt x="805" y="695"/>
                    </a:lnTo>
                    <a:lnTo>
                      <a:pt x="805" y="692"/>
                    </a:lnTo>
                    <a:lnTo>
                      <a:pt x="804" y="690"/>
                    </a:lnTo>
                    <a:lnTo>
                      <a:pt x="804" y="690"/>
                    </a:lnTo>
                    <a:lnTo>
                      <a:pt x="800" y="687"/>
                    </a:lnTo>
                    <a:lnTo>
                      <a:pt x="795" y="685"/>
                    </a:lnTo>
                    <a:lnTo>
                      <a:pt x="783" y="682"/>
                    </a:lnTo>
                    <a:lnTo>
                      <a:pt x="783" y="682"/>
                    </a:lnTo>
                    <a:lnTo>
                      <a:pt x="772" y="678"/>
                    </a:lnTo>
                    <a:lnTo>
                      <a:pt x="759" y="672"/>
                    </a:lnTo>
                    <a:lnTo>
                      <a:pt x="754" y="668"/>
                    </a:lnTo>
                    <a:lnTo>
                      <a:pt x="750" y="663"/>
                    </a:lnTo>
                    <a:lnTo>
                      <a:pt x="746" y="658"/>
                    </a:lnTo>
                    <a:lnTo>
                      <a:pt x="745" y="651"/>
                    </a:lnTo>
                    <a:lnTo>
                      <a:pt x="745" y="651"/>
                    </a:lnTo>
                    <a:lnTo>
                      <a:pt x="745" y="644"/>
                    </a:lnTo>
                    <a:lnTo>
                      <a:pt x="745" y="637"/>
                    </a:lnTo>
                    <a:lnTo>
                      <a:pt x="748" y="631"/>
                    </a:lnTo>
                    <a:lnTo>
                      <a:pt x="752" y="626"/>
                    </a:lnTo>
                    <a:lnTo>
                      <a:pt x="755" y="622"/>
                    </a:lnTo>
                    <a:lnTo>
                      <a:pt x="760" y="618"/>
                    </a:lnTo>
                    <a:lnTo>
                      <a:pt x="772" y="611"/>
                    </a:lnTo>
                    <a:lnTo>
                      <a:pt x="772" y="611"/>
                    </a:lnTo>
                    <a:lnTo>
                      <a:pt x="776" y="609"/>
                    </a:lnTo>
                    <a:lnTo>
                      <a:pt x="778" y="607"/>
                    </a:lnTo>
                    <a:lnTo>
                      <a:pt x="780" y="605"/>
                    </a:lnTo>
                    <a:lnTo>
                      <a:pt x="780" y="603"/>
                    </a:lnTo>
                    <a:lnTo>
                      <a:pt x="780" y="597"/>
                    </a:lnTo>
                    <a:lnTo>
                      <a:pt x="777" y="589"/>
                    </a:lnTo>
                    <a:lnTo>
                      <a:pt x="777" y="589"/>
                    </a:lnTo>
                    <a:lnTo>
                      <a:pt x="776" y="581"/>
                    </a:lnTo>
                    <a:lnTo>
                      <a:pt x="776" y="572"/>
                    </a:lnTo>
                    <a:lnTo>
                      <a:pt x="776" y="556"/>
                    </a:lnTo>
                    <a:lnTo>
                      <a:pt x="776" y="556"/>
                    </a:lnTo>
                    <a:lnTo>
                      <a:pt x="776" y="548"/>
                    </a:lnTo>
                    <a:lnTo>
                      <a:pt x="775" y="542"/>
                    </a:lnTo>
                    <a:lnTo>
                      <a:pt x="773" y="534"/>
                    </a:lnTo>
                    <a:lnTo>
                      <a:pt x="768" y="529"/>
                    </a:lnTo>
                    <a:lnTo>
                      <a:pt x="768" y="529"/>
                    </a:lnTo>
                    <a:lnTo>
                      <a:pt x="750" y="512"/>
                    </a:lnTo>
                    <a:lnTo>
                      <a:pt x="750" y="512"/>
                    </a:lnTo>
                    <a:lnTo>
                      <a:pt x="735" y="500"/>
                    </a:lnTo>
                    <a:lnTo>
                      <a:pt x="717" y="488"/>
                    </a:lnTo>
                    <a:lnTo>
                      <a:pt x="717" y="488"/>
                    </a:lnTo>
                    <a:lnTo>
                      <a:pt x="709" y="483"/>
                    </a:lnTo>
                    <a:lnTo>
                      <a:pt x="703" y="480"/>
                    </a:lnTo>
                    <a:lnTo>
                      <a:pt x="698" y="480"/>
                    </a:lnTo>
                    <a:lnTo>
                      <a:pt x="690" y="483"/>
                    </a:lnTo>
                    <a:lnTo>
                      <a:pt x="690" y="483"/>
                    </a:lnTo>
                    <a:lnTo>
                      <a:pt x="676" y="491"/>
                    </a:lnTo>
                    <a:lnTo>
                      <a:pt x="670" y="493"/>
                    </a:lnTo>
                    <a:lnTo>
                      <a:pt x="666" y="493"/>
                    </a:lnTo>
                    <a:lnTo>
                      <a:pt x="662" y="493"/>
                    </a:lnTo>
                    <a:lnTo>
                      <a:pt x="662" y="493"/>
                    </a:lnTo>
                    <a:lnTo>
                      <a:pt x="656" y="489"/>
                    </a:lnTo>
                    <a:lnTo>
                      <a:pt x="652" y="487"/>
                    </a:lnTo>
                    <a:lnTo>
                      <a:pt x="647" y="484"/>
                    </a:lnTo>
                    <a:lnTo>
                      <a:pt x="639" y="484"/>
                    </a:lnTo>
                    <a:lnTo>
                      <a:pt x="639" y="484"/>
                    </a:lnTo>
                    <a:lnTo>
                      <a:pt x="629" y="483"/>
                    </a:lnTo>
                    <a:lnTo>
                      <a:pt x="627" y="482"/>
                    </a:lnTo>
                    <a:lnTo>
                      <a:pt x="624" y="480"/>
                    </a:lnTo>
                    <a:lnTo>
                      <a:pt x="623" y="478"/>
                    </a:lnTo>
                    <a:lnTo>
                      <a:pt x="621" y="475"/>
                    </a:lnTo>
                    <a:lnTo>
                      <a:pt x="623" y="469"/>
                    </a:lnTo>
                    <a:lnTo>
                      <a:pt x="624" y="463"/>
                    </a:lnTo>
                    <a:lnTo>
                      <a:pt x="628" y="455"/>
                    </a:lnTo>
                    <a:lnTo>
                      <a:pt x="632" y="447"/>
                    </a:lnTo>
                    <a:lnTo>
                      <a:pt x="634" y="441"/>
                    </a:lnTo>
                    <a:lnTo>
                      <a:pt x="634" y="441"/>
                    </a:lnTo>
                    <a:lnTo>
                      <a:pt x="635" y="436"/>
                    </a:lnTo>
                    <a:lnTo>
                      <a:pt x="634" y="432"/>
                    </a:lnTo>
                    <a:lnTo>
                      <a:pt x="633" y="424"/>
                    </a:lnTo>
                    <a:lnTo>
                      <a:pt x="630" y="417"/>
                    </a:lnTo>
                    <a:lnTo>
                      <a:pt x="630" y="413"/>
                    </a:lnTo>
                    <a:lnTo>
                      <a:pt x="630" y="409"/>
                    </a:lnTo>
                    <a:lnTo>
                      <a:pt x="630" y="409"/>
                    </a:lnTo>
                    <a:lnTo>
                      <a:pt x="632" y="403"/>
                    </a:lnTo>
                    <a:lnTo>
                      <a:pt x="635" y="396"/>
                    </a:lnTo>
                    <a:lnTo>
                      <a:pt x="639" y="391"/>
                    </a:lnTo>
                    <a:lnTo>
                      <a:pt x="643" y="385"/>
                    </a:lnTo>
                    <a:lnTo>
                      <a:pt x="643" y="385"/>
                    </a:lnTo>
                    <a:lnTo>
                      <a:pt x="648" y="372"/>
                    </a:lnTo>
                    <a:lnTo>
                      <a:pt x="651" y="366"/>
                    </a:lnTo>
                    <a:lnTo>
                      <a:pt x="655" y="359"/>
                    </a:lnTo>
                    <a:lnTo>
                      <a:pt x="655" y="359"/>
                    </a:lnTo>
                    <a:lnTo>
                      <a:pt x="660" y="353"/>
                    </a:lnTo>
                    <a:lnTo>
                      <a:pt x="662" y="345"/>
                    </a:lnTo>
                    <a:lnTo>
                      <a:pt x="666" y="339"/>
                    </a:lnTo>
                    <a:lnTo>
                      <a:pt x="671" y="332"/>
                    </a:lnTo>
                    <a:lnTo>
                      <a:pt x="671" y="332"/>
                    </a:lnTo>
                    <a:lnTo>
                      <a:pt x="676" y="326"/>
                    </a:lnTo>
                    <a:lnTo>
                      <a:pt x="681" y="321"/>
                    </a:lnTo>
                    <a:lnTo>
                      <a:pt x="684" y="315"/>
                    </a:lnTo>
                    <a:lnTo>
                      <a:pt x="684" y="311"/>
                    </a:lnTo>
                    <a:lnTo>
                      <a:pt x="684" y="306"/>
                    </a:lnTo>
                    <a:lnTo>
                      <a:pt x="684" y="306"/>
                    </a:lnTo>
                    <a:lnTo>
                      <a:pt x="681" y="298"/>
                    </a:lnTo>
                    <a:lnTo>
                      <a:pt x="678" y="290"/>
                    </a:lnTo>
                    <a:lnTo>
                      <a:pt x="675" y="283"/>
                    </a:lnTo>
                    <a:lnTo>
                      <a:pt x="672" y="274"/>
                    </a:lnTo>
                    <a:lnTo>
                      <a:pt x="672" y="274"/>
                    </a:lnTo>
                    <a:lnTo>
                      <a:pt x="674" y="255"/>
                    </a:lnTo>
                    <a:lnTo>
                      <a:pt x="672" y="246"/>
                    </a:lnTo>
                    <a:lnTo>
                      <a:pt x="671" y="237"/>
                    </a:lnTo>
                    <a:lnTo>
                      <a:pt x="671" y="237"/>
                    </a:lnTo>
                    <a:lnTo>
                      <a:pt x="669" y="230"/>
                    </a:lnTo>
                    <a:lnTo>
                      <a:pt x="666" y="225"/>
                    </a:lnTo>
                    <a:lnTo>
                      <a:pt x="662" y="220"/>
                    </a:lnTo>
                    <a:lnTo>
                      <a:pt x="660" y="215"/>
                    </a:lnTo>
                    <a:lnTo>
                      <a:pt x="660" y="215"/>
                    </a:lnTo>
                    <a:lnTo>
                      <a:pt x="658" y="211"/>
                    </a:lnTo>
                    <a:lnTo>
                      <a:pt x="658" y="207"/>
                    </a:lnTo>
                    <a:lnTo>
                      <a:pt x="661" y="204"/>
                    </a:lnTo>
                    <a:lnTo>
                      <a:pt x="664" y="201"/>
                    </a:lnTo>
                    <a:lnTo>
                      <a:pt x="670" y="196"/>
                    </a:lnTo>
                    <a:lnTo>
                      <a:pt x="676" y="192"/>
                    </a:lnTo>
                    <a:lnTo>
                      <a:pt x="676" y="192"/>
                    </a:lnTo>
                    <a:lnTo>
                      <a:pt x="680" y="186"/>
                    </a:lnTo>
                    <a:lnTo>
                      <a:pt x="684" y="179"/>
                    </a:lnTo>
                    <a:lnTo>
                      <a:pt x="686" y="173"/>
                    </a:lnTo>
                    <a:lnTo>
                      <a:pt x="692" y="167"/>
                    </a:lnTo>
                    <a:lnTo>
                      <a:pt x="692" y="167"/>
                    </a:lnTo>
                    <a:lnTo>
                      <a:pt x="695" y="164"/>
                    </a:lnTo>
                    <a:lnTo>
                      <a:pt x="699" y="162"/>
                    </a:lnTo>
                    <a:lnTo>
                      <a:pt x="708" y="160"/>
                    </a:lnTo>
                    <a:lnTo>
                      <a:pt x="717" y="160"/>
                    </a:lnTo>
                    <a:lnTo>
                      <a:pt x="726" y="158"/>
                    </a:lnTo>
                    <a:lnTo>
                      <a:pt x="726" y="158"/>
                    </a:lnTo>
                    <a:lnTo>
                      <a:pt x="732" y="155"/>
                    </a:lnTo>
                    <a:lnTo>
                      <a:pt x="740" y="150"/>
                    </a:lnTo>
                    <a:lnTo>
                      <a:pt x="746" y="145"/>
                    </a:lnTo>
                    <a:lnTo>
                      <a:pt x="750" y="139"/>
                    </a:lnTo>
                    <a:lnTo>
                      <a:pt x="750" y="139"/>
                    </a:lnTo>
                    <a:lnTo>
                      <a:pt x="753" y="135"/>
                    </a:lnTo>
                    <a:lnTo>
                      <a:pt x="754" y="132"/>
                    </a:lnTo>
                    <a:lnTo>
                      <a:pt x="754" y="125"/>
                    </a:lnTo>
                    <a:lnTo>
                      <a:pt x="754" y="117"/>
                    </a:lnTo>
                    <a:lnTo>
                      <a:pt x="754" y="109"/>
                    </a:lnTo>
                    <a:lnTo>
                      <a:pt x="754" y="109"/>
                    </a:lnTo>
                    <a:lnTo>
                      <a:pt x="757" y="102"/>
                    </a:lnTo>
                    <a:lnTo>
                      <a:pt x="758" y="94"/>
                    </a:lnTo>
                    <a:lnTo>
                      <a:pt x="758" y="94"/>
                    </a:lnTo>
                    <a:lnTo>
                      <a:pt x="758" y="84"/>
                    </a:lnTo>
                    <a:lnTo>
                      <a:pt x="758" y="75"/>
                    </a:lnTo>
                    <a:lnTo>
                      <a:pt x="758" y="75"/>
                    </a:lnTo>
                    <a:lnTo>
                      <a:pt x="759" y="68"/>
                    </a:lnTo>
                    <a:lnTo>
                      <a:pt x="760" y="67"/>
                    </a:lnTo>
                    <a:lnTo>
                      <a:pt x="762" y="65"/>
                    </a:lnTo>
                    <a:lnTo>
                      <a:pt x="764" y="65"/>
                    </a:lnTo>
                    <a:lnTo>
                      <a:pt x="767" y="65"/>
                    </a:lnTo>
                    <a:lnTo>
                      <a:pt x="769" y="66"/>
                    </a:lnTo>
                    <a:lnTo>
                      <a:pt x="772" y="70"/>
                    </a:lnTo>
                    <a:lnTo>
                      <a:pt x="772" y="70"/>
                    </a:lnTo>
                    <a:lnTo>
                      <a:pt x="776" y="74"/>
                    </a:lnTo>
                    <a:lnTo>
                      <a:pt x="777" y="80"/>
                    </a:lnTo>
                    <a:lnTo>
                      <a:pt x="778" y="91"/>
                    </a:lnTo>
                    <a:lnTo>
                      <a:pt x="778" y="91"/>
                    </a:lnTo>
                    <a:lnTo>
                      <a:pt x="778" y="118"/>
                    </a:lnTo>
                    <a:lnTo>
                      <a:pt x="778" y="118"/>
                    </a:lnTo>
                    <a:lnTo>
                      <a:pt x="778" y="125"/>
                    </a:lnTo>
                    <a:lnTo>
                      <a:pt x="776" y="131"/>
                    </a:lnTo>
                    <a:lnTo>
                      <a:pt x="769" y="142"/>
                    </a:lnTo>
                    <a:lnTo>
                      <a:pt x="769" y="142"/>
                    </a:lnTo>
                    <a:lnTo>
                      <a:pt x="767" y="151"/>
                    </a:lnTo>
                    <a:lnTo>
                      <a:pt x="763" y="160"/>
                    </a:lnTo>
                    <a:lnTo>
                      <a:pt x="763" y="160"/>
                    </a:lnTo>
                    <a:lnTo>
                      <a:pt x="758" y="167"/>
                    </a:lnTo>
                    <a:lnTo>
                      <a:pt x="753" y="173"/>
                    </a:lnTo>
                    <a:lnTo>
                      <a:pt x="753" y="173"/>
                    </a:lnTo>
                    <a:lnTo>
                      <a:pt x="750" y="177"/>
                    </a:lnTo>
                    <a:lnTo>
                      <a:pt x="749" y="182"/>
                    </a:lnTo>
                    <a:lnTo>
                      <a:pt x="748" y="186"/>
                    </a:lnTo>
                    <a:lnTo>
                      <a:pt x="748" y="190"/>
                    </a:lnTo>
                    <a:lnTo>
                      <a:pt x="749" y="199"/>
                    </a:lnTo>
                    <a:lnTo>
                      <a:pt x="750" y="207"/>
                    </a:lnTo>
                    <a:lnTo>
                      <a:pt x="750" y="207"/>
                    </a:lnTo>
                    <a:lnTo>
                      <a:pt x="749" y="215"/>
                    </a:lnTo>
                    <a:lnTo>
                      <a:pt x="746" y="222"/>
                    </a:lnTo>
                    <a:lnTo>
                      <a:pt x="741" y="232"/>
                    </a:lnTo>
                    <a:lnTo>
                      <a:pt x="741" y="237"/>
                    </a:lnTo>
                    <a:lnTo>
                      <a:pt x="743" y="242"/>
                    </a:lnTo>
                    <a:lnTo>
                      <a:pt x="746" y="247"/>
                    </a:lnTo>
                    <a:lnTo>
                      <a:pt x="754" y="252"/>
                    </a:lnTo>
                    <a:lnTo>
                      <a:pt x="754" y="252"/>
                    </a:lnTo>
                    <a:lnTo>
                      <a:pt x="762" y="256"/>
                    </a:lnTo>
                    <a:lnTo>
                      <a:pt x="769" y="257"/>
                    </a:lnTo>
                    <a:lnTo>
                      <a:pt x="776" y="260"/>
                    </a:lnTo>
                    <a:lnTo>
                      <a:pt x="782" y="262"/>
                    </a:lnTo>
                    <a:lnTo>
                      <a:pt x="782" y="262"/>
                    </a:lnTo>
                    <a:lnTo>
                      <a:pt x="785" y="265"/>
                    </a:lnTo>
                    <a:lnTo>
                      <a:pt x="786" y="266"/>
                    </a:lnTo>
                    <a:lnTo>
                      <a:pt x="789" y="271"/>
                    </a:lnTo>
                    <a:lnTo>
                      <a:pt x="790" y="276"/>
                    </a:lnTo>
                    <a:lnTo>
                      <a:pt x="791" y="278"/>
                    </a:lnTo>
                    <a:lnTo>
                      <a:pt x="794" y="279"/>
                    </a:lnTo>
                    <a:lnTo>
                      <a:pt x="794" y="279"/>
                    </a:lnTo>
                    <a:lnTo>
                      <a:pt x="799" y="278"/>
                    </a:lnTo>
                    <a:lnTo>
                      <a:pt x="803" y="275"/>
                    </a:lnTo>
                    <a:lnTo>
                      <a:pt x="803" y="275"/>
                    </a:lnTo>
                    <a:lnTo>
                      <a:pt x="809" y="274"/>
                    </a:lnTo>
                    <a:lnTo>
                      <a:pt x="813" y="274"/>
                    </a:lnTo>
                    <a:lnTo>
                      <a:pt x="815" y="275"/>
                    </a:lnTo>
                    <a:lnTo>
                      <a:pt x="815" y="275"/>
                    </a:lnTo>
                    <a:lnTo>
                      <a:pt x="820" y="278"/>
                    </a:lnTo>
                    <a:lnTo>
                      <a:pt x="824" y="284"/>
                    </a:lnTo>
                    <a:lnTo>
                      <a:pt x="829" y="295"/>
                    </a:lnTo>
                    <a:lnTo>
                      <a:pt x="829" y="295"/>
                    </a:lnTo>
                    <a:lnTo>
                      <a:pt x="834" y="306"/>
                    </a:lnTo>
                    <a:lnTo>
                      <a:pt x="838" y="311"/>
                    </a:lnTo>
                    <a:lnTo>
                      <a:pt x="842" y="315"/>
                    </a:lnTo>
                    <a:lnTo>
                      <a:pt x="847" y="318"/>
                    </a:lnTo>
                    <a:lnTo>
                      <a:pt x="852" y="318"/>
                    </a:lnTo>
                    <a:lnTo>
                      <a:pt x="859" y="317"/>
                    </a:lnTo>
                    <a:lnTo>
                      <a:pt x="864" y="313"/>
                    </a:lnTo>
                    <a:lnTo>
                      <a:pt x="864" y="313"/>
                    </a:lnTo>
                    <a:lnTo>
                      <a:pt x="868" y="310"/>
                    </a:lnTo>
                    <a:lnTo>
                      <a:pt x="868" y="304"/>
                    </a:lnTo>
                    <a:lnTo>
                      <a:pt x="866" y="303"/>
                    </a:lnTo>
                    <a:lnTo>
                      <a:pt x="864" y="302"/>
                    </a:lnTo>
                    <a:lnTo>
                      <a:pt x="861" y="302"/>
                    </a:lnTo>
                    <a:lnTo>
                      <a:pt x="859" y="302"/>
                    </a:lnTo>
                    <a:lnTo>
                      <a:pt x="859" y="302"/>
                    </a:lnTo>
                    <a:lnTo>
                      <a:pt x="855" y="304"/>
                    </a:lnTo>
                    <a:lnTo>
                      <a:pt x="852" y="307"/>
                    </a:lnTo>
                    <a:lnTo>
                      <a:pt x="850" y="308"/>
                    </a:lnTo>
                    <a:lnTo>
                      <a:pt x="849" y="308"/>
                    </a:lnTo>
                    <a:lnTo>
                      <a:pt x="847" y="307"/>
                    </a:lnTo>
                    <a:lnTo>
                      <a:pt x="847" y="304"/>
                    </a:lnTo>
                    <a:lnTo>
                      <a:pt x="847" y="304"/>
                    </a:lnTo>
                    <a:lnTo>
                      <a:pt x="847" y="301"/>
                    </a:lnTo>
                    <a:lnTo>
                      <a:pt x="849" y="298"/>
                    </a:lnTo>
                    <a:lnTo>
                      <a:pt x="850" y="290"/>
                    </a:lnTo>
                    <a:lnTo>
                      <a:pt x="850" y="290"/>
                    </a:lnTo>
                    <a:lnTo>
                      <a:pt x="849" y="284"/>
                    </a:lnTo>
                    <a:lnTo>
                      <a:pt x="846" y="276"/>
                    </a:lnTo>
                    <a:lnTo>
                      <a:pt x="846" y="276"/>
                    </a:lnTo>
                    <a:lnTo>
                      <a:pt x="842" y="267"/>
                    </a:lnTo>
                    <a:lnTo>
                      <a:pt x="837" y="262"/>
                    </a:lnTo>
                    <a:lnTo>
                      <a:pt x="832" y="258"/>
                    </a:lnTo>
                    <a:lnTo>
                      <a:pt x="822" y="256"/>
                    </a:lnTo>
                    <a:lnTo>
                      <a:pt x="822" y="256"/>
                    </a:lnTo>
                    <a:lnTo>
                      <a:pt x="817" y="253"/>
                    </a:lnTo>
                    <a:lnTo>
                      <a:pt x="810" y="250"/>
                    </a:lnTo>
                    <a:lnTo>
                      <a:pt x="797" y="241"/>
                    </a:lnTo>
                    <a:lnTo>
                      <a:pt x="792" y="236"/>
                    </a:lnTo>
                    <a:lnTo>
                      <a:pt x="787" y="229"/>
                    </a:lnTo>
                    <a:lnTo>
                      <a:pt x="783" y="223"/>
                    </a:lnTo>
                    <a:lnTo>
                      <a:pt x="781" y="216"/>
                    </a:lnTo>
                    <a:lnTo>
                      <a:pt x="781" y="216"/>
                    </a:lnTo>
                    <a:lnTo>
                      <a:pt x="777" y="204"/>
                    </a:lnTo>
                    <a:lnTo>
                      <a:pt x="777" y="197"/>
                    </a:lnTo>
                    <a:lnTo>
                      <a:pt x="777" y="190"/>
                    </a:lnTo>
                    <a:lnTo>
                      <a:pt x="778" y="183"/>
                    </a:lnTo>
                    <a:lnTo>
                      <a:pt x="781" y="178"/>
                    </a:lnTo>
                    <a:lnTo>
                      <a:pt x="785" y="173"/>
                    </a:lnTo>
                    <a:lnTo>
                      <a:pt x="791" y="170"/>
                    </a:lnTo>
                    <a:lnTo>
                      <a:pt x="791" y="170"/>
                    </a:lnTo>
                    <a:lnTo>
                      <a:pt x="799" y="168"/>
                    </a:lnTo>
                    <a:lnTo>
                      <a:pt x="806" y="169"/>
                    </a:lnTo>
                    <a:lnTo>
                      <a:pt x="812" y="172"/>
                    </a:lnTo>
                    <a:lnTo>
                      <a:pt x="815" y="177"/>
                    </a:lnTo>
                    <a:lnTo>
                      <a:pt x="824" y="187"/>
                    </a:lnTo>
                    <a:lnTo>
                      <a:pt x="829" y="192"/>
                    </a:lnTo>
                    <a:lnTo>
                      <a:pt x="834" y="196"/>
                    </a:lnTo>
                    <a:lnTo>
                      <a:pt x="834" y="196"/>
                    </a:lnTo>
                    <a:lnTo>
                      <a:pt x="840" y="197"/>
                    </a:lnTo>
                    <a:lnTo>
                      <a:pt x="845" y="197"/>
                    </a:lnTo>
                    <a:lnTo>
                      <a:pt x="850" y="195"/>
                    </a:lnTo>
                    <a:lnTo>
                      <a:pt x="854" y="192"/>
                    </a:lnTo>
                    <a:lnTo>
                      <a:pt x="856" y="187"/>
                    </a:lnTo>
                    <a:lnTo>
                      <a:pt x="857" y="183"/>
                    </a:lnTo>
                    <a:lnTo>
                      <a:pt x="857" y="178"/>
                    </a:lnTo>
                    <a:lnTo>
                      <a:pt x="854" y="176"/>
                    </a:lnTo>
                    <a:lnTo>
                      <a:pt x="854" y="176"/>
                    </a:lnTo>
                    <a:lnTo>
                      <a:pt x="850" y="173"/>
                    </a:lnTo>
                    <a:lnTo>
                      <a:pt x="846" y="172"/>
                    </a:lnTo>
                    <a:lnTo>
                      <a:pt x="836" y="169"/>
                    </a:lnTo>
                    <a:lnTo>
                      <a:pt x="833" y="167"/>
                    </a:lnTo>
                    <a:lnTo>
                      <a:pt x="832" y="164"/>
                    </a:lnTo>
                    <a:lnTo>
                      <a:pt x="832" y="159"/>
                    </a:lnTo>
                    <a:lnTo>
                      <a:pt x="836" y="154"/>
                    </a:lnTo>
                    <a:lnTo>
                      <a:pt x="836" y="154"/>
                    </a:lnTo>
                    <a:lnTo>
                      <a:pt x="845" y="146"/>
                    </a:lnTo>
                    <a:lnTo>
                      <a:pt x="855" y="140"/>
                    </a:lnTo>
                    <a:lnTo>
                      <a:pt x="866" y="137"/>
                    </a:lnTo>
                    <a:lnTo>
                      <a:pt x="878" y="139"/>
                    </a:lnTo>
                    <a:lnTo>
                      <a:pt x="878" y="139"/>
                    </a:lnTo>
                    <a:lnTo>
                      <a:pt x="879" y="149"/>
                    </a:lnTo>
                    <a:lnTo>
                      <a:pt x="882" y="159"/>
                    </a:lnTo>
                    <a:lnTo>
                      <a:pt x="882" y="159"/>
                    </a:lnTo>
                    <a:lnTo>
                      <a:pt x="886" y="168"/>
                    </a:lnTo>
                    <a:lnTo>
                      <a:pt x="891" y="177"/>
                    </a:lnTo>
                    <a:lnTo>
                      <a:pt x="897" y="185"/>
                    </a:lnTo>
                    <a:lnTo>
                      <a:pt x="905" y="191"/>
                    </a:lnTo>
                    <a:lnTo>
                      <a:pt x="905" y="191"/>
                    </a:lnTo>
                    <a:lnTo>
                      <a:pt x="912" y="195"/>
                    </a:lnTo>
                    <a:lnTo>
                      <a:pt x="912" y="195"/>
                    </a:lnTo>
                    <a:lnTo>
                      <a:pt x="920" y="199"/>
                    </a:lnTo>
                    <a:lnTo>
                      <a:pt x="925" y="202"/>
                    </a:lnTo>
                    <a:lnTo>
                      <a:pt x="928" y="206"/>
                    </a:lnTo>
                    <a:lnTo>
                      <a:pt x="930" y="211"/>
                    </a:lnTo>
                    <a:lnTo>
                      <a:pt x="930" y="211"/>
                    </a:lnTo>
                    <a:lnTo>
                      <a:pt x="929" y="219"/>
                    </a:lnTo>
                    <a:lnTo>
                      <a:pt x="926" y="225"/>
                    </a:lnTo>
                    <a:lnTo>
                      <a:pt x="921" y="232"/>
                    </a:lnTo>
                    <a:lnTo>
                      <a:pt x="912" y="237"/>
                    </a:lnTo>
                    <a:lnTo>
                      <a:pt x="910" y="239"/>
                    </a:lnTo>
                    <a:lnTo>
                      <a:pt x="910" y="239"/>
                    </a:lnTo>
                    <a:lnTo>
                      <a:pt x="902" y="244"/>
                    </a:lnTo>
                    <a:lnTo>
                      <a:pt x="894" y="251"/>
                    </a:lnTo>
                    <a:lnTo>
                      <a:pt x="891" y="255"/>
                    </a:lnTo>
                    <a:lnTo>
                      <a:pt x="888" y="258"/>
                    </a:lnTo>
                    <a:lnTo>
                      <a:pt x="887" y="264"/>
                    </a:lnTo>
                    <a:lnTo>
                      <a:pt x="886" y="270"/>
                    </a:lnTo>
                    <a:lnTo>
                      <a:pt x="886" y="270"/>
                    </a:lnTo>
                    <a:lnTo>
                      <a:pt x="886" y="275"/>
                    </a:lnTo>
                    <a:lnTo>
                      <a:pt x="887" y="280"/>
                    </a:lnTo>
                    <a:lnTo>
                      <a:pt x="889" y="284"/>
                    </a:lnTo>
                    <a:lnTo>
                      <a:pt x="893" y="288"/>
                    </a:lnTo>
                    <a:lnTo>
                      <a:pt x="900" y="293"/>
                    </a:lnTo>
                    <a:lnTo>
                      <a:pt x="908" y="298"/>
                    </a:lnTo>
                    <a:lnTo>
                      <a:pt x="911" y="301"/>
                    </a:lnTo>
                    <a:lnTo>
                      <a:pt x="911" y="301"/>
                    </a:lnTo>
                    <a:lnTo>
                      <a:pt x="919" y="306"/>
                    </a:lnTo>
                    <a:lnTo>
                      <a:pt x="925" y="312"/>
                    </a:lnTo>
                    <a:lnTo>
                      <a:pt x="929" y="320"/>
                    </a:lnTo>
                    <a:lnTo>
                      <a:pt x="931" y="327"/>
                    </a:lnTo>
                    <a:lnTo>
                      <a:pt x="933" y="336"/>
                    </a:lnTo>
                    <a:lnTo>
                      <a:pt x="933" y="344"/>
                    </a:lnTo>
                    <a:lnTo>
                      <a:pt x="931" y="352"/>
                    </a:lnTo>
                    <a:lnTo>
                      <a:pt x="929" y="361"/>
                    </a:lnTo>
                    <a:lnTo>
                      <a:pt x="929" y="361"/>
                    </a:lnTo>
                    <a:lnTo>
                      <a:pt x="926" y="367"/>
                    </a:lnTo>
                    <a:lnTo>
                      <a:pt x="922" y="373"/>
                    </a:lnTo>
                    <a:lnTo>
                      <a:pt x="916" y="380"/>
                    </a:lnTo>
                    <a:lnTo>
                      <a:pt x="910" y="383"/>
                    </a:lnTo>
                    <a:lnTo>
                      <a:pt x="910" y="383"/>
                    </a:lnTo>
                    <a:lnTo>
                      <a:pt x="888" y="396"/>
                    </a:lnTo>
                    <a:lnTo>
                      <a:pt x="879" y="403"/>
                    </a:lnTo>
                    <a:lnTo>
                      <a:pt x="869" y="412"/>
                    </a:lnTo>
                    <a:lnTo>
                      <a:pt x="869" y="412"/>
                    </a:lnTo>
                    <a:lnTo>
                      <a:pt x="863" y="419"/>
                    </a:lnTo>
                    <a:lnTo>
                      <a:pt x="855" y="428"/>
                    </a:lnTo>
                    <a:lnTo>
                      <a:pt x="852" y="433"/>
                    </a:lnTo>
                    <a:lnTo>
                      <a:pt x="850" y="440"/>
                    </a:lnTo>
                    <a:lnTo>
                      <a:pt x="849" y="445"/>
                    </a:lnTo>
                    <a:lnTo>
                      <a:pt x="850" y="451"/>
                    </a:lnTo>
                    <a:lnTo>
                      <a:pt x="850" y="451"/>
                    </a:lnTo>
                    <a:lnTo>
                      <a:pt x="851" y="456"/>
                    </a:lnTo>
                    <a:lnTo>
                      <a:pt x="854" y="461"/>
                    </a:lnTo>
                    <a:lnTo>
                      <a:pt x="860" y="470"/>
                    </a:lnTo>
                    <a:lnTo>
                      <a:pt x="860" y="470"/>
                    </a:lnTo>
                    <a:lnTo>
                      <a:pt x="865" y="477"/>
                    </a:lnTo>
                    <a:lnTo>
                      <a:pt x="868" y="483"/>
                    </a:lnTo>
                    <a:lnTo>
                      <a:pt x="868" y="483"/>
                    </a:lnTo>
                    <a:lnTo>
                      <a:pt x="873" y="494"/>
                    </a:lnTo>
                    <a:lnTo>
                      <a:pt x="879" y="501"/>
                    </a:lnTo>
                    <a:lnTo>
                      <a:pt x="886" y="506"/>
                    </a:lnTo>
                    <a:lnTo>
                      <a:pt x="896" y="510"/>
                    </a:lnTo>
                    <a:lnTo>
                      <a:pt x="896" y="510"/>
                    </a:lnTo>
                    <a:lnTo>
                      <a:pt x="901" y="514"/>
                    </a:lnTo>
                    <a:lnTo>
                      <a:pt x="906" y="519"/>
                    </a:lnTo>
                    <a:lnTo>
                      <a:pt x="906" y="519"/>
                    </a:lnTo>
                    <a:lnTo>
                      <a:pt x="911" y="523"/>
                    </a:lnTo>
                    <a:lnTo>
                      <a:pt x="916" y="526"/>
                    </a:lnTo>
                    <a:lnTo>
                      <a:pt x="922" y="529"/>
                    </a:lnTo>
                    <a:lnTo>
                      <a:pt x="929" y="529"/>
                    </a:lnTo>
                    <a:lnTo>
                      <a:pt x="929" y="529"/>
                    </a:lnTo>
                    <a:lnTo>
                      <a:pt x="935" y="526"/>
                    </a:lnTo>
                    <a:lnTo>
                      <a:pt x="942" y="524"/>
                    </a:lnTo>
                    <a:lnTo>
                      <a:pt x="942" y="524"/>
                    </a:lnTo>
                    <a:lnTo>
                      <a:pt x="948" y="520"/>
                    </a:lnTo>
                    <a:lnTo>
                      <a:pt x="951" y="519"/>
                    </a:lnTo>
                    <a:lnTo>
                      <a:pt x="953" y="519"/>
                    </a:lnTo>
                    <a:lnTo>
                      <a:pt x="953" y="519"/>
                    </a:lnTo>
                    <a:lnTo>
                      <a:pt x="954" y="520"/>
                    </a:lnTo>
                    <a:lnTo>
                      <a:pt x="956" y="524"/>
                    </a:lnTo>
                    <a:lnTo>
                      <a:pt x="956" y="524"/>
                    </a:lnTo>
                    <a:lnTo>
                      <a:pt x="957" y="529"/>
                    </a:lnTo>
                    <a:lnTo>
                      <a:pt x="957" y="529"/>
                    </a:lnTo>
                    <a:lnTo>
                      <a:pt x="959" y="535"/>
                    </a:lnTo>
                    <a:lnTo>
                      <a:pt x="963" y="539"/>
                    </a:lnTo>
                    <a:lnTo>
                      <a:pt x="963" y="539"/>
                    </a:lnTo>
                    <a:lnTo>
                      <a:pt x="966" y="542"/>
                    </a:lnTo>
                    <a:lnTo>
                      <a:pt x="966" y="542"/>
                    </a:lnTo>
                    <a:lnTo>
                      <a:pt x="970" y="544"/>
                    </a:lnTo>
                    <a:lnTo>
                      <a:pt x="970" y="544"/>
                    </a:lnTo>
                    <a:lnTo>
                      <a:pt x="971" y="547"/>
                    </a:lnTo>
                    <a:lnTo>
                      <a:pt x="971" y="547"/>
                    </a:lnTo>
                    <a:lnTo>
                      <a:pt x="974" y="552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5" y="562"/>
                    </a:lnTo>
                    <a:lnTo>
                      <a:pt x="976" y="566"/>
                    </a:lnTo>
                    <a:lnTo>
                      <a:pt x="976" y="566"/>
                    </a:lnTo>
                    <a:lnTo>
                      <a:pt x="980" y="576"/>
                    </a:lnTo>
                    <a:lnTo>
                      <a:pt x="980" y="576"/>
                    </a:lnTo>
                    <a:lnTo>
                      <a:pt x="984" y="582"/>
                    </a:lnTo>
                    <a:lnTo>
                      <a:pt x="985" y="589"/>
                    </a:lnTo>
                    <a:lnTo>
                      <a:pt x="985" y="594"/>
                    </a:lnTo>
                    <a:lnTo>
                      <a:pt x="982" y="598"/>
                    </a:lnTo>
                    <a:lnTo>
                      <a:pt x="982" y="598"/>
                    </a:lnTo>
                    <a:lnTo>
                      <a:pt x="980" y="602"/>
                    </a:lnTo>
                    <a:lnTo>
                      <a:pt x="980" y="602"/>
                    </a:lnTo>
                    <a:lnTo>
                      <a:pt x="977" y="605"/>
                    </a:lnTo>
                    <a:lnTo>
                      <a:pt x="975" y="611"/>
                    </a:lnTo>
                    <a:lnTo>
                      <a:pt x="975" y="611"/>
                    </a:lnTo>
                    <a:lnTo>
                      <a:pt x="974" y="613"/>
                    </a:lnTo>
                    <a:lnTo>
                      <a:pt x="974" y="617"/>
                    </a:lnTo>
                    <a:lnTo>
                      <a:pt x="976" y="623"/>
                    </a:lnTo>
                    <a:lnTo>
                      <a:pt x="976" y="623"/>
                    </a:lnTo>
                    <a:lnTo>
                      <a:pt x="976" y="627"/>
                    </a:lnTo>
                    <a:lnTo>
                      <a:pt x="975" y="637"/>
                    </a:lnTo>
                    <a:lnTo>
                      <a:pt x="975" y="637"/>
                    </a:lnTo>
                    <a:lnTo>
                      <a:pt x="971" y="642"/>
                    </a:lnTo>
                    <a:lnTo>
                      <a:pt x="968" y="645"/>
                    </a:lnTo>
                    <a:lnTo>
                      <a:pt x="968" y="645"/>
                    </a:lnTo>
                    <a:lnTo>
                      <a:pt x="965" y="655"/>
                    </a:lnTo>
                    <a:lnTo>
                      <a:pt x="965" y="655"/>
                    </a:lnTo>
                    <a:lnTo>
                      <a:pt x="962" y="660"/>
                    </a:lnTo>
                    <a:lnTo>
                      <a:pt x="959" y="665"/>
                    </a:lnTo>
                    <a:lnTo>
                      <a:pt x="959" y="665"/>
                    </a:lnTo>
                    <a:lnTo>
                      <a:pt x="954" y="668"/>
                    </a:lnTo>
                    <a:lnTo>
                      <a:pt x="949" y="670"/>
                    </a:lnTo>
                    <a:lnTo>
                      <a:pt x="949" y="670"/>
                    </a:lnTo>
                    <a:lnTo>
                      <a:pt x="944" y="673"/>
                    </a:lnTo>
                    <a:lnTo>
                      <a:pt x="938" y="678"/>
                    </a:lnTo>
                    <a:lnTo>
                      <a:pt x="937" y="681"/>
                    </a:lnTo>
                    <a:lnTo>
                      <a:pt x="934" y="685"/>
                    </a:lnTo>
                    <a:lnTo>
                      <a:pt x="934" y="688"/>
                    </a:lnTo>
                    <a:lnTo>
                      <a:pt x="934" y="693"/>
                    </a:lnTo>
                    <a:lnTo>
                      <a:pt x="934" y="693"/>
                    </a:lnTo>
                    <a:lnTo>
                      <a:pt x="938" y="702"/>
                    </a:lnTo>
                    <a:lnTo>
                      <a:pt x="942" y="710"/>
                    </a:lnTo>
                    <a:lnTo>
                      <a:pt x="942" y="710"/>
                    </a:lnTo>
                    <a:lnTo>
                      <a:pt x="944" y="715"/>
                    </a:lnTo>
                    <a:lnTo>
                      <a:pt x="947" y="720"/>
                    </a:lnTo>
                    <a:lnTo>
                      <a:pt x="948" y="727"/>
                    </a:lnTo>
                    <a:lnTo>
                      <a:pt x="947" y="733"/>
                    </a:lnTo>
                    <a:lnTo>
                      <a:pt x="947" y="733"/>
                    </a:lnTo>
                    <a:lnTo>
                      <a:pt x="945" y="739"/>
                    </a:lnTo>
                    <a:lnTo>
                      <a:pt x="945" y="739"/>
                    </a:lnTo>
                    <a:lnTo>
                      <a:pt x="944" y="747"/>
                    </a:lnTo>
                    <a:lnTo>
                      <a:pt x="943" y="756"/>
                    </a:lnTo>
                    <a:lnTo>
                      <a:pt x="944" y="765"/>
                    </a:lnTo>
                    <a:lnTo>
                      <a:pt x="947" y="769"/>
                    </a:lnTo>
                    <a:lnTo>
                      <a:pt x="949" y="774"/>
                    </a:lnTo>
                    <a:lnTo>
                      <a:pt x="949" y="774"/>
                    </a:lnTo>
                    <a:lnTo>
                      <a:pt x="954" y="781"/>
                    </a:lnTo>
                    <a:lnTo>
                      <a:pt x="961" y="788"/>
                    </a:lnTo>
                    <a:lnTo>
                      <a:pt x="961" y="788"/>
                    </a:lnTo>
                    <a:lnTo>
                      <a:pt x="970" y="798"/>
                    </a:lnTo>
                    <a:lnTo>
                      <a:pt x="974" y="804"/>
                    </a:lnTo>
                    <a:lnTo>
                      <a:pt x="977" y="810"/>
                    </a:lnTo>
                    <a:lnTo>
                      <a:pt x="977" y="810"/>
                    </a:lnTo>
                    <a:lnTo>
                      <a:pt x="979" y="818"/>
                    </a:lnTo>
                    <a:lnTo>
                      <a:pt x="979" y="827"/>
                    </a:lnTo>
                    <a:lnTo>
                      <a:pt x="979" y="827"/>
                    </a:lnTo>
                    <a:lnTo>
                      <a:pt x="976" y="834"/>
                    </a:lnTo>
                    <a:lnTo>
                      <a:pt x="976" y="834"/>
                    </a:lnTo>
                    <a:lnTo>
                      <a:pt x="974" y="841"/>
                    </a:lnTo>
                    <a:lnTo>
                      <a:pt x="972" y="845"/>
                    </a:lnTo>
                    <a:lnTo>
                      <a:pt x="972" y="849"/>
                    </a:lnTo>
                    <a:lnTo>
                      <a:pt x="972" y="849"/>
                    </a:lnTo>
                    <a:lnTo>
                      <a:pt x="974" y="853"/>
                    </a:lnTo>
                    <a:lnTo>
                      <a:pt x="975" y="857"/>
                    </a:lnTo>
                    <a:lnTo>
                      <a:pt x="979" y="863"/>
                    </a:lnTo>
                    <a:lnTo>
                      <a:pt x="979" y="863"/>
                    </a:lnTo>
                    <a:lnTo>
                      <a:pt x="984" y="869"/>
                    </a:lnTo>
                    <a:lnTo>
                      <a:pt x="984" y="869"/>
                    </a:lnTo>
                    <a:lnTo>
                      <a:pt x="985" y="873"/>
                    </a:lnTo>
                    <a:lnTo>
                      <a:pt x="985" y="878"/>
                    </a:lnTo>
                    <a:lnTo>
                      <a:pt x="982" y="887"/>
                    </a:lnTo>
                    <a:lnTo>
                      <a:pt x="982" y="889"/>
                    </a:lnTo>
                    <a:lnTo>
                      <a:pt x="982" y="889"/>
                    </a:lnTo>
                    <a:lnTo>
                      <a:pt x="981" y="898"/>
                    </a:lnTo>
                    <a:lnTo>
                      <a:pt x="981" y="904"/>
                    </a:lnTo>
                    <a:lnTo>
                      <a:pt x="982" y="912"/>
                    </a:lnTo>
                    <a:lnTo>
                      <a:pt x="986" y="917"/>
                    </a:lnTo>
                    <a:lnTo>
                      <a:pt x="990" y="922"/>
                    </a:lnTo>
                    <a:lnTo>
                      <a:pt x="994" y="927"/>
                    </a:lnTo>
                    <a:lnTo>
                      <a:pt x="1004" y="936"/>
                    </a:lnTo>
                    <a:lnTo>
                      <a:pt x="1004" y="936"/>
                    </a:lnTo>
                    <a:lnTo>
                      <a:pt x="1016" y="945"/>
                    </a:lnTo>
                    <a:lnTo>
                      <a:pt x="1021" y="951"/>
                    </a:lnTo>
                    <a:lnTo>
                      <a:pt x="1025" y="956"/>
                    </a:lnTo>
                    <a:lnTo>
                      <a:pt x="1025" y="956"/>
                    </a:lnTo>
                    <a:lnTo>
                      <a:pt x="1028" y="965"/>
                    </a:lnTo>
                    <a:lnTo>
                      <a:pt x="1028" y="974"/>
                    </a:lnTo>
                    <a:lnTo>
                      <a:pt x="1027" y="983"/>
                    </a:lnTo>
                    <a:lnTo>
                      <a:pt x="1023" y="992"/>
                    </a:lnTo>
                    <a:lnTo>
                      <a:pt x="1022" y="994"/>
                    </a:lnTo>
                    <a:lnTo>
                      <a:pt x="1022" y="994"/>
                    </a:lnTo>
                    <a:lnTo>
                      <a:pt x="1018" y="1003"/>
                    </a:lnTo>
                    <a:lnTo>
                      <a:pt x="1014" y="1015"/>
                    </a:lnTo>
                    <a:lnTo>
                      <a:pt x="1013" y="1021"/>
                    </a:lnTo>
                    <a:lnTo>
                      <a:pt x="1013" y="1026"/>
                    </a:lnTo>
                    <a:lnTo>
                      <a:pt x="1016" y="1030"/>
                    </a:lnTo>
                    <a:lnTo>
                      <a:pt x="1021" y="1034"/>
                    </a:lnTo>
                    <a:lnTo>
                      <a:pt x="1021" y="1034"/>
                    </a:lnTo>
                    <a:lnTo>
                      <a:pt x="1025" y="1037"/>
                    </a:lnTo>
                    <a:lnTo>
                      <a:pt x="1030" y="1037"/>
                    </a:lnTo>
                    <a:lnTo>
                      <a:pt x="1030" y="1037"/>
                    </a:lnTo>
                    <a:lnTo>
                      <a:pt x="1032" y="1035"/>
                    </a:lnTo>
                    <a:lnTo>
                      <a:pt x="1032" y="1035"/>
                    </a:lnTo>
                    <a:lnTo>
                      <a:pt x="1040" y="1038"/>
                    </a:lnTo>
                    <a:lnTo>
                      <a:pt x="1046" y="1042"/>
                    </a:lnTo>
                    <a:lnTo>
                      <a:pt x="1046" y="1042"/>
                    </a:lnTo>
                    <a:lnTo>
                      <a:pt x="1054" y="1048"/>
                    </a:lnTo>
                    <a:lnTo>
                      <a:pt x="1058" y="1051"/>
                    </a:lnTo>
                    <a:lnTo>
                      <a:pt x="1064" y="1051"/>
                    </a:lnTo>
                    <a:lnTo>
                      <a:pt x="1064" y="1051"/>
                    </a:lnTo>
                    <a:lnTo>
                      <a:pt x="1070" y="1051"/>
                    </a:lnTo>
                    <a:lnTo>
                      <a:pt x="1070" y="1051"/>
                    </a:lnTo>
                    <a:lnTo>
                      <a:pt x="1077" y="1049"/>
                    </a:lnTo>
                    <a:lnTo>
                      <a:pt x="1079" y="1052"/>
                    </a:lnTo>
                    <a:lnTo>
                      <a:pt x="1079" y="1052"/>
                    </a:lnTo>
                    <a:lnTo>
                      <a:pt x="1082" y="1056"/>
                    </a:lnTo>
                    <a:lnTo>
                      <a:pt x="1083" y="1061"/>
                    </a:lnTo>
                    <a:lnTo>
                      <a:pt x="1085" y="1072"/>
                    </a:lnTo>
                    <a:lnTo>
                      <a:pt x="1085" y="1079"/>
                    </a:lnTo>
                    <a:lnTo>
                      <a:pt x="1085" y="1079"/>
                    </a:lnTo>
                    <a:lnTo>
                      <a:pt x="1085" y="1089"/>
                    </a:lnTo>
                    <a:lnTo>
                      <a:pt x="1085" y="1089"/>
                    </a:lnTo>
                    <a:lnTo>
                      <a:pt x="1086" y="1107"/>
                    </a:lnTo>
                    <a:lnTo>
                      <a:pt x="1085" y="1116"/>
                    </a:lnTo>
                    <a:lnTo>
                      <a:pt x="1082" y="1125"/>
                    </a:lnTo>
                    <a:lnTo>
                      <a:pt x="1082" y="1125"/>
                    </a:lnTo>
                    <a:lnTo>
                      <a:pt x="1079" y="1130"/>
                    </a:lnTo>
                    <a:lnTo>
                      <a:pt x="1077" y="1132"/>
                    </a:lnTo>
                    <a:lnTo>
                      <a:pt x="1069" y="1139"/>
                    </a:lnTo>
                    <a:lnTo>
                      <a:pt x="1069" y="1139"/>
                    </a:lnTo>
                    <a:lnTo>
                      <a:pt x="1063" y="1145"/>
                    </a:lnTo>
                    <a:lnTo>
                      <a:pt x="1059" y="1149"/>
                    </a:lnTo>
                    <a:lnTo>
                      <a:pt x="1056" y="1153"/>
                    </a:lnTo>
                    <a:lnTo>
                      <a:pt x="1056" y="1153"/>
                    </a:lnTo>
                    <a:lnTo>
                      <a:pt x="1050" y="1160"/>
                    </a:lnTo>
                    <a:lnTo>
                      <a:pt x="1050" y="1160"/>
                    </a:lnTo>
                    <a:lnTo>
                      <a:pt x="1045" y="1168"/>
                    </a:lnTo>
                    <a:lnTo>
                      <a:pt x="1041" y="1177"/>
                    </a:lnTo>
                    <a:lnTo>
                      <a:pt x="1040" y="1181"/>
                    </a:lnTo>
                    <a:lnTo>
                      <a:pt x="1040" y="1186"/>
                    </a:lnTo>
                    <a:lnTo>
                      <a:pt x="1040" y="1191"/>
                    </a:lnTo>
                    <a:lnTo>
                      <a:pt x="1042" y="1196"/>
                    </a:lnTo>
                    <a:lnTo>
                      <a:pt x="1042" y="1196"/>
                    </a:lnTo>
                    <a:lnTo>
                      <a:pt x="1046" y="1201"/>
                    </a:lnTo>
                    <a:lnTo>
                      <a:pt x="1050" y="1206"/>
                    </a:lnTo>
                    <a:lnTo>
                      <a:pt x="1050" y="1206"/>
                    </a:lnTo>
                    <a:lnTo>
                      <a:pt x="1054" y="1210"/>
                    </a:lnTo>
                    <a:lnTo>
                      <a:pt x="1056" y="1214"/>
                    </a:lnTo>
                    <a:lnTo>
                      <a:pt x="1056" y="1218"/>
                    </a:lnTo>
                    <a:lnTo>
                      <a:pt x="1056" y="1224"/>
                    </a:lnTo>
                    <a:lnTo>
                      <a:pt x="1056" y="1224"/>
                    </a:lnTo>
                    <a:lnTo>
                      <a:pt x="1055" y="1234"/>
                    </a:lnTo>
                    <a:lnTo>
                      <a:pt x="1055" y="1234"/>
                    </a:lnTo>
                    <a:lnTo>
                      <a:pt x="1055" y="1241"/>
                    </a:lnTo>
                    <a:lnTo>
                      <a:pt x="1054" y="1247"/>
                    </a:lnTo>
                    <a:lnTo>
                      <a:pt x="1054" y="1247"/>
                    </a:lnTo>
                    <a:lnTo>
                      <a:pt x="1053" y="1252"/>
                    </a:lnTo>
                    <a:lnTo>
                      <a:pt x="1050" y="1256"/>
                    </a:lnTo>
                    <a:lnTo>
                      <a:pt x="1044" y="1265"/>
                    </a:lnTo>
                    <a:lnTo>
                      <a:pt x="1042" y="1267"/>
                    </a:lnTo>
                    <a:lnTo>
                      <a:pt x="1042" y="1267"/>
                    </a:lnTo>
                    <a:lnTo>
                      <a:pt x="1030" y="1285"/>
                    </a:lnTo>
                    <a:lnTo>
                      <a:pt x="1030" y="1285"/>
                    </a:lnTo>
                    <a:lnTo>
                      <a:pt x="1016" y="1303"/>
                    </a:lnTo>
                    <a:lnTo>
                      <a:pt x="1016" y="1303"/>
                    </a:lnTo>
                    <a:lnTo>
                      <a:pt x="1009" y="1311"/>
                    </a:lnTo>
                    <a:lnTo>
                      <a:pt x="1009" y="1311"/>
                    </a:lnTo>
                    <a:lnTo>
                      <a:pt x="1004" y="1317"/>
                    </a:lnTo>
                    <a:lnTo>
                      <a:pt x="998" y="1324"/>
                    </a:lnTo>
                    <a:lnTo>
                      <a:pt x="998" y="1324"/>
                    </a:lnTo>
                    <a:lnTo>
                      <a:pt x="995" y="1321"/>
                    </a:lnTo>
                    <a:lnTo>
                      <a:pt x="995" y="1321"/>
                    </a:lnTo>
                    <a:lnTo>
                      <a:pt x="990" y="1313"/>
                    </a:lnTo>
                    <a:lnTo>
                      <a:pt x="990" y="1313"/>
                    </a:lnTo>
                    <a:lnTo>
                      <a:pt x="986" y="1307"/>
                    </a:lnTo>
                    <a:lnTo>
                      <a:pt x="982" y="1302"/>
                    </a:lnTo>
                    <a:lnTo>
                      <a:pt x="977" y="1298"/>
                    </a:lnTo>
                    <a:lnTo>
                      <a:pt x="970" y="1294"/>
                    </a:lnTo>
                    <a:lnTo>
                      <a:pt x="970" y="1294"/>
                    </a:lnTo>
                    <a:lnTo>
                      <a:pt x="962" y="1293"/>
                    </a:lnTo>
                    <a:lnTo>
                      <a:pt x="956" y="1293"/>
                    </a:lnTo>
                    <a:lnTo>
                      <a:pt x="956" y="1293"/>
                    </a:lnTo>
                    <a:lnTo>
                      <a:pt x="949" y="1293"/>
                    </a:lnTo>
                    <a:lnTo>
                      <a:pt x="942" y="1292"/>
                    </a:lnTo>
                    <a:lnTo>
                      <a:pt x="942" y="1292"/>
                    </a:lnTo>
                    <a:lnTo>
                      <a:pt x="937" y="1288"/>
                    </a:lnTo>
                    <a:lnTo>
                      <a:pt x="931" y="1285"/>
                    </a:lnTo>
                    <a:lnTo>
                      <a:pt x="922" y="1278"/>
                    </a:lnTo>
                    <a:lnTo>
                      <a:pt x="922" y="1278"/>
                    </a:lnTo>
                    <a:lnTo>
                      <a:pt x="916" y="1270"/>
                    </a:lnTo>
                    <a:lnTo>
                      <a:pt x="916" y="1270"/>
                    </a:lnTo>
                    <a:lnTo>
                      <a:pt x="906" y="1264"/>
                    </a:lnTo>
                    <a:lnTo>
                      <a:pt x="898" y="1260"/>
                    </a:lnTo>
                    <a:lnTo>
                      <a:pt x="889" y="1259"/>
                    </a:lnTo>
                    <a:lnTo>
                      <a:pt x="878" y="1259"/>
                    </a:lnTo>
                    <a:lnTo>
                      <a:pt x="878" y="1259"/>
                    </a:lnTo>
                    <a:lnTo>
                      <a:pt x="870" y="1259"/>
                    </a:lnTo>
                    <a:lnTo>
                      <a:pt x="864" y="1256"/>
                    </a:lnTo>
                    <a:lnTo>
                      <a:pt x="857" y="1251"/>
                    </a:lnTo>
                    <a:lnTo>
                      <a:pt x="851" y="1244"/>
                    </a:lnTo>
                    <a:lnTo>
                      <a:pt x="851" y="1244"/>
                    </a:lnTo>
                    <a:lnTo>
                      <a:pt x="845" y="1234"/>
                    </a:lnTo>
                    <a:lnTo>
                      <a:pt x="845" y="1234"/>
                    </a:lnTo>
                    <a:lnTo>
                      <a:pt x="838" y="1225"/>
                    </a:lnTo>
                    <a:lnTo>
                      <a:pt x="833" y="1216"/>
                    </a:lnTo>
                    <a:lnTo>
                      <a:pt x="826" y="1210"/>
                    </a:lnTo>
                    <a:lnTo>
                      <a:pt x="822" y="1209"/>
                    </a:lnTo>
                    <a:lnTo>
                      <a:pt x="818" y="1207"/>
                    </a:lnTo>
                    <a:lnTo>
                      <a:pt x="818" y="1207"/>
                    </a:lnTo>
                    <a:lnTo>
                      <a:pt x="813" y="1207"/>
                    </a:lnTo>
                    <a:lnTo>
                      <a:pt x="808" y="1210"/>
                    </a:lnTo>
                    <a:lnTo>
                      <a:pt x="803" y="1214"/>
                    </a:lnTo>
                    <a:lnTo>
                      <a:pt x="799" y="1219"/>
                    </a:lnTo>
                    <a:lnTo>
                      <a:pt x="799" y="1219"/>
                    </a:lnTo>
                    <a:lnTo>
                      <a:pt x="791" y="1227"/>
                    </a:lnTo>
                    <a:lnTo>
                      <a:pt x="782" y="1233"/>
                    </a:lnTo>
                    <a:lnTo>
                      <a:pt x="782" y="1233"/>
                    </a:lnTo>
                    <a:lnTo>
                      <a:pt x="776" y="1238"/>
                    </a:lnTo>
                    <a:lnTo>
                      <a:pt x="771" y="1242"/>
                    </a:lnTo>
                    <a:lnTo>
                      <a:pt x="771" y="1242"/>
                    </a:lnTo>
                    <a:lnTo>
                      <a:pt x="764" y="1247"/>
                    </a:lnTo>
                    <a:lnTo>
                      <a:pt x="758" y="1251"/>
                    </a:lnTo>
                    <a:lnTo>
                      <a:pt x="750" y="1253"/>
                    </a:lnTo>
                    <a:lnTo>
                      <a:pt x="741" y="1255"/>
                    </a:lnTo>
                    <a:lnTo>
                      <a:pt x="741" y="1255"/>
                    </a:lnTo>
                    <a:lnTo>
                      <a:pt x="712" y="1256"/>
                    </a:lnTo>
                    <a:lnTo>
                      <a:pt x="712" y="1256"/>
                    </a:lnTo>
                    <a:lnTo>
                      <a:pt x="697" y="1257"/>
                    </a:lnTo>
                    <a:lnTo>
                      <a:pt x="697" y="1257"/>
                    </a:lnTo>
                    <a:lnTo>
                      <a:pt x="686" y="1257"/>
                    </a:lnTo>
                    <a:lnTo>
                      <a:pt x="678" y="1256"/>
                    </a:lnTo>
                    <a:lnTo>
                      <a:pt x="671" y="1252"/>
                    </a:lnTo>
                    <a:lnTo>
                      <a:pt x="664" y="1247"/>
                    </a:lnTo>
                    <a:lnTo>
                      <a:pt x="664" y="1247"/>
                    </a:lnTo>
                    <a:lnTo>
                      <a:pt x="655" y="1238"/>
                    </a:lnTo>
                    <a:lnTo>
                      <a:pt x="648" y="1230"/>
                    </a:lnTo>
                    <a:lnTo>
                      <a:pt x="641" y="1222"/>
                    </a:lnTo>
                    <a:lnTo>
                      <a:pt x="635" y="1213"/>
                    </a:lnTo>
                    <a:lnTo>
                      <a:pt x="635" y="1213"/>
                    </a:lnTo>
                    <a:lnTo>
                      <a:pt x="628" y="1204"/>
                    </a:lnTo>
                    <a:lnTo>
                      <a:pt x="621" y="1197"/>
                    </a:lnTo>
                    <a:lnTo>
                      <a:pt x="613" y="1193"/>
                    </a:lnTo>
                    <a:lnTo>
                      <a:pt x="602" y="1190"/>
                    </a:lnTo>
                    <a:lnTo>
                      <a:pt x="602" y="1190"/>
                    </a:lnTo>
                    <a:lnTo>
                      <a:pt x="597" y="1188"/>
                    </a:lnTo>
                    <a:lnTo>
                      <a:pt x="593" y="1186"/>
                    </a:lnTo>
                    <a:lnTo>
                      <a:pt x="586" y="1179"/>
                    </a:lnTo>
                    <a:lnTo>
                      <a:pt x="586" y="1179"/>
                    </a:lnTo>
                    <a:lnTo>
                      <a:pt x="581" y="1176"/>
                    </a:lnTo>
                    <a:lnTo>
                      <a:pt x="576" y="1172"/>
                    </a:lnTo>
                    <a:lnTo>
                      <a:pt x="576" y="1172"/>
                    </a:lnTo>
                    <a:lnTo>
                      <a:pt x="568" y="1168"/>
                    </a:lnTo>
                    <a:lnTo>
                      <a:pt x="560" y="1167"/>
                    </a:lnTo>
                    <a:lnTo>
                      <a:pt x="545" y="1165"/>
                    </a:lnTo>
                    <a:lnTo>
                      <a:pt x="545" y="1165"/>
                    </a:lnTo>
                    <a:lnTo>
                      <a:pt x="537" y="1165"/>
                    </a:lnTo>
                    <a:lnTo>
                      <a:pt x="530" y="1165"/>
                    </a:lnTo>
                    <a:lnTo>
                      <a:pt x="530" y="1165"/>
                    </a:lnTo>
                    <a:lnTo>
                      <a:pt x="523" y="1163"/>
                    </a:lnTo>
                    <a:lnTo>
                      <a:pt x="517" y="1160"/>
                    </a:lnTo>
                    <a:lnTo>
                      <a:pt x="500" y="1151"/>
                    </a:lnTo>
                    <a:lnTo>
                      <a:pt x="500" y="1151"/>
                    </a:lnTo>
                    <a:lnTo>
                      <a:pt x="489" y="1145"/>
                    </a:lnTo>
                    <a:lnTo>
                      <a:pt x="477" y="1140"/>
                    </a:lnTo>
                    <a:lnTo>
                      <a:pt x="477" y="1140"/>
                    </a:lnTo>
                    <a:lnTo>
                      <a:pt x="466" y="1136"/>
                    </a:lnTo>
                    <a:lnTo>
                      <a:pt x="466" y="1136"/>
                    </a:lnTo>
                    <a:lnTo>
                      <a:pt x="462" y="1134"/>
                    </a:lnTo>
                    <a:lnTo>
                      <a:pt x="459" y="1131"/>
                    </a:lnTo>
                    <a:lnTo>
                      <a:pt x="456" y="1123"/>
                    </a:lnTo>
                    <a:lnTo>
                      <a:pt x="456" y="1123"/>
                    </a:lnTo>
                    <a:lnTo>
                      <a:pt x="452" y="1117"/>
                    </a:lnTo>
                    <a:lnTo>
                      <a:pt x="447" y="1111"/>
                    </a:lnTo>
                    <a:lnTo>
                      <a:pt x="447" y="1111"/>
                    </a:lnTo>
                    <a:lnTo>
                      <a:pt x="443" y="1107"/>
                    </a:lnTo>
                    <a:lnTo>
                      <a:pt x="438" y="1105"/>
                    </a:lnTo>
                    <a:lnTo>
                      <a:pt x="434" y="1104"/>
                    </a:lnTo>
                    <a:lnTo>
                      <a:pt x="431" y="1104"/>
                    </a:lnTo>
                    <a:lnTo>
                      <a:pt x="424" y="1105"/>
                    </a:lnTo>
                    <a:lnTo>
                      <a:pt x="417" y="1108"/>
                    </a:lnTo>
                    <a:lnTo>
                      <a:pt x="417" y="1108"/>
                    </a:lnTo>
                    <a:lnTo>
                      <a:pt x="412" y="1111"/>
                    </a:lnTo>
                    <a:lnTo>
                      <a:pt x="412" y="1111"/>
                    </a:lnTo>
                    <a:lnTo>
                      <a:pt x="406" y="1113"/>
                    </a:lnTo>
                    <a:lnTo>
                      <a:pt x="398" y="1113"/>
                    </a:lnTo>
                    <a:lnTo>
                      <a:pt x="391" y="1112"/>
                    </a:lnTo>
                    <a:lnTo>
                      <a:pt x="383" y="1109"/>
                    </a:lnTo>
                    <a:lnTo>
                      <a:pt x="383" y="1109"/>
                    </a:lnTo>
                    <a:lnTo>
                      <a:pt x="379" y="1105"/>
                    </a:lnTo>
                    <a:lnTo>
                      <a:pt x="377" y="1100"/>
                    </a:lnTo>
                    <a:lnTo>
                      <a:pt x="377" y="1095"/>
                    </a:lnTo>
                    <a:lnTo>
                      <a:pt x="377" y="1088"/>
                    </a:lnTo>
                    <a:lnTo>
                      <a:pt x="377" y="1088"/>
                    </a:lnTo>
                    <a:lnTo>
                      <a:pt x="377" y="1080"/>
                    </a:lnTo>
                    <a:lnTo>
                      <a:pt x="377" y="1080"/>
                    </a:lnTo>
                    <a:lnTo>
                      <a:pt x="377" y="1070"/>
                    </a:lnTo>
                    <a:lnTo>
                      <a:pt x="373" y="1061"/>
                    </a:lnTo>
                    <a:lnTo>
                      <a:pt x="368" y="1053"/>
                    </a:lnTo>
                    <a:lnTo>
                      <a:pt x="359" y="1047"/>
                    </a:lnTo>
                    <a:lnTo>
                      <a:pt x="359" y="1047"/>
                    </a:lnTo>
                    <a:lnTo>
                      <a:pt x="352" y="1042"/>
                    </a:lnTo>
                    <a:lnTo>
                      <a:pt x="348" y="1035"/>
                    </a:lnTo>
                    <a:lnTo>
                      <a:pt x="347" y="1029"/>
                    </a:lnTo>
                    <a:lnTo>
                      <a:pt x="348" y="1020"/>
                    </a:lnTo>
                    <a:lnTo>
                      <a:pt x="348" y="1020"/>
                    </a:lnTo>
                    <a:lnTo>
                      <a:pt x="351" y="1015"/>
                    </a:lnTo>
                    <a:lnTo>
                      <a:pt x="354" y="1010"/>
                    </a:lnTo>
                    <a:lnTo>
                      <a:pt x="354" y="1010"/>
                    </a:lnTo>
                    <a:lnTo>
                      <a:pt x="356" y="1005"/>
                    </a:lnTo>
                    <a:lnTo>
                      <a:pt x="357" y="998"/>
                    </a:lnTo>
                    <a:lnTo>
                      <a:pt x="357" y="992"/>
                    </a:lnTo>
                    <a:lnTo>
                      <a:pt x="356" y="984"/>
                    </a:lnTo>
                    <a:lnTo>
                      <a:pt x="356" y="984"/>
                    </a:lnTo>
                    <a:lnTo>
                      <a:pt x="351" y="978"/>
                    </a:lnTo>
                    <a:lnTo>
                      <a:pt x="343" y="972"/>
                    </a:lnTo>
                    <a:lnTo>
                      <a:pt x="336" y="966"/>
                    </a:lnTo>
                    <a:lnTo>
                      <a:pt x="328" y="961"/>
                    </a:lnTo>
                    <a:lnTo>
                      <a:pt x="324" y="959"/>
                    </a:lnTo>
                    <a:lnTo>
                      <a:pt x="324" y="959"/>
                    </a:lnTo>
                    <a:lnTo>
                      <a:pt x="313" y="952"/>
                    </a:lnTo>
                    <a:lnTo>
                      <a:pt x="313" y="952"/>
                    </a:lnTo>
                    <a:lnTo>
                      <a:pt x="300" y="943"/>
                    </a:lnTo>
                    <a:lnTo>
                      <a:pt x="294" y="941"/>
                    </a:lnTo>
                    <a:lnTo>
                      <a:pt x="287" y="938"/>
                    </a:lnTo>
                    <a:lnTo>
                      <a:pt x="287" y="938"/>
                    </a:lnTo>
                    <a:lnTo>
                      <a:pt x="283" y="937"/>
                    </a:lnTo>
                    <a:lnTo>
                      <a:pt x="278" y="937"/>
                    </a:lnTo>
                    <a:lnTo>
                      <a:pt x="272" y="938"/>
                    </a:lnTo>
                    <a:lnTo>
                      <a:pt x="268" y="942"/>
                    </a:lnTo>
                    <a:lnTo>
                      <a:pt x="264" y="946"/>
                    </a:lnTo>
                    <a:lnTo>
                      <a:pt x="264" y="946"/>
                    </a:lnTo>
                    <a:lnTo>
                      <a:pt x="260" y="950"/>
                    </a:lnTo>
                    <a:lnTo>
                      <a:pt x="257" y="952"/>
                    </a:lnTo>
                    <a:lnTo>
                      <a:pt x="257" y="952"/>
                    </a:lnTo>
                    <a:lnTo>
                      <a:pt x="254" y="952"/>
                    </a:lnTo>
                    <a:lnTo>
                      <a:pt x="251" y="951"/>
                    </a:lnTo>
                    <a:lnTo>
                      <a:pt x="251" y="951"/>
                    </a:lnTo>
                    <a:lnTo>
                      <a:pt x="245" y="949"/>
                    </a:lnTo>
                    <a:lnTo>
                      <a:pt x="245" y="949"/>
                    </a:lnTo>
                    <a:lnTo>
                      <a:pt x="236" y="950"/>
                    </a:lnTo>
                    <a:lnTo>
                      <a:pt x="230" y="952"/>
                    </a:lnTo>
                    <a:lnTo>
                      <a:pt x="225" y="954"/>
                    </a:lnTo>
                    <a:lnTo>
                      <a:pt x="225" y="954"/>
                    </a:lnTo>
                    <a:lnTo>
                      <a:pt x="216" y="956"/>
                    </a:lnTo>
                    <a:lnTo>
                      <a:pt x="208" y="957"/>
                    </a:lnTo>
                    <a:lnTo>
                      <a:pt x="200" y="957"/>
                    </a:lnTo>
                    <a:lnTo>
                      <a:pt x="197" y="956"/>
                    </a:lnTo>
                    <a:lnTo>
                      <a:pt x="193" y="954"/>
                    </a:lnTo>
                    <a:lnTo>
                      <a:pt x="193" y="954"/>
                    </a:lnTo>
                    <a:lnTo>
                      <a:pt x="183" y="942"/>
                    </a:lnTo>
                    <a:lnTo>
                      <a:pt x="179" y="936"/>
                    </a:lnTo>
                    <a:lnTo>
                      <a:pt x="178" y="932"/>
                    </a:lnTo>
                    <a:lnTo>
                      <a:pt x="178" y="932"/>
                    </a:lnTo>
                    <a:lnTo>
                      <a:pt x="178" y="926"/>
                    </a:lnTo>
                    <a:lnTo>
                      <a:pt x="179" y="918"/>
                    </a:lnTo>
                    <a:lnTo>
                      <a:pt x="179" y="918"/>
                    </a:lnTo>
                    <a:lnTo>
                      <a:pt x="180" y="912"/>
                    </a:lnTo>
                    <a:lnTo>
                      <a:pt x="181" y="905"/>
                    </a:lnTo>
                    <a:lnTo>
                      <a:pt x="180" y="901"/>
                    </a:lnTo>
                    <a:lnTo>
                      <a:pt x="178" y="898"/>
                    </a:lnTo>
                    <a:lnTo>
                      <a:pt x="175" y="894"/>
                    </a:lnTo>
                    <a:lnTo>
                      <a:pt x="170" y="891"/>
                    </a:lnTo>
                    <a:lnTo>
                      <a:pt x="170" y="891"/>
                    </a:lnTo>
                    <a:lnTo>
                      <a:pt x="161" y="885"/>
                    </a:lnTo>
                    <a:lnTo>
                      <a:pt x="161" y="885"/>
                    </a:lnTo>
                    <a:lnTo>
                      <a:pt x="152" y="878"/>
                    </a:lnTo>
                    <a:lnTo>
                      <a:pt x="142" y="872"/>
                    </a:lnTo>
                    <a:lnTo>
                      <a:pt x="130" y="868"/>
                    </a:lnTo>
                    <a:lnTo>
                      <a:pt x="120" y="866"/>
                    </a:lnTo>
                    <a:lnTo>
                      <a:pt x="120" y="866"/>
                    </a:lnTo>
                    <a:lnTo>
                      <a:pt x="106" y="866"/>
                    </a:lnTo>
                    <a:lnTo>
                      <a:pt x="93" y="868"/>
                    </a:lnTo>
                    <a:lnTo>
                      <a:pt x="93" y="868"/>
                    </a:lnTo>
                    <a:lnTo>
                      <a:pt x="75" y="871"/>
                    </a:lnTo>
                    <a:lnTo>
                      <a:pt x="75" y="871"/>
                    </a:lnTo>
                    <a:lnTo>
                      <a:pt x="69" y="871"/>
                    </a:lnTo>
                    <a:lnTo>
                      <a:pt x="69" y="871"/>
                    </a:lnTo>
                    <a:lnTo>
                      <a:pt x="58" y="872"/>
                    </a:lnTo>
                    <a:lnTo>
                      <a:pt x="45" y="872"/>
                    </a:lnTo>
                    <a:lnTo>
                      <a:pt x="33" y="869"/>
                    </a:lnTo>
                    <a:lnTo>
                      <a:pt x="30" y="868"/>
                    </a:lnTo>
                    <a:lnTo>
                      <a:pt x="26" y="866"/>
                    </a:lnTo>
                    <a:lnTo>
                      <a:pt x="26" y="866"/>
                    </a:lnTo>
                    <a:lnTo>
                      <a:pt x="24" y="863"/>
                    </a:lnTo>
                    <a:lnTo>
                      <a:pt x="23" y="861"/>
                    </a:lnTo>
                    <a:lnTo>
                      <a:pt x="22" y="854"/>
                    </a:lnTo>
                    <a:lnTo>
                      <a:pt x="22" y="854"/>
                    </a:lnTo>
                    <a:lnTo>
                      <a:pt x="21" y="848"/>
                    </a:lnTo>
                    <a:lnTo>
                      <a:pt x="19" y="843"/>
                    </a:lnTo>
                    <a:lnTo>
                      <a:pt x="14" y="838"/>
                    </a:lnTo>
                    <a:lnTo>
                      <a:pt x="7" y="832"/>
                    </a:lnTo>
                    <a:lnTo>
                      <a:pt x="7" y="832"/>
                    </a:lnTo>
                    <a:lnTo>
                      <a:pt x="3" y="831"/>
                    </a:lnTo>
                    <a:lnTo>
                      <a:pt x="3" y="831"/>
                    </a:lnTo>
                    <a:lnTo>
                      <a:pt x="1" y="831"/>
                    </a:lnTo>
                    <a:lnTo>
                      <a:pt x="1" y="831"/>
                    </a:lnTo>
                    <a:lnTo>
                      <a:pt x="0" y="829"/>
                    </a:lnTo>
                    <a:lnTo>
                      <a:pt x="0" y="829"/>
                    </a:lnTo>
                    <a:lnTo>
                      <a:pt x="0" y="826"/>
                    </a:lnTo>
                    <a:lnTo>
                      <a:pt x="1" y="824"/>
                    </a:lnTo>
                    <a:lnTo>
                      <a:pt x="5" y="818"/>
                    </a:lnTo>
                    <a:lnTo>
                      <a:pt x="5" y="818"/>
                    </a:lnTo>
                    <a:lnTo>
                      <a:pt x="10" y="813"/>
                    </a:lnTo>
                    <a:lnTo>
                      <a:pt x="10" y="813"/>
                    </a:lnTo>
                    <a:lnTo>
                      <a:pt x="14" y="808"/>
                    </a:lnTo>
                    <a:lnTo>
                      <a:pt x="17" y="802"/>
                    </a:lnTo>
                    <a:lnTo>
                      <a:pt x="19" y="790"/>
                    </a:lnTo>
                    <a:lnTo>
                      <a:pt x="19" y="790"/>
                    </a:lnTo>
                    <a:lnTo>
                      <a:pt x="21" y="781"/>
                    </a:lnTo>
                    <a:lnTo>
                      <a:pt x="23" y="775"/>
                    </a:lnTo>
                    <a:lnTo>
                      <a:pt x="23" y="775"/>
                    </a:lnTo>
                    <a:lnTo>
                      <a:pt x="27" y="769"/>
                    </a:lnTo>
                    <a:lnTo>
                      <a:pt x="27" y="769"/>
                    </a:lnTo>
                    <a:lnTo>
                      <a:pt x="31" y="762"/>
                    </a:lnTo>
                    <a:lnTo>
                      <a:pt x="32" y="759"/>
                    </a:lnTo>
                    <a:lnTo>
                      <a:pt x="33" y="755"/>
                    </a:lnTo>
                    <a:lnTo>
                      <a:pt x="33" y="755"/>
                    </a:lnTo>
                    <a:lnTo>
                      <a:pt x="33" y="750"/>
                    </a:lnTo>
                    <a:lnTo>
                      <a:pt x="32" y="744"/>
                    </a:lnTo>
                    <a:lnTo>
                      <a:pt x="30" y="737"/>
                    </a:lnTo>
                    <a:lnTo>
                      <a:pt x="30" y="737"/>
                    </a:lnTo>
                    <a:lnTo>
                      <a:pt x="27" y="728"/>
                    </a:lnTo>
                    <a:lnTo>
                      <a:pt x="27" y="728"/>
                    </a:lnTo>
                    <a:lnTo>
                      <a:pt x="24" y="713"/>
                    </a:lnTo>
                    <a:lnTo>
                      <a:pt x="24" y="696"/>
                    </a:lnTo>
                    <a:lnTo>
                      <a:pt x="24" y="696"/>
                    </a:lnTo>
                    <a:lnTo>
                      <a:pt x="28" y="696"/>
                    </a:lnTo>
                    <a:lnTo>
                      <a:pt x="28" y="696"/>
                    </a:lnTo>
                    <a:lnTo>
                      <a:pt x="41" y="693"/>
                    </a:lnTo>
                    <a:lnTo>
                      <a:pt x="54" y="690"/>
                    </a:lnTo>
                    <a:lnTo>
                      <a:pt x="54" y="690"/>
                    </a:lnTo>
                    <a:lnTo>
                      <a:pt x="61" y="687"/>
                    </a:lnTo>
                    <a:lnTo>
                      <a:pt x="67" y="682"/>
                    </a:lnTo>
                    <a:lnTo>
                      <a:pt x="73" y="676"/>
                    </a:lnTo>
                    <a:lnTo>
                      <a:pt x="78" y="669"/>
                    </a:lnTo>
                    <a:lnTo>
                      <a:pt x="78" y="669"/>
                    </a:lnTo>
                    <a:lnTo>
                      <a:pt x="84" y="660"/>
                    </a:lnTo>
                    <a:lnTo>
                      <a:pt x="88" y="656"/>
                    </a:lnTo>
                    <a:lnTo>
                      <a:pt x="93" y="654"/>
                    </a:lnTo>
                    <a:lnTo>
                      <a:pt x="93" y="654"/>
                    </a:lnTo>
                    <a:lnTo>
                      <a:pt x="107" y="646"/>
                    </a:lnTo>
                    <a:lnTo>
                      <a:pt x="123" y="640"/>
                    </a:lnTo>
                    <a:lnTo>
                      <a:pt x="139" y="634"/>
                    </a:lnTo>
                    <a:lnTo>
                      <a:pt x="157" y="631"/>
                    </a:lnTo>
                    <a:lnTo>
                      <a:pt x="162" y="630"/>
                    </a:lnTo>
                    <a:lnTo>
                      <a:pt x="162" y="630"/>
                    </a:lnTo>
                    <a:lnTo>
                      <a:pt x="179" y="627"/>
                    </a:lnTo>
                    <a:lnTo>
                      <a:pt x="186" y="625"/>
                    </a:lnTo>
                    <a:lnTo>
                      <a:pt x="194" y="621"/>
                    </a:lnTo>
                    <a:lnTo>
                      <a:pt x="194" y="621"/>
                    </a:lnTo>
                    <a:lnTo>
                      <a:pt x="200" y="614"/>
                    </a:lnTo>
                    <a:lnTo>
                      <a:pt x="204" y="609"/>
                    </a:lnTo>
                    <a:lnTo>
                      <a:pt x="204" y="609"/>
                    </a:lnTo>
                    <a:lnTo>
                      <a:pt x="208" y="604"/>
                    </a:lnTo>
                    <a:lnTo>
                      <a:pt x="213" y="600"/>
                    </a:lnTo>
                    <a:lnTo>
                      <a:pt x="213" y="600"/>
                    </a:lnTo>
                    <a:lnTo>
                      <a:pt x="221" y="595"/>
                    </a:lnTo>
                    <a:lnTo>
                      <a:pt x="232" y="591"/>
                    </a:lnTo>
                    <a:lnTo>
                      <a:pt x="232" y="591"/>
                    </a:lnTo>
                    <a:lnTo>
                      <a:pt x="243" y="586"/>
                    </a:lnTo>
                    <a:lnTo>
                      <a:pt x="253" y="581"/>
                    </a:lnTo>
                    <a:lnTo>
                      <a:pt x="258" y="579"/>
                    </a:lnTo>
                    <a:lnTo>
                      <a:pt x="262" y="575"/>
                    </a:lnTo>
                    <a:lnTo>
                      <a:pt x="264" y="571"/>
                    </a:lnTo>
                    <a:lnTo>
                      <a:pt x="266" y="566"/>
                    </a:lnTo>
                    <a:lnTo>
                      <a:pt x="266" y="566"/>
                    </a:lnTo>
                    <a:lnTo>
                      <a:pt x="267" y="560"/>
                    </a:lnTo>
                    <a:lnTo>
                      <a:pt x="267" y="560"/>
                    </a:lnTo>
                    <a:lnTo>
                      <a:pt x="267" y="557"/>
                    </a:lnTo>
                    <a:lnTo>
                      <a:pt x="268" y="554"/>
                    </a:lnTo>
                    <a:lnTo>
                      <a:pt x="268" y="554"/>
                    </a:lnTo>
                    <a:lnTo>
                      <a:pt x="271" y="552"/>
                    </a:lnTo>
                    <a:lnTo>
                      <a:pt x="271" y="552"/>
                    </a:lnTo>
                    <a:lnTo>
                      <a:pt x="273" y="549"/>
                    </a:lnTo>
                    <a:lnTo>
                      <a:pt x="276" y="545"/>
                    </a:lnTo>
                    <a:lnTo>
                      <a:pt x="276" y="545"/>
                    </a:lnTo>
                    <a:lnTo>
                      <a:pt x="278" y="538"/>
                    </a:lnTo>
                    <a:lnTo>
                      <a:pt x="278" y="529"/>
                    </a:lnTo>
                    <a:lnTo>
                      <a:pt x="277" y="520"/>
                    </a:lnTo>
                    <a:lnTo>
                      <a:pt x="274" y="516"/>
                    </a:lnTo>
                    <a:lnTo>
                      <a:pt x="272" y="514"/>
                    </a:lnTo>
                    <a:lnTo>
                      <a:pt x="272" y="514"/>
                    </a:lnTo>
                    <a:lnTo>
                      <a:pt x="267" y="511"/>
                    </a:lnTo>
                    <a:lnTo>
                      <a:pt x="262" y="508"/>
                    </a:lnTo>
                    <a:lnTo>
                      <a:pt x="262" y="508"/>
                    </a:lnTo>
                    <a:lnTo>
                      <a:pt x="258" y="507"/>
                    </a:lnTo>
                    <a:lnTo>
                      <a:pt x="255" y="506"/>
                    </a:lnTo>
                    <a:lnTo>
                      <a:pt x="255" y="506"/>
                    </a:lnTo>
                    <a:lnTo>
                      <a:pt x="255" y="503"/>
                    </a:lnTo>
                    <a:lnTo>
                      <a:pt x="254" y="501"/>
                    </a:lnTo>
                    <a:lnTo>
                      <a:pt x="255" y="496"/>
                    </a:lnTo>
                    <a:lnTo>
                      <a:pt x="258" y="491"/>
                    </a:lnTo>
                    <a:lnTo>
                      <a:pt x="262" y="486"/>
                    </a:lnTo>
                    <a:lnTo>
                      <a:pt x="262" y="484"/>
                    </a:lnTo>
                    <a:lnTo>
                      <a:pt x="262" y="484"/>
                    </a:lnTo>
                    <a:lnTo>
                      <a:pt x="271" y="473"/>
                    </a:lnTo>
                    <a:lnTo>
                      <a:pt x="271" y="473"/>
                    </a:lnTo>
                    <a:lnTo>
                      <a:pt x="277" y="464"/>
                    </a:lnTo>
                    <a:lnTo>
                      <a:pt x="277" y="464"/>
                    </a:lnTo>
                    <a:lnTo>
                      <a:pt x="282" y="455"/>
                    </a:lnTo>
                    <a:lnTo>
                      <a:pt x="282" y="455"/>
                    </a:lnTo>
                    <a:lnTo>
                      <a:pt x="285" y="449"/>
                    </a:lnTo>
                    <a:lnTo>
                      <a:pt x="287" y="441"/>
                    </a:lnTo>
                    <a:lnTo>
                      <a:pt x="287" y="433"/>
                    </a:lnTo>
                    <a:lnTo>
                      <a:pt x="287" y="424"/>
                    </a:lnTo>
                    <a:lnTo>
                      <a:pt x="287" y="424"/>
                    </a:lnTo>
                    <a:lnTo>
                      <a:pt x="286" y="417"/>
                    </a:lnTo>
                    <a:lnTo>
                      <a:pt x="282" y="410"/>
                    </a:lnTo>
                    <a:lnTo>
                      <a:pt x="278" y="405"/>
                    </a:lnTo>
                    <a:lnTo>
                      <a:pt x="272" y="400"/>
                    </a:lnTo>
                    <a:lnTo>
                      <a:pt x="269" y="399"/>
                    </a:lnTo>
                    <a:lnTo>
                      <a:pt x="269" y="399"/>
                    </a:lnTo>
                    <a:lnTo>
                      <a:pt x="266" y="396"/>
                    </a:lnTo>
                    <a:lnTo>
                      <a:pt x="263" y="394"/>
                    </a:lnTo>
                    <a:lnTo>
                      <a:pt x="263" y="391"/>
                    </a:lnTo>
                    <a:lnTo>
                      <a:pt x="263" y="389"/>
                    </a:lnTo>
                    <a:lnTo>
                      <a:pt x="263" y="389"/>
                    </a:lnTo>
                    <a:lnTo>
                      <a:pt x="264" y="385"/>
                    </a:lnTo>
                    <a:lnTo>
                      <a:pt x="268" y="381"/>
                    </a:lnTo>
                    <a:lnTo>
                      <a:pt x="277" y="376"/>
                    </a:lnTo>
                    <a:lnTo>
                      <a:pt x="277" y="376"/>
                    </a:lnTo>
                    <a:lnTo>
                      <a:pt x="282" y="371"/>
                    </a:lnTo>
                    <a:lnTo>
                      <a:pt x="282" y="371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7FD493B7-703D-914B-8EA6-BF0AB7DB4BF6}"/>
                  </a:ext>
                </a:extLst>
              </p:cNvPr>
              <p:cNvGrpSpPr/>
              <p:nvPr/>
            </p:nvGrpSpPr>
            <p:grpSpPr>
              <a:xfrm>
                <a:off x="7111468" y="3922850"/>
                <a:ext cx="494903" cy="371178"/>
                <a:chOff x="7111468" y="3922850"/>
                <a:chExt cx="494903" cy="371178"/>
              </a:xfrm>
              <a:grpFill/>
            </p:grpSpPr>
            <p:sp>
              <p:nvSpPr>
                <p:cNvPr id="32" name="Freeform 212">
                  <a:extLst>
                    <a:ext uri="{FF2B5EF4-FFF2-40B4-BE49-F238E27FC236}">
                      <a16:creationId xmlns:a16="http://schemas.microsoft.com/office/drawing/2014/main" id="{9EC7DB2E-49A3-B641-BBB0-0019C6915A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11468" y="3922850"/>
                  <a:ext cx="110799" cy="101566"/>
                </a:xfrm>
                <a:custGeom>
                  <a:avLst/>
                  <a:gdLst>
                    <a:gd name="T0" fmla="*/ 0 w 60"/>
                    <a:gd name="T1" fmla="*/ 42 h 55"/>
                    <a:gd name="T2" fmla="*/ 0 w 60"/>
                    <a:gd name="T3" fmla="*/ 42 h 55"/>
                    <a:gd name="T4" fmla="*/ 0 w 60"/>
                    <a:gd name="T5" fmla="*/ 45 h 55"/>
                    <a:gd name="T6" fmla="*/ 2 w 60"/>
                    <a:gd name="T7" fmla="*/ 47 h 55"/>
                    <a:gd name="T8" fmla="*/ 3 w 60"/>
                    <a:gd name="T9" fmla="*/ 50 h 55"/>
                    <a:gd name="T10" fmla="*/ 5 w 60"/>
                    <a:gd name="T11" fmla="*/ 51 h 55"/>
                    <a:gd name="T12" fmla="*/ 13 w 60"/>
                    <a:gd name="T13" fmla="*/ 54 h 55"/>
                    <a:gd name="T14" fmla="*/ 22 w 60"/>
                    <a:gd name="T15" fmla="*/ 55 h 55"/>
                    <a:gd name="T16" fmla="*/ 31 w 60"/>
                    <a:gd name="T17" fmla="*/ 55 h 55"/>
                    <a:gd name="T18" fmla="*/ 40 w 60"/>
                    <a:gd name="T19" fmla="*/ 55 h 55"/>
                    <a:gd name="T20" fmla="*/ 46 w 60"/>
                    <a:gd name="T21" fmla="*/ 54 h 55"/>
                    <a:gd name="T22" fmla="*/ 51 w 60"/>
                    <a:gd name="T23" fmla="*/ 51 h 55"/>
                    <a:gd name="T24" fmla="*/ 51 w 60"/>
                    <a:gd name="T25" fmla="*/ 51 h 55"/>
                    <a:gd name="T26" fmla="*/ 55 w 60"/>
                    <a:gd name="T27" fmla="*/ 50 h 55"/>
                    <a:gd name="T28" fmla="*/ 58 w 60"/>
                    <a:gd name="T29" fmla="*/ 46 h 55"/>
                    <a:gd name="T30" fmla="*/ 60 w 60"/>
                    <a:gd name="T31" fmla="*/ 44 h 55"/>
                    <a:gd name="T32" fmla="*/ 60 w 60"/>
                    <a:gd name="T33" fmla="*/ 39 h 55"/>
                    <a:gd name="T34" fmla="*/ 60 w 60"/>
                    <a:gd name="T35" fmla="*/ 39 h 55"/>
                    <a:gd name="T36" fmla="*/ 59 w 60"/>
                    <a:gd name="T37" fmla="*/ 36 h 55"/>
                    <a:gd name="T38" fmla="*/ 58 w 60"/>
                    <a:gd name="T39" fmla="*/ 35 h 55"/>
                    <a:gd name="T40" fmla="*/ 56 w 60"/>
                    <a:gd name="T41" fmla="*/ 36 h 55"/>
                    <a:gd name="T42" fmla="*/ 54 w 60"/>
                    <a:gd name="T43" fmla="*/ 35 h 55"/>
                    <a:gd name="T44" fmla="*/ 54 w 60"/>
                    <a:gd name="T45" fmla="*/ 35 h 55"/>
                    <a:gd name="T46" fmla="*/ 46 w 60"/>
                    <a:gd name="T47" fmla="*/ 31 h 55"/>
                    <a:gd name="T48" fmla="*/ 45 w 60"/>
                    <a:gd name="T49" fmla="*/ 31 h 55"/>
                    <a:gd name="T50" fmla="*/ 45 w 60"/>
                    <a:gd name="T51" fmla="*/ 28 h 55"/>
                    <a:gd name="T52" fmla="*/ 46 w 60"/>
                    <a:gd name="T53" fmla="*/ 23 h 55"/>
                    <a:gd name="T54" fmla="*/ 46 w 60"/>
                    <a:gd name="T55" fmla="*/ 23 h 55"/>
                    <a:gd name="T56" fmla="*/ 49 w 60"/>
                    <a:gd name="T57" fmla="*/ 18 h 55"/>
                    <a:gd name="T58" fmla="*/ 51 w 60"/>
                    <a:gd name="T59" fmla="*/ 14 h 55"/>
                    <a:gd name="T60" fmla="*/ 51 w 60"/>
                    <a:gd name="T61" fmla="*/ 13 h 55"/>
                    <a:gd name="T62" fmla="*/ 50 w 60"/>
                    <a:gd name="T63" fmla="*/ 10 h 55"/>
                    <a:gd name="T64" fmla="*/ 45 w 60"/>
                    <a:gd name="T65" fmla="*/ 5 h 55"/>
                    <a:gd name="T66" fmla="*/ 45 w 60"/>
                    <a:gd name="T67" fmla="*/ 5 h 55"/>
                    <a:gd name="T68" fmla="*/ 40 w 60"/>
                    <a:gd name="T69" fmla="*/ 3 h 55"/>
                    <a:gd name="T70" fmla="*/ 33 w 60"/>
                    <a:gd name="T71" fmla="*/ 0 h 55"/>
                    <a:gd name="T72" fmla="*/ 26 w 60"/>
                    <a:gd name="T73" fmla="*/ 0 h 55"/>
                    <a:gd name="T74" fmla="*/ 19 w 60"/>
                    <a:gd name="T75" fmla="*/ 2 h 55"/>
                    <a:gd name="T76" fmla="*/ 19 w 60"/>
                    <a:gd name="T77" fmla="*/ 2 h 55"/>
                    <a:gd name="T78" fmla="*/ 14 w 60"/>
                    <a:gd name="T79" fmla="*/ 5 h 55"/>
                    <a:gd name="T80" fmla="*/ 11 w 60"/>
                    <a:gd name="T81" fmla="*/ 10 h 55"/>
                    <a:gd name="T82" fmla="*/ 9 w 60"/>
                    <a:gd name="T83" fmla="*/ 17 h 55"/>
                    <a:gd name="T84" fmla="*/ 8 w 60"/>
                    <a:gd name="T85" fmla="*/ 23 h 55"/>
                    <a:gd name="T86" fmla="*/ 8 w 60"/>
                    <a:gd name="T87" fmla="*/ 23 h 55"/>
                    <a:gd name="T88" fmla="*/ 5 w 60"/>
                    <a:gd name="T89" fmla="*/ 28 h 55"/>
                    <a:gd name="T90" fmla="*/ 3 w 60"/>
                    <a:gd name="T91" fmla="*/ 32 h 55"/>
                    <a:gd name="T92" fmla="*/ 2 w 60"/>
                    <a:gd name="T93" fmla="*/ 37 h 55"/>
                    <a:gd name="T94" fmla="*/ 0 w 60"/>
                    <a:gd name="T95" fmla="*/ 42 h 55"/>
                    <a:gd name="T96" fmla="*/ 0 w 60"/>
                    <a:gd name="T97" fmla="*/ 42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60" h="55">
                      <a:moveTo>
                        <a:pt x="0" y="42"/>
                      </a:moveTo>
                      <a:lnTo>
                        <a:pt x="0" y="42"/>
                      </a:lnTo>
                      <a:lnTo>
                        <a:pt x="0" y="45"/>
                      </a:lnTo>
                      <a:lnTo>
                        <a:pt x="2" y="47"/>
                      </a:lnTo>
                      <a:lnTo>
                        <a:pt x="3" y="50"/>
                      </a:lnTo>
                      <a:lnTo>
                        <a:pt x="5" y="51"/>
                      </a:lnTo>
                      <a:lnTo>
                        <a:pt x="13" y="54"/>
                      </a:lnTo>
                      <a:lnTo>
                        <a:pt x="22" y="55"/>
                      </a:lnTo>
                      <a:lnTo>
                        <a:pt x="31" y="55"/>
                      </a:lnTo>
                      <a:lnTo>
                        <a:pt x="40" y="55"/>
                      </a:lnTo>
                      <a:lnTo>
                        <a:pt x="46" y="54"/>
                      </a:lnTo>
                      <a:lnTo>
                        <a:pt x="51" y="51"/>
                      </a:lnTo>
                      <a:lnTo>
                        <a:pt x="51" y="51"/>
                      </a:lnTo>
                      <a:lnTo>
                        <a:pt x="55" y="50"/>
                      </a:lnTo>
                      <a:lnTo>
                        <a:pt x="58" y="46"/>
                      </a:lnTo>
                      <a:lnTo>
                        <a:pt x="60" y="44"/>
                      </a:lnTo>
                      <a:lnTo>
                        <a:pt x="60" y="39"/>
                      </a:lnTo>
                      <a:lnTo>
                        <a:pt x="60" y="39"/>
                      </a:lnTo>
                      <a:lnTo>
                        <a:pt x="59" y="36"/>
                      </a:lnTo>
                      <a:lnTo>
                        <a:pt x="58" y="35"/>
                      </a:lnTo>
                      <a:lnTo>
                        <a:pt x="56" y="36"/>
                      </a:lnTo>
                      <a:lnTo>
                        <a:pt x="54" y="35"/>
                      </a:lnTo>
                      <a:lnTo>
                        <a:pt x="54" y="35"/>
                      </a:lnTo>
                      <a:lnTo>
                        <a:pt x="46" y="31"/>
                      </a:lnTo>
                      <a:lnTo>
                        <a:pt x="45" y="31"/>
                      </a:lnTo>
                      <a:lnTo>
                        <a:pt x="45" y="28"/>
                      </a:lnTo>
                      <a:lnTo>
                        <a:pt x="46" y="23"/>
                      </a:lnTo>
                      <a:lnTo>
                        <a:pt x="46" y="23"/>
                      </a:lnTo>
                      <a:lnTo>
                        <a:pt x="49" y="18"/>
                      </a:lnTo>
                      <a:lnTo>
                        <a:pt x="51" y="14"/>
                      </a:lnTo>
                      <a:lnTo>
                        <a:pt x="51" y="13"/>
                      </a:lnTo>
                      <a:lnTo>
                        <a:pt x="50" y="10"/>
                      </a:lnTo>
                      <a:lnTo>
                        <a:pt x="45" y="5"/>
                      </a:lnTo>
                      <a:lnTo>
                        <a:pt x="45" y="5"/>
                      </a:lnTo>
                      <a:lnTo>
                        <a:pt x="40" y="3"/>
                      </a:lnTo>
                      <a:lnTo>
                        <a:pt x="33" y="0"/>
                      </a:lnTo>
                      <a:lnTo>
                        <a:pt x="26" y="0"/>
                      </a:lnTo>
                      <a:lnTo>
                        <a:pt x="19" y="2"/>
                      </a:lnTo>
                      <a:lnTo>
                        <a:pt x="19" y="2"/>
                      </a:lnTo>
                      <a:lnTo>
                        <a:pt x="14" y="5"/>
                      </a:lnTo>
                      <a:lnTo>
                        <a:pt x="11" y="10"/>
                      </a:lnTo>
                      <a:lnTo>
                        <a:pt x="9" y="17"/>
                      </a:lnTo>
                      <a:lnTo>
                        <a:pt x="8" y="23"/>
                      </a:lnTo>
                      <a:lnTo>
                        <a:pt x="8" y="23"/>
                      </a:lnTo>
                      <a:lnTo>
                        <a:pt x="5" y="28"/>
                      </a:lnTo>
                      <a:lnTo>
                        <a:pt x="3" y="32"/>
                      </a:lnTo>
                      <a:lnTo>
                        <a:pt x="2" y="37"/>
                      </a:lnTo>
                      <a:lnTo>
                        <a:pt x="0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33" name="Freeform 213">
                  <a:extLst>
                    <a:ext uri="{FF2B5EF4-FFF2-40B4-BE49-F238E27FC236}">
                      <a16:creationId xmlns:a16="http://schemas.microsoft.com/office/drawing/2014/main" id="{0C0D788F-757D-EE44-AC61-86F2CB2FC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6792" y="3987483"/>
                  <a:ext cx="83099" cy="38780"/>
                </a:xfrm>
                <a:custGeom>
                  <a:avLst/>
                  <a:gdLst>
                    <a:gd name="T0" fmla="*/ 1 w 45"/>
                    <a:gd name="T1" fmla="*/ 9 h 21"/>
                    <a:gd name="T2" fmla="*/ 1 w 45"/>
                    <a:gd name="T3" fmla="*/ 9 h 21"/>
                    <a:gd name="T4" fmla="*/ 2 w 45"/>
                    <a:gd name="T5" fmla="*/ 6 h 21"/>
                    <a:gd name="T6" fmla="*/ 5 w 45"/>
                    <a:gd name="T7" fmla="*/ 5 h 21"/>
                    <a:gd name="T8" fmla="*/ 8 w 45"/>
                    <a:gd name="T9" fmla="*/ 4 h 21"/>
                    <a:gd name="T10" fmla="*/ 8 w 45"/>
                    <a:gd name="T11" fmla="*/ 4 h 21"/>
                    <a:gd name="T12" fmla="*/ 24 w 45"/>
                    <a:gd name="T13" fmla="*/ 1 h 21"/>
                    <a:gd name="T14" fmla="*/ 24 w 45"/>
                    <a:gd name="T15" fmla="*/ 1 h 21"/>
                    <a:gd name="T16" fmla="*/ 26 w 45"/>
                    <a:gd name="T17" fmla="*/ 0 h 21"/>
                    <a:gd name="T18" fmla="*/ 26 w 45"/>
                    <a:gd name="T19" fmla="*/ 0 h 21"/>
                    <a:gd name="T20" fmla="*/ 29 w 45"/>
                    <a:gd name="T21" fmla="*/ 1 h 21"/>
                    <a:gd name="T22" fmla="*/ 29 w 45"/>
                    <a:gd name="T23" fmla="*/ 1 h 21"/>
                    <a:gd name="T24" fmla="*/ 37 w 45"/>
                    <a:gd name="T25" fmla="*/ 9 h 21"/>
                    <a:gd name="T26" fmla="*/ 37 w 45"/>
                    <a:gd name="T27" fmla="*/ 9 h 21"/>
                    <a:gd name="T28" fmla="*/ 39 w 45"/>
                    <a:gd name="T29" fmla="*/ 11 h 21"/>
                    <a:gd name="T30" fmla="*/ 39 w 45"/>
                    <a:gd name="T31" fmla="*/ 11 h 21"/>
                    <a:gd name="T32" fmla="*/ 43 w 45"/>
                    <a:gd name="T33" fmla="*/ 12 h 21"/>
                    <a:gd name="T34" fmla="*/ 43 w 45"/>
                    <a:gd name="T35" fmla="*/ 12 h 21"/>
                    <a:gd name="T36" fmla="*/ 44 w 45"/>
                    <a:gd name="T37" fmla="*/ 14 h 21"/>
                    <a:gd name="T38" fmla="*/ 45 w 45"/>
                    <a:gd name="T39" fmla="*/ 16 h 21"/>
                    <a:gd name="T40" fmla="*/ 45 w 45"/>
                    <a:gd name="T41" fmla="*/ 18 h 21"/>
                    <a:gd name="T42" fmla="*/ 45 w 45"/>
                    <a:gd name="T43" fmla="*/ 20 h 21"/>
                    <a:gd name="T44" fmla="*/ 45 w 45"/>
                    <a:gd name="T45" fmla="*/ 20 h 21"/>
                    <a:gd name="T46" fmla="*/ 43 w 45"/>
                    <a:gd name="T47" fmla="*/ 21 h 21"/>
                    <a:gd name="T48" fmla="*/ 40 w 45"/>
                    <a:gd name="T49" fmla="*/ 21 h 21"/>
                    <a:gd name="T50" fmla="*/ 40 w 45"/>
                    <a:gd name="T51" fmla="*/ 21 h 21"/>
                    <a:gd name="T52" fmla="*/ 39 w 45"/>
                    <a:gd name="T53" fmla="*/ 20 h 21"/>
                    <a:gd name="T54" fmla="*/ 39 w 45"/>
                    <a:gd name="T55" fmla="*/ 20 h 21"/>
                    <a:gd name="T56" fmla="*/ 35 w 45"/>
                    <a:gd name="T57" fmla="*/ 18 h 21"/>
                    <a:gd name="T58" fmla="*/ 31 w 45"/>
                    <a:gd name="T59" fmla="*/ 15 h 21"/>
                    <a:gd name="T60" fmla="*/ 24 w 45"/>
                    <a:gd name="T61" fmla="*/ 14 h 21"/>
                    <a:gd name="T62" fmla="*/ 24 w 45"/>
                    <a:gd name="T63" fmla="*/ 14 h 21"/>
                    <a:gd name="T64" fmla="*/ 21 w 45"/>
                    <a:gd name="T65" fmla="*/ 14 h 21"/>
                    <a:gd name="T66" fmla="*/ 19 w 45"/>
                    <a:gd name="T67" fmla="*/ 15 h 21"/>
                    <a:gd name="T68" fmla="*/ 19 w 45"/>
                    <a:gd name="T69" fmla="*/ 15 h 21"/>
                    <a:gd name="T70" fmla="*/ 19 w 45"/>
                    <a:gd name="T71" fmla="*/ 18 h 21"/>
                    <a:gd name="T72" fmla="*/ 19 w 45"/>
                    <a:gd name="T73" fmla="*/ 18 h 21"/>
                    <a:gd name="T74" fmla="*/ 17 w 45"/>
                    <a:gd name="T75" fmla="*/ 19 h 21"/>
                    <a:gd name="T76" fmla="*/ 15 w 45"/>
                    <a:gd name="T77" fmla="*/ 20 h 21"/>
                    <a:gd name="T78" fmla="*/ 11 w 45"/>
                    <a:gd name="T79" fmla="*/ 20 h 21"/>
                    <a:gd name="T80" fmla="*/ 11 w 45"/>
                    <a:gd name="T81" fmla="*/ 20 h 21"/>
                    <a:gd name="T82" fmla="*/ 5 w 45"/>
                    <a:gd name="T83" fmla="*/ 20 h 21"/>
                    <a:gd name="T84" fmla="*/ 1 w 45"/>
                    <a:gd name="T85" fmla="*/ 19 h 21"/>
                    <a:gd name="T86" fmla="*/ 0 w 45"/>
                    <a:gd name="T87" fmla="*/ 16 h 21"/>
                    <a:gd name="T88" fmla="*/ 0 w 45"/>
                    <a:gd name="T89" fmla="*/ 15 h 21"/>
                    <a:gd name="T90" fmla="*/ 1 w 45"/>
                    <a:gd name="T91" fmla="*/ 9 h 21"/>
                    <a:gd name="T92" fmla="*/ 1 w 45"/>
                    <a:gd name="T93" fmla="*/ 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5" h="21">
                      <a:moveTo>
                        <a:pt x="1" y="9"/>
                      </a:moveTo>
                      <a:lnTo>
                        <a:pt x="1" y="9"/>
                      </a:lnTo>
                      <a:lnTo>
                        <a:pt x="2" y="6"/>
                      </a:lnTo>
                      <a:lnTo>
                        <a:pt x="5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24" y="1"/>
                      </a:lnTo>
                      <a:lnTo>
                        <a:pt x="24" y="1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9" y="1"/>
                      </a:lnTo>
                      <a:lnTo>
                        <a:pt x="29" y="1"/>
                      </a:lnTo>
                      <a:lnTo>
                        <a:pt x="37" y="9"/>
                      </a:lnTo>
                      <a:lnTo>
                        <a:pt x="37" y="9"/>
                      </a:lnTo>
                      <a:lnTo>
                        <a:pt x="39" y="11"/>
                      </a:lnTo>
                      <a:lnTo>
                        <a:pt x="39" y="11"/>
                      </a:lnTo>
                      <a:lnTo>
                        <a:pt x="43" y="12"/>
                      </a:lnTo>
                      <a:lnTo>
                        <a:pt x="43" y="12"/>
                      </a:lnTo>
                      <a:lnTo>
                        <a:pt x="44" y="14"/>
                      </a:lnTo>
                      <a:lnTo>
                        <a:pt x="45" y="16"/>
                      </a:lnTo>
                      <a:lnTo>
                        <a:pt x="45" y="18"/>
                      </a:lnTo>
                      <a:lnTo>
                        <a:pt x="45" y="20"/>
                      </a:lnTo>
                      <a:lnTo>
                        <a:pt x="45" y="20"/>
                      </a:lnTo>
                      <a:lnTo>
                        <a:pt x="43" y="21"/>
                      </a:lnTo>
                      <a:lnTo>
                        <a:pt x="40" y="21"/>
                      </a:lnTo>
                      <a:lnTo>
                        <a:pt x="40" y="21"/>
                      </a:lnTo>
                      <a:lnTo>
                        <a:pt x="39" y="20"/>
                      </a:lnTo>
                      <a:lnTo>
                        <a:pt x="39" y="20"/>
                      </a:lnTo>
                      <a:lnTo>
                        <a:pt x="35" y="18"/>
                      </a:lnTo>
                      <a:lnTo>
                        <a:pt x="31" y="15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1" y="14"/>
                      </a:lnTo>
                      <a:lnTo>
                        <a:pt x="19" y="15"/>
                      </a:lnTo>
                      <a:lnTo>
                        <a:pt x="19" y="15"/>
                      </a:lnTo>
                      <a:lnTo>
                        <a:pt x="19" y="18"/>
                      </a:lnTo>
                      <a:lnTo>
                        <a:pt x="19" y="18"/>
                      </a:lnTo>
                      <a:lnTo>
                        <a:pt x="17" y="19"/>
                      </a:lnTo>
                      <a:lnTo>
                        <a:pt x="15" y="20"/>
                      </a:lnTo>
                      <a:lnTo>
                        <a:pt x="11" y="20"/>
                      </a:lnTo>
                      <a:lnTo>
                        <a:pt x="11" y="20"/>
                      </a:lnTo>
                      <a:lnTo>
                        <a:pt x="5" y="20"/>
                      </a:lnTo>
                      <a:lnTo>
                        <a:pt x="1" y="19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1" y="9"/>
                      </a:lnTo>
                      <a:lnTo>
                        <a:pt x="1" y="9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34" name="Freeform 215">
                  <a:extLst>
                    <a:ext uri="{FF2B5EF4-FFF2-40B4-BE49-F238E27FC236}">
                      <a16:creationId xmlns:a16="http://schemas.microsoft.com/office/drawing/2014/main" id="{B21A5DD2-A77E-8648-AFB5-B72F538D1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62613" y="4065042"/>
                  <a:ext cx="55400" cy="59093"/>
                </a:xfrm>
                <a:custGeom>
                  <a:avLst/>
                  <a:gdLst>
                    <a:gd name="T0" fmla="*/ 29 w 30"/>
                    <a:gd name="T1" fmla="*/ 13 h 32"/>
                    <a:gd name="T2" fmla="*/ 29 w 30"/>
                    <a:gd name="T3" fmla="*/ 13 h 32"/>
                    <a:gd name="T4" fmla="*/ 24 w 30"/>
                    <a:gd name="T5" fmla="*/ 6 h 32"/>
                    <a:gd name="T6" fmla="*/ 24 w 30"/>
                    <a:gd name="T7" fmla="*/ 6 h 32"/>
                    <a:gd name="T8" fmla="*/ 22 w 30"/>
                    <a:gd name="T9" fmla="*/ 4 h 32"/>
                    <a:gd name="T10" fmla="*/ 20 w 30"/>
                    <a:gd name="T11" fmla="*/ 1 h 32"/>
                    <a:gd name="T12" fmla="*/ 20 w 30"/>
                    <a:gd name="T13" fmla="*/ 1 h 32"/>
                    <a:gd name="T14" fmla="*/ 17 w 30"/>
                    <a:gd name="T15" fmla="*/ 0 h 32"/>
                    <a:gd name="T16" fmla="*/ 15 w 30"/>
                    <a:gd name="T17" fmla="*/ 0 h 32"/>
                    <a:gd name="T18" fmla="*/ 10 w 30"/>
                    <a:gd name="T19" fmla="*/ 2 h 32"/>
                    <a:gd name="T20" fmla="*/ 10 w 30"/>
                    <a:gd name="T21" fmla="*/ 2 h 32"/>
                    <a:gd name="T22" fmla="*/ 7 w 30"/>
                    <a:gd name="T23" fmla="*/ 5 h 32"/>
                    <a:gd name="T24" fmla="*/ 3 w 30"/>
                    <a:gd name="T25" fmla="*/ 7 h 32"/>
                    <a:gd name="T26" fmla="*/ 3 w 30"/>
                    <a:gd name="T27" fmla="*/ 7 h 32"/>
                    <a:gd name="T28" fmla="*/ 2 w 30"/>
                    <a:gd name="T29" fmla="*/ 10 h 32"/>
                    <a:gd name="T30" fmla="*/ 0 w 30"/>
                    <a:gd name="T31" fmla="*/ 11 h 32"/>
                    <a:gd name="T32" fmla="*/ 0 w 30"/>
                    <a:gd name="T33" fmla="*/ 11 h 32"/>
                    <a:gd name="T34" fmla="*/ 1 w 30"/>
                    <a:gd name="T35" fmla="*/ 14 h 32"/>
                    <a:gd name="T36" fmla="*/ 2 w 30"/>
                    <a:gd name="T37" fmla="*/ 16 h 32"/>
                    <a:gd name="T38" fmla="*/ 2 w 30"/>
                    <a:gd name="T39" fmla="*/ 16 h 32"/>
                    <a:gd name="T40" fmla="*/ 10 w 30"/>
                    <a:gd name="T41" fmla="*/ 24 h 32"/>
                    <a:gd name="T42" fmla="*/ 10 w 30"/>
                    <a:gd name="T43" fmla="*/ 24 h 32"/>
                    <a:gd name="T44" fmla="*/ 11 w 30"/>
                    <a:gd name="T45" fmla="*/ 27 h 32"/>
                    <a:gd name="T46" fmla="*/ 11 w 30"/>
                    <a:gd name="T47" fmla="*/ 27 h 32"/>
                    <a:gd name="T48" fmla="*/ 12 w 30"/>
                    <a:gd name="T49" fmla="*/ 29 h 32"/>
                    <a:gd name="T50" fmla="*/ 14 w 30"/>
                    <a:gd name="T51" fmla="*/ 32 h 32"/>
                    <a:gd name="T52" fmla="*/ 14 w 30"/>
                    <a:gd name="T53" fmla="*/ 32 h 32"/>
                    <a:gd name="T54" fmla="*/ 16 w 30"/>
                    <a:gd name="T55" fmla="*/ 32 h 32"/>
                    <a:gd name="T56" fmla="*/ 17 w 30"/>
                    <a:gd name="T57" fmla="*/ 32 h 32"/>
                    <a:gd name="T58" fmla="*/ 17 w 30"/>
                    <a:gd name="T59" fmla="*/ 32 h 32"/>
                    <a:gd name="T60" fmla="*/ 19 w 30"/>
                    <a:gd name="T61" fmla="*/ 29 h 32"/>
                    <a:gd name="T62" fmla="*/ 19 w 30"/>
                    <a:gd name="T63" fmla="*/ 28 h 32"/>
                    <a:gd name="T64" fmla="*/ 19 w 30"/>
                    <a:gd name="T65" fmla="*/ 28 h 32"/>
                    <a:gd name="T66" fmla="*/ 20 w 30"/>
                    <a:gd name="T67" fmla="*/ 25 h 32"/>
                    <a:gd name="T68" fmla="*/ 20 w 30"/>
                    <a:gd name="T69" fmla="*/ 25 h 32"/>
                    <a:gd name="T70" fmla="*/ 20 w 30"/>
                    <a:gd name="T71" fmla="*/ 24 h 32"/>
                    <a:gd name="T72" fmla="*/ 22 w 30"/>
                    <a:gd name="T73" fmla="*/ 21 h 32"/>
                    <a:gd name="T74" fmla="*/ 26 w 30"/>
                    <a:gd name="T75" fmla="*/ 19 h 32"/>
                    <a:gd name="T76" fmla="*/ 29 w 30"/>
                    <a:gd name="T77" fmla="*/ 16 h 32"/>
                    <a:gd name="T78" fmla="*/ 30 w 30"/>
                    <a:gd name="T79" fmla="*/ 15 h 32"/>
                    <a:gd name="T80" fmla="*/ 29 w 30"/>
                    <a:gd name="T81" fmla="*/ 13 h 32"/>
                    <a:gd name="T82" fmla="*/ 29 w 30"/>
                    <a:gd name="T83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0" h="32">
                      <a:moveTo>
                        <a:pt x="29" y="13"/>
                      </a:moveTo>
                      <a:lnTo>
                        <a:pt x="29" y="13"/>
                      </a:lnTo>
                      <a:lnTo>
                        <a:pt x="24" y="6"/>
                      </a:lnTo>
                      <a:lnTo>
                        <a:pt x="24" y="6"/>
                      </a:lnTo>
                      <a:lnTo>
                        <a:pt x="22" y="4"/>
                      </a:lnTo>
                      <a:lnTo>
                        <a:pt x="20" y="1"/>
                      </a:lnTo>
                      <a:lnTo>
                        <a:pt x="20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7" y="5"/>
                      </a:lnTo>
                      <a:lnTo>
                        <a:pt x="3" y="7"/>
                      </a:lnTo>
                      <a:lnTo>
                        <a:pt x="3" y="7"/>
                      </a:lnTo>
                      <a:lnTo>
                        <a:pt x="2" y="10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2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11" y="27"/>
                      </a:lnTo>
                      <a:lnTo>
                        <a:pt x="11" y="27"/>
                      </a:lnTo>
                      <a:lnTo>
                        <a:pt x="12" y="29"/>
                      </a:lnTo>
                      <a:lnTo>
                        <a:pt x="14" y="32"/>
                      </a:lnTo>
                      <a:lnTo>
                        <a:pt x="14" y="32"/>
                      </a:lnTo>
                      <a:lnTo>
                        <a:pt x="16" y="32"/>
                      </a:lnTo>
                      <a:lnTo>
                        <a:pt x="17" y="32"/>
                      </a:lnTo>
                      <a:lnTo>
                        <a:pt x="17" y="32"/>
                      </a:lnTo>
                      <a:lnTo>
                        <a:pt x="19" y="29"/>
                      </a:lnTo>
                      <a:lnTo>
                        <a:pt x="19" y="28"/>
                      </a:lnTo>
                      <a:lnTo>
                        <a:pt x="19" y="28"/>
                      </a:lnTo>
                      <a:lnTo>
                        <a:pt x="20" y="25"/>
                      </a:lnTo>
                      <a:lnTo>
                        <a:pt x="20" y="25"/>
                      </a:lnTo>
                      <a:lnTo>
                        <a:pt x="20" y="24"/>
                      </a:lnTo>
                      <a:lnTo>
                        <a:pt x="22" y="21"/>
                      </a:lnTo>
                      <a:lnTo>
                        <a:pt x="26" y="19"/>
                      </a:lnTo>
                      <a:lnTo>
                        <a:pt x="29" y="16"/>
                      </a:lnTo>
                      <a:lnTo>
                        <a:pt x="30" y="15"/>
                      </a:lnTo>
                      <a:lnTo>
                        <a:pt x="29" y="13"/>
                      </a:lnTo>
                      <a:lnTo>
                        <a:pt x="29" y="13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35" name="Freeform 245">
                  <a:extLst>
                    <a:ext uri="{FF2B5EF4-FFF2-40B4-BE49-F238E27FC236}">
                      <a16:creationId xmlns:a16="http://schemas.microsoft.com/office/drawing/2014/main" id="{A745AD14-46BD-874B-888F-BE8338C398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9578" y="4218315"/>
                  <a:ext cx="86793" cy="75713"/>
                </a:xfrm>
                <a:custGeom>
                  <a:avLst/>
                  <a:gdLst>
                    <a:gd name="T0" fmla="*/ 6 w 47"/>
                    <a:gd name="T1" fmla="*/ 18 h 41"/>
                    <a:gd name="T2" fmla="*/ 6 w 47"/>
                    <a:gd name="T3" fmla="*/ 18 h 41"/>
                    <a:gd name="T4" fmla="*/ 11 w 47"/>
                    <a:gd name="T5" fmla="*/ 11 h 41"/>
                    <a:gd name="T6" fmla="*/ 18 w 47"/>
                    <a:gd name="T7" fmla="*/ 6 h 41"/>
                    <a:gd name="T8" fmla="*/ 18 w 47"/>
                    <a:gd name="T9" fmla="*/ 6 h 41"/>
                    <a:gd name="T10" fmla="*/ 24 w 47"/>
                    <a:gd name="T11" fmla="*/ 1 h 41"/>
                    <a:gd name="T12" fmla="*/ 28 w 47"/>
                    <a:gd name="T13" fmla="*/ 0 h 41"/>
                    <a:gd name="T14" fmla="*/ 32 w 47"/>
                    <a:gd name="T15" fmla="*/ 0 h 41"/>
                    <a:gd name="T16" fmla="*/ 32 w 47"/>
                    <a:gd name="T17" fmla="*/ 0 h 41"/>
                    <a:gd name="T18" fmla="*/ 36 w 47"/>
                    <a:gd name="T19" fmla="*/ 2 h 41"/>
                    <a:gd name="T20" fmla="*/ 40 w 47"/>
                    <a:gd name="T21" fmla="*/ 5 h 41"/>
                    <a:gd name="T22" fmla="*/ 43 w 47"/>
                    <a:gd name="T23" fmla="*/ 9 h 41"/>
                    <a:gd name="T24" fmla="*/ 46 w 47"/>
                    <a:gd name="T25" fmla="*/ 14 h 41"/>
                    <a:gd name="T26" fmla="*/ 46 w 47"/>
                    <a:gd name="T27" fmla="*/ 14 h 41"/>
                    <a:gd name="T28" fmla="*/ 47 w 47"/>
                    <a:gd name="T29" fmla="*/ 16 h 41"/>
                    <a:gd name="T30" fmla="*/ 47 w 47"/>
                    <a:gd name="T31" fmla="*/ 16 h 41"/>
                    <a:gd name="T32" fmla="*/ 46 w 47"/>
                    <a:gd name="T33" fmla="*/ 19 h 41"/>
                    <a:gd name="T34" fmla="*/ 45 w 47"/>
                    <a:gd name="T35" fmla="*/ 21 h 41"/>
                    <a:gd name="T36" fmla="*/ 42 w 47"/>
                    <a:gd name="T37" fmla="*/ 24 h 41"/>
                    <a:gd name="T38" fmla="*/ 38 w 47"/>
                    <a:gd name="T39" fmla="*/ 25 h 41"/>
                    <a:gd name="T40" fmla="*/ 38 w 47"/>
                    <a:gd name="T41" fmla="*/ 25 h 41"/>
                    <a:gd name="T42" fmla="*/ 32 w 47"/>
                    <a:gd name="T43" fmla="*/ 26 h 41"/>
                    <a:gd name="T44" fmla="*/ 27 w 47"/>
                    <a:gd name="T45" fmla="*/ 28 h 41"/>
                    <a:gd name="T46" fmla="*/ 27 w 47"/>
                    <a:gd name="T47" fmla="*/ 28 h 41"/>
                    <a:gd name="T48" fmla="*/ 23 w 47"/>
                    <a:gd name="T49" fmla="*/ 30 h 41"/>
                    <a:gd name="T50" fmla="*/ 20 w 47"/>
                    <a:gd name="T51" fmla="*/ 34 h 41"/>
                    <a:gd name="T52" fmla="*/ 18 w 47"/>
                    <a:gd name="T53" fmla="*/ 37 h 41"/>
                    <a:gd name="T54" fmla="*/ 15 w 47"/>
                    <a:gd name="T55" fmla="*/ 39 h 41"/>
                    <a:gd name="T56" fmla="*/ 15 w 47"/>
                    <a:gd name="T57" fmla="*/ 39 h 41"/>
                    <a:gd name="T58" fmla="*/ 11 w 47"/>
                    <a:gd name="T59" fmla="*/ 41 h 41"/>
                    <a:gd name="T60" fmla="*/ 6 w 47"/>
                    <a:gd name="T61" fmla="*/ 39 h 41"/>
                    <a:gd name="T62" fmla="*/ 3 w 47"/>
                    <a:gd name="T63" fmla="*/ 38 h 41"/>
                    <a:gd name="T64" fmla="*/ 1 w 47"/>
                    <a:gd name="T65" fmla="*/ 34 h 41"/>
                    <a:gd name="T66" fmla="*/ 1 w 47"/>
                    <a:gd name="T67" fmla="*/ 34 h 41"/>
                    <a:gd name="T68" fmla="*/ 0 w 47"/>
                    <a:gd name="T69" fmla="*/ 29 h 41"/>
                    <a:gd name="T70" fmla="*/ 1 w 47"/>
                    <a:gd name="T71" fmla="*/ 25 h 41"/>
                    <a:gd name="T72" fmla="*/ 4 w 47"/>
                    <a:gd name="T73" fmla="*/ 21 h 41"/>
                    <a:gd name="T74" fmla="*/ 6 w 47"/>
                    <a:gd name="T75" fmla="*/ 18 h 41"/>
                    <a:gd name="T76" fmla="*/ 6 w 47"/>
                    <a:gd name="T77" fmla="*/ 1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7" h="41">
                      <a:moveTo>
                        <a:pt x="6" y="18"/>
                      </a:moveTo>
                      <a:lnTo>
                        <a:pt x="6" y="18"/>
                      </a:lnTo>
                      <a:lnTo>
                        <a:pt x="11" y="11"/>
                      </a:lnTo>
                      <a:lnTo>
                        <a:pt x="18" y="6"/>
                      </a:lnTo>
                      <a:lnTo>
                        <a:pt x="18" y="6"/>
                      </a:lnTo>
                      <a:lnTo>
                        <a:pt x="24" y="1"/>
                      </a:lnTo>
                      <a:lnTo>
                        <a:pt x="28" y="0"/>
                      </a:lnTo>
                      <a:lnTo>
                        <a:pt x="32" y="0"/>
                      </a:lnTo>
                      <a:lnTo>
                        <a:pt x="32" y="0"/>
                      </a:lnTo>
                      <a:lnTo>
                        <a:pt x="36" y="2"/>
                      </a:lnTo>
                      <a:lnTo>
                        <a:pt x="40" y="5"/>
                      </a:lnTo>
                      <a:lnTo>
                        <a:pt x="43" y="9"/>
                      </a:lnTo>
                      <a:lnTo>
                        <a:pt x="46" y="14"/>
                      </a:lnTo>
                      <a:lnTo>
                        <a:pt x="46" y="14"/>
                      </a:lnTo>
                      <a:lnTo>
                        <a:pt x="47" y="16"/>
                      </a:lnTo>
                      <a:lnTo>
                        <a:pt x="47" y="16"/>
                      </a:lnTo>
                      <a:lnTo>
                        <a:pt x="46" y="19"/>
                      </a:lnTo>
                      <a:lnTo>
                        <a:pt x="45" y="21"/>
                      </a:lnTo>
                      <a:lnTo>
                        <a:pt x="42" y="24"/>
                      </a:lnTo>
                      <a:lnTo>
                        <a:pt x="38" y="25"/>
                      </a:lnTo>
                      <a:lnTo>
                        <a:pt x="38" y="25"/>
                      </a:lnTo>
                      <a:lnTo>
                        <a:pt x="32" y="26"/>
                      </a:lnTo>
                      <a:lnTo>
                        <a:pt x="27" y="28"/>
                      </a:lnTo>
                      <a:lnTo>
                        <a:pt x="27" y="28"/>
                      </a:lnTo>
                      <a:lnTo>
                        <a:pt x="23" y="30"/>
                      </a:lnTo>
                      <a:lnTo>
                        <a:pt x="20" y="34"/>
                      </a:lnTo>
                      <a:lnTo>
                        <a:pt x="18" y="37"/>
                      </a:lnTo>
                      <a:lnTo>
                        <a:pt x="15" y="39"/>
                      </a:lnTo>
                      <a:lnTo>
                        <a:pt x="15" y="39"/>
                      </a:lnTo>
                      <a:lnTo>
                        <a:pt x="11" y="41"/>
                      </a:lnTo>
                      <a:lnTo>
                        <a:pt x="6" y="39"/>
                      </a:lnTo>
                      <a:lnTo>
                        <a:pt x="3" y="38"/>
                      </a:lnTo>
                      <a:lnTo>
                        <a:pt x="1" y="34"/>
                      </a:lnTo>
                      <a:lnTo>
                        <a:pt x="1" y="34"/>
                      </a:lnTo>
                      <a:lnTo>
                        <a:pt x="0" y="29"/>
                      </a:lnTo>
                      <a:lnTo>
                        <a:pt x="1" y="25"/>
                      </a:lnTo>
                      <a:lnTo>
                        <a:pt x="4" y="21"/>
                      </a:lnTo>
                      <a:lnTo>
                        <a:pt x="6" y="18"/>
                      </a:lnTo>
                      <a:lnTo>
                        <a:pt x="6" y="1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1AD70CD-6D40-4E4C-90EE-BBB968E476EE}"/>
              </a:ext>
            </a:extLst>
          </p:cNvPr>
          <p:cNvGrpSpPr/>
          <p:nvPr/>
        </p:nvGrpSpPr>
        <p:grpSpPr>
          <a:xfrm>
            <a:off x="4578954" y="1498057"/>
            <a:ext cx="4231913" cy="4848713"/>
            <a:chOff x="6132733" y="2290407"/>
            <a:chExt cx="6018255" cy="6895414"/>
          </a:xfrm>
          <a:solidFill>
            <a:srgbClr val="CCDEFF"/>
          </a:solidFill>
        </p:grpSpPr>
        <p:sp>
          <p:nvSpPr>
            <p:cNvPr id="37" name="Freeform 159">
              <a:extLst>
                <a:ext uri="{FF2B5EF4-FFF2-40B4-BE49-F238E27FC236}">
                  <a16:creationId xmlns:a16="http://schemas.microsoft.com/office/drawing/2014/main" id="{B16DF82F-1564-EF48-884E-BB783333E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733" y="7006767"/>
              <a:ext cx="698035" cy="1050747"/>
            </a:xfrm>
            <a:custGeom>
              <a:avLst/>
              <a:gdLst>
                <a:gd name="T0" fmla="*/ 283 w 378"/>
                <a:gd name="T1" fmla="*/ 518 h 569"/>
                <a:gd name="T2" fmla="*/ 257 w 378"/>
                <a:gd name="T3" fmla="*/ 542 h 569"/>
                <a:gd name="T4" fmla="*/ 223 w 378"/>
                <a:gd name="T5" fmla="*/ 551 h 569"/>
                <a:gd name="T6" fmla="*/ 196 w 378"/>
                <a:gd name="T7" fmla="*/ 566 h 569"/>
                <a:gd name="T8" fmla="*/ 169 w 378"/>
                <a:gd name="T9" fmla="*/ 565 h 569"/>
                <a:gd name="T10" fmla="*/ 142 w 378"/>
                <a:gd name="T11" fmla="*/ 561 h 569"/>
                <a:gd name="T12" fmla="*/ 121 w 378"/>
                <a:gd name="T13" fmla="*/ 551 h 569"/>
                <a:gd name="T14" fmla="*/ 136 w 378"/>
                <a:gd name="T15" fmla="*/ 537 h 569"/>
                <a:gd name="T16" fmla="*/ 159 w 378"/>
                <a:gd name="T17" fmla="*/ 524 h 569"/>
                <a:gd name="T18" fmla="*/ 155 w 378"/>
                <a:gd name="T19" fmla="*/ 508 h 569"/>
                <a:gd name="T20" fmla="*/ 127 w 378"/>
                <a:gd name="T21" fmla="*/ 500 h 569"/>
                <a:gd name="T22" fmla="*/ 104 w 378"/>
                <a:gd name="T23" fmla="*/ 487 h 569"/>
                <a:gd name="T24" fmla="*/ 81 w 378"/>
                <a:gd name="T25" fmla="*/ 497 h 569"/>
                <a:gd name="T26" fmla="*/ 79 w 378"/>
                <a:gd name="T27" fmla="*/ 468 h 569"/>
                <a:gd name="T28" fmla="*/ 65 w 378"/>
                <a:gd name="T29" fmla="*/ 450 h 569"/>
                <a:gd name="T30" fmla="*/ 37 w 378"/>
                <a:gd name="T31" fmla="*/ 462 h 569"/>
                <a:gd name="T32" fmla="*/ 6 w 378"/>
                <a:gd name="T33" fmla="*/ 457 h 569"/>
                <a:gd name="T34" fmla="*/ 9 w 378"/>
                <a:gd name="T35" fmla="*/ 434 h 569"/>
                <a:gd name="T36" fmla="*/ 20 w 378"/>
                <a:gd name="T37" fmla="*/ 380 h 569"/>
                <a:gd name="T38" fmla="*/ 17 w 378"/>
                <a:gd name="T39" fmla="*/ 333 h 569"/>
                <a:gd name="T40" fmla="*/ 1 w 378"/>
                <a:gd name="T41" fmla="*/ 320 h 569"/>
                <a:gd name="T42" fmla="*/ 15 w 378"/>
                <a:gd name="T43" fmla="*/ 304 h 569"/>
                <a:gd name="T44" fmla="*/ 17 w 378"/>
                <a:gd name="T45" fmla="*/ 284 h 569"/>
                <a:gd name="T46" fmla="*/ 40 w 378"/>
                <a:gd name="T47" fmla="*/ 251 h 569"/>
                <a:gd name="T48" fmla="*/ 58 w 378"/>
                <a:gd name="T49" fmla="*/ 216 h 569"/>
                <a:gd name="T50" fmla="*/ 95 w 378"/>
                <a:gd name="T51" fmla="*/ 195 h 569"/>
                <a:gd name="T52" fmla="*/ 108 w 378"/>
                <a:gd name="T53" fmla="*/ 181 h 569"/>
                <a:gd name="T54" fmla="*/ 97 w 378"/>
                <a:gd name="T55" fmla="*/ 145 h 569"/>
                <a:gd name="T56" fmla="*/ 60 w 378"/>
                <a:gd name="T57" fmla="*/ 115 h 569"/>
                <a:gd name="T58" fmla="*/ 71 w 378"/>
                <a:gd name="T59" fmla="*/ 74 h 569"/>
                <a:gd name="T60" fmla="*/ 76 w 378"/>
                <a:gd name="T61" fmla="*/ 41 h 569"/>
                <a:gd name="T62" fmla="*/ 91 w 378"/>
                <a:gd name="T63" fmla="*/ 20 h 569"/>
                <a:gd name="T64" fmla="*/ 116 w 378"/>
                <a:gd name="T65" fmla="*/ 1 h 569"/>
                <a:gd name="T66" fmla="*/ 120 w 378"/>
                <a:gd name="T67" fmla="*/ 18 h 569"/>
                <a:gd name="T68" fmla="*/ 118 w 378"/>
                <a:gd name="T69" fmla="*/ 42 h 569"/>
                <a:gd name="T70" fmla="*/ 139 w 378"/>
                <a:gd name="T71" fmla="*/ 51 h 569"/>
                <a:gd name="T72" fmla="*/ 163 w 378"/>
                <a:gd name="T73" fmla="*/ 60 h 569"/>
                <a:gd name="T74" fmla="*/ 201 w 378"/>
                <a:gd name="T75" fmla="*/ 79 h 569"/>
                <a:gd name="T76" fmla="*/ 238 w 378"/>
                <a:gd name="T77" fmla="*/ 73 h 569"/>
                <a:gd name="T78" fmla="*/ 276 w 378"/>
                <a:gd name="T79" fmla="*/ 83 h 569"/>
                <a:gd name="T80" fmla="*/ 321 w 378"/>
                <a:gd name="T81" fmla="*/ 71 h 569"/>
                <a:gd name="T82" fmla="*/ 349 w 378"/>
                <a:gd name="T83" fmla="*/ 59 h 569"/>
                <a:gd name="T84" fmla="*/ 340 w 378"/>
                <a:gd name="T85" fmla="*/ 92 h 569"/>
                <a:gd name="T86" fmla="*/ 352 w 378"/>
                <a:gd name="T87" fmla="*/ 110 h 569"/>
                <a:gd name="T88" fmla="*/ 358 w 378"/>
                <a:gd name="T89" fmla="*/ 136 h 569"/>
                <a:gd name="T90" fmla="*/ 361 w 378"/>
                <a:gd name="T91" fmla="*/ 167 h 569"/>
                <a:gd name="T92" fmla="*/ 372 w 378"/>
                <a:gd name="T93" fmla="*/ 198 h 569"/>
                <a:gd name="T94" fmla="*/ 376 w 378"/>
                <a:gd name="T95" fmla="*/ 246 h 569"/>
                <a:gd name="T96" fmla="*/ 361 w 378"/>
                <a:gd name="T97" fmla="*/ 270 h 569"/>
                <a:gd name="T98" fmla="*/ 359 w 378"/>
                <a:gd name="T99" fmla="*/ 300 h 569"/>
                <a:gd name="T100" fmla="*/ 358 w 378"/>
                <a:gd name="T101" fmla="*/ 315 h 569"/>
                <a:gd name="T102" fmla="*/ 329 w 378"/>
                <a:gd name="T103" fmla="*/ 320 h 569"/>
                <a:gd name="T104" fmla="*/ 292 w 378"/>
                <a:gd name="T105" fmla="*/ 347 h 569"/>
                <a:gd name="T106" fmla="*/ 279 w 378"/>
                <a:gd name="T107" fmla="*/ 389 h 569"/>
                <a:gd name="T108" fmla="*/ 275 w 378"/>
                <a:gd name="T109" fmla="*/ 434 h 569"/>
                <a:gd name="T110" fmla="*/ 292 w 378"/>
                <a:gd name="T111" fmla="*/ 477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8" h="569">
                  <a:moveTo>
                    <a:pt x="292" y="485"/>
                  </a:moveTo>
                  <a:lnTo>
                    <a:pt x="292" y="485"/>
                  </a:lnTo>
                  <a:lnTo>
                    <a:pt x="289" y="496"/>
                  </a:lnTo>
                  <a:lnTo>
                    <a:pt x="285" y="508"/>
                  </a:lnTo>
                  <a:lnTo>
                    <a:pt x="285" y="508"/>
                  </a:lnTo>
                  <a:lnTo>
                    <a:pt x="283" y="518"/>
                  </a:lnTo>
                  <a:lnTo>
                    <a:pt x="280" y="529"/>
                  </a:lnTo>
                  <a:lnTo>
                    <a:pt x="280" y="529"/>
                  </a:lnTo>
                  <a:lnTo>
                    <a:pt x="273" y="533"/>
                  </a:lnTo>
                  <a:lnTo>
                    <a:pt x="265" y="537"/>
                  </a:lnTo>
                  <a:lnTo>
                    <a:pt x="265" y="537"/>
                  </a:lnTo>
                  <a:lnTo>
                    <a:pt x="257" y="542"/>
                  </a:lnTo>
                  <a:lnTo>
                    <a:pt x="250" y="546"/>
                  </a:lnTo>
                  <a:lnTo>
                    <a:pt x="250" y="546"/>
                  </a:lnTo>
                  <a:lnTo>
                    <a:pt x="242" y="547"/>
                  </a:lnTo>
                  <a:lnTo>
                    <a:pt x="234" y="548"/>
                  </a:lnTo>
                  <a:lnTo>
                    <a:pt x="234" y="548"/>
                  </a:lnTo>
                  <a:lnTo>
                    <a:pt x="223" y="551"/>
                  </a:lnTo>
                  <a:lnTo>
                    <a:pt x="218" y="552"/>
                  </a:lnTo>
                  <a:lnTo>
                    <a:pt x="213" y="555"/>
                  </a:lnTo>
                  <a:lnTo>
                    <a:pt x="213" y="555"/>
                  </a:lnTo>
                  <a:lnTo>
                    <a:pt x="202" y="561"/>
                  </a:lnTo>
                  <a:lnTo>
                    <a:pt x="202" y="561"/>
                  </a:lnTo>
                  <a:lnTo>
                    <a:pt x="196" y="566"/>
                  </a:lnTo>
                  <a:lnTo>
                    <a:pt x="192" y="568"/>
                  </a:lnTo>
                  <a:lnTo>
                    <a:pt x="188" y="569"/>
                  </a:lnTo>
                  <a:lnTo>
                    <a:pt x="188" y="569"/>
                  </a:lnTo>
                  <a:lnTo>
                    <a:pt x="183" y="569"/>
                  </a:lnTo>
                  <a:lnTo>
                    <a:pt x="178" y="568"/>
                  </a:lnTo>
                  <a:lnTo>
                    <a:pt x="169" y="565"/>
                  </a:lnTo>
                  <a:lnTo>
                    <a:pt x="169" y="565"/>
                  </a:lnTo>
                  <a:lnTo>
                    <a:pt x="160" y="562"/>
                  </a:lnTo>
                  <a:lnTo>
                    <a:pt x="150" y="561"/>
                  </a:lnTo>
                  <a:lnTo>
                    <a:pt x="150" y="561"/>
                  </a:lnTo>
                  <a:lnTo>
                    <a:pt x="142" y="561"/>
                  </a:lnTo>
                  <a:lnTo>
                    <a:pt x="142" y="561"/>
                  </a:lnTo>
                  <a:lnTo>
                    <a:pt x="136" y="561"/>
                  </a:lnTo>
                  <a:lnTo>
                    <a:pt x="131" y="561"/>
                  </a:lnTo>
                  <a:lnTo>
                    <a:pt x="126" y="559"/>
                  </a:lnTo>
                  <a:lnTo>
                    <a:pt x="122" y="555"/>
                  </a:lnTo>
                  <a:lnTo>
                    <a:pt x="122" y="555"/>
                  </a:lnTo>
                  <a:lnTo>
                    <a:pt x="121" y="551"/>
                  </a:lnTo>
                  <a:lnTo>
                    <a:pt x="121" y="546"/>
                  </a:lnTo>
                  <a:lnTo>
                    <a:pt x="122" y="542"/>
                  </a:lnTo>
                  <a:lnTo>
                    <a:pt x="126" y="539"/>
                  </a:lnTo>
                  <a:lnTo>
                    <a:pt x="126" y="539"/>
                  </a:lnTo>
                  <a:lnTo>
                    <a:pt x="131" y="537"/>
                  </a:lnTo>
                  <a:lnTo>
                    <a:pt x="136" y="537"/>
                  </a:lnTo>
                  <a:lnTo>
                    <a:pt x="136" y="537"/>
                  </a:lnTo>
                  <a:lnTo>
                    <a:pt x="146" y="534"/>
                  </a:lnTo>
                  <a:lnTo>
                    <a:pt x="151" y="532"/>
                  </a:lnTo>
                  <a:lnTo>
                    <a:pt x="155" y="528"/>
                  </a:lnTo>
                  <a:lnTo>
                    <a:pt x="155" y="528"/>
                  </a:lnTo>
                  <a:lnTo>
                    <a:pt x="159" y="524"/>
                  </a:lnTo>
                  <a:lnTo>
                    <a:pt x="160" y="520"/>
                  </a:lnTo>
                  <a:lnTo>
                    <a:pt x="160" y="517"/>
                  </a:lnTo>
                  <a:lnTo>
                    <a:pt x="159" y="514"/>
                  </a:lnTo>
                  <a:lnTo>
                    <a:pt x="159" y="514"/>
                  </a:lnTo>
                  <a:lnTo>
                    <a:pt x="158" y="510"/>
                  </a:lnTo>
                  <a:lnTo>
                    <a:pt x="155" y="508"/>
                  </a:lnTo>
                  <a:lnTo>
                    <a:pt x="151" y="505"/>
                  </a:lnTo>
                  <a:lnTo>
                    <a:pt x="146" y="504"/>
                  </a:lnTo>
                  <a:lnTo>
                    <a:pt x="146" y="504"/>
                  </a:lnTo>
                  <a:lnTo>
                    <a:pt x="135" y="501"/>
                  </a:lnTo>
                  <a:lnTo>
                    <a:pt x="135" y="501"/>
                  </a:lnTo>
                  <a:lnTo>
                    <a:pt x="127" y="500"/>
                  </a:lnTo>
                  <a:lnTo>
                    <a:pt x="123" y="497"/>
                  </a:lnTo>
                  <a:lnTo>
                    <a:pt x="118" y="494"/>
                  </a:lnTo>
                  <a:lnTo>
                    <a:pt x="118" y="494"/>
                  </a:lnTo>
                  <a:lnTo>
                    <a:pt x="111" y="488"/>
                  </a:lnTo>
                  <a:lnTo>
                    <a:pt x="108" y="488"/>
                  </a:lnTo>
                  <a:lnTo>
                    <a:pt x="104" y="487"/>
                  </a:lnTo>
                  <a:lnTo>
                    <a:pt x="98" y="490"/>
                  </a:lnTo>
                  <a:lnTo>
                    <a:pt x="91" y="494"/>
                  </a:lnTo>
                  <a:lnTo>
                    <a:pt x="91" y="494"/>
                  </a:lnTo>
                  <a:lnTo>
                    <a:pt x="85" y="497"/>
                  </a:lnTo>
                  <a:lnTo>
                    <a:pt x="81" y="497"/>
                  </a:lnTo>
                  <a:lnTo>
                    <a:pt x="81" y="497"/>
                  </a:lnTo>
                  <a:lnTo>
                    <a:pt x="80" y="494"/>
                  </a:lnTo>
                  <a:lnTo>
                    <a:pt x="79" y="488"/>
                  </a:lnTo>
                  <a:lnTo>
                    <a:pt x="79" y="476"/>
                  </a:lnTo>
                  <a:lnTo>
                    <a:pt x="79" y="473"/>
                  </a:lnTo>
                  <a:lnTo>
                    <a:pt x="79" y="473"/>
                  </a:lnTo>
                  <a:lnTo>
                    <a:pt x="79" y="468"/>
                  </a:lnTo>
                  <a:lnTo>
                    <a:pt x="77" y="462"/>
                  </a:lnTo>
                  <a:lnTo>
                    <a:pt x="74" y="455"/>
                  </a:lnTo>
                  <a:lnTo>
                    <a:pt x="71" y="453"/>
                  </a:lnTo>
                  <a:lnTo>
                    <a:pt x="67" y="451"/>
                  </a:lnTo>
                  <a:lnTo>
                    <a:pt x="67" y="451"/>
                  </a:lnTo>
                  <a:lnTo>
                    <a:pt x="65" y="450"/>
                  </a:lnTo>
                  <a:lnTo>
                    <a:pt x="61" y="450"/>
                  </a:lnTo>
                  <a:lnTo>
                    <a:pt x="54" y="451"/>
                  </a:lnTo>
                  <a:lnTo>
                    <a:pt x="48" y="454"/>
                  </a:lnTo>
                  <a:lnTo>
                    <a:pt x="43" y="458"/>
                  </a:lnTo>
                  <a:lnTo>
                    <a:pt x="43" y="458"/>
                  </a:lnTo>
                  <a:lnTo>
                    <a:pt x="37" y="462"/>
                  </a:lnTo>
                  <a:lnTo>
                    <a:pt x="37" y="462"/>
                  </a:lnTo>
                  <a:lnTo>
                    <a:pt x="29" y="464"/>
                  </a:lnTo>
                  <a:lnTo>
                    <a:pt x="20" y="463"/>
                  </a:lnTo>
                  <a:lnTo>
                    <a:pt x="12" y="460"/>
                  </a:lnTo>
                  <a:lnTo>
                    <a:pt x="6" y="457"/>
                  </a:lnTo>
                  <a:lnTo>
                    <a:pt x="6" y="457"/>
                  </a:lnTo>
                  <a:lnTo>
                    <a:pt x="3" y="453"/>
                  </a:lnTo>
                  <a:lnTo>
                    <a:pt x="2" y="449"/>
                  </a:lnTo>
                  <a:lnTo>
                    <a:pt x="3" y="445"/>
                  </a:lnTo>
                  <a:lnTo>
                    <a:pt x="5" y="441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9" y="434"/>
                  </a:lnTo>
                  <a:lnTo>
                    <a:pt x="15" y="420"/>
                  </a:lnTo>
                  <a:lnTo>
                    <a:pt x="17" y="412"/>
                  </a:lnTo>
                  <a:lnTo>
                    <a:pt x="17" y="403"/>
                  </a:lnTo>
                  <a:lnTo>
                    <a:pt x="17" y="403"/>
                  </a:lnTo>
                  <a:lnTo>
                    <a:pt x="20" y="380"/>
                  </a:lnTo>
                  <a:lnTo>
                    <a:pt x="20" y="380"/>
                  </a:lnTo>
                  <a:lnTo>
                    <a:pt x="23" y="362"/>
                  </a:lnTo>
                  <a:lnTo>
                    <a:pt x="23" y="362"/>
                  </a:lnTo>
                  <a:lnTo>
                    <a:pt x="23" y="351"/>
                  </a:lnTo>
                  <a:lnTo>
                    <a:pt x="20" y="341"/>
                  </a:lnTo>
                  <a:lnTo>
                    <a:pt x="17" y="333"/>
                  </a:lnTo>
                  <a:lnTo>
                    <a:pt x="11" y="326"/>
                  </a:lnTo>
                  <a:lnTo>
                    <a:pt x="11" y="326"/>
                  </a:lnTo>
                  <a:lnTo>
                    <a:pt x="6" y="324"/>
                  </a:lnTo>
                  <a:lnTo>
                    <a:pt x="0" y="323"/>
                  </a:lnTo>
                  <a:lnTo>
                    <a:pt x="0" y="323"/>
                  </a:lnTo>
                  <a:lnTo>
                    <a:pt x="1" y="320"/>
                  </a:lnTo>
                  <a:lnTo>
                    <a:pt x="1" y="320"/>
                  </a:lnTo>
                  <a:lnTo>
                    <a:pt x="6" y="315"/>
                  </a:lnTo>
                  <a:lnTo>
                    <a:pt x="6" y="315"/>
                  </a:lnTo>
                  <a:lnTo>
                    <a:pt x="11" y="310"/>
                  </a:lnTo>
                  <a:lnTo>
                    <a:pt x="15" y="304"/>
                  </a:lnTo>
                  <a:lnTo>
                    <a:pt x="15" y="304"/>
                  </a:lnTo>
                  <a:lnTo>
                    <a:pt x="16" y="297"/>
                  </a:lnTo>
                  <a:lnTo>
                    <a:pt x="16" y="292"/>
                  </a:lnTo>
                  <a:lnTo>
                    <a:pt x="16" y="292"/>
                  </a:lnTo>
                  <a:lnTo>
                    <a:pt x="16" y="288"/>
                  </a:lnTo>
                  <a:lnTo>
                    <a:pt x="17" y="284"/>
                  </a:lnTo>
                  <a:lnTo>
                    <a:pt x="17" y="284"/>
                  </a:lnTo>
                  <a:lnTo>
                    <a:pt x="21" y="277"/>
                  </a:lnTo>
                  <a:lnTo>
                    <a:pt x="28" y="270"/>
                  </a:lnTo>
                  <a:lnTo>
                    <a:pt x="28" y="270"/>
                  </a:lnTo>
                  <a:lnTo>
                    <a:pt x="35" y="263"/>
                  </a:lnTo>
                  <a:lnTo>
                    <a:pt x="38" y="258"/>
                  </a:lnTo>
                  <a:lnTo>
                    <a:pt x="40" y="251"/>
                  </a:lnTo>
                  <a:lnTo>
                    <a:pt x="42" y="249"/>
                  </a:lnTo>
                  <a:lnTo>
                    <a:pt x="42" y="249"/>
                  </a:lnTo>
                  <a:lnTo>
                    <a:pt x="44" y="240"/>
                  </a:lnTo>
                  <a:lnTo>
                    <a:pt x="48" y="231"/>
                  </a:lnTo>
                  <a:lnTo>
                    <a:pt x="52" y="223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65" y="210"/>
                  </a:lnTo>
                  <a:lnTo>
                    <a:pt x="70" y="205"/>
                  </a:lnTo>
                  <a:lnTo>
                    <a:pt x="83" y="200"/>
                  </a:lnTo>
                  <a:lnTo>
                    <a:pt x="83" y="200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99" y="193"/>
                  </a:lnTo>
                  <a:lnTo>
                    <a:pt x="103" y="189"/>
                  </a:lnTo>
                  <a:lnTo>
                    <a:pt x="106" y="185"/>
                  </a:lnTo>
                  <a:lnTo>
                    <a:pt x="108" y="181"/>
                  </a:lnTo>
                  <a:lnTo>
                    <a:pt x="108" y="181"/>
                  </a:lnTo>
                  <a:lnTo>
                    <a:pt x="108" y="175"/>
                  </a:lnTo>
                  <a:lnTo>
                    <a:pt x="108" y="170"/>
                  </a:lnTo>
                  <a:lnTo>
                    <a:pt x="107" y="162"/>
                  </a:lnTo>
                  <a:lnTo>
                    <a:pt x="103" y="156"/>
                  </a:lnTo>
                  <a:lnTo>
                    <a:pt x="103" y="156"/>
                  </a:lnTo>
                  <a:lnTo>
                    <a:pt x="97" y="145"/>
                  </a:lnTo>
                  <a:lnTo>
                    <a:pt x="89" y="138"/>
                  </a:lnTo>
                  <a:lnTo>
                    <a:pt x="80" y="130"/>
                  </a:lnTo>
                  <a:lnTo>
                    <a:pt x="70" y="124"/>
                  </a:lnTo>
                  <a:lnTo>
                    <a:pt x="70" y="124"/>
                  </a:lnTo>
                  <a:lnTo>
                    <a:pt x="62" y="120"/>
                  </a:lnTo>
                  <a:lnTo>
                    <a:pt x="60" y="115"/>
                  </a:lnTo>
                  <a:lnTo>
                    <a:pt x="60" y="110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7" y="93"/>
                  </a:lnTo>
                  <a:lnTo>
                    <a:pt x="70" y="83"/>
                  </a:lnTo>
                  <a:lnTo>
                    <a:pt x="71" y="74"/>
                  </a:lnTo>
                  <a:lnTo>
                    <a:pt x="71" y="64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1" y="52"/>
                  </a:lnTo>
                  <a:lnTo>
                    <a:pt x="74" y="47"/>
                  </a:lnTo>
                  <a:lnTo>
                    <a:pt x="76" y="41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8" y="10"/>
                  </a:lnTo>
                  <a:lnTo>
                    <a:pt x="103" y="4"/>
                  </a:lnTo>
                  <a:lnTo>
                    <a:pt x="106" y="1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6" y="1"/>
                  </a:lnTo>
                  <a:lnTo>
                    <a:pt x="116" y="1"/>
                  </a:lnTo>
                  <a:lnTo>
                    <a:pt x="121" y="4"/>
                  </a:lnTo>
                  <a:lnTo>
                    <a:pt x="122" y="6"/>
                  </a:lnTo>
                  <a:lnTo>
                    <a:pt x="121" y="11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16" y="25"/>
                  </a:lnTo>
                  <a:lnTo>
                    <a:pt x="116" y="25"/>
                  </a:lnTo>
                  <a:lnTo>
                    <a:pt x="116" y="31"/>
                  </a:lnTo>
                  <a:lnTo>
                    <a:pt x="116" y="36"/>
                  </a:lnTo>
                  <a:lnTo>
                    <a:pt x="116" y="39"/>
                  </a:lnTo>
                  <a:lnTo>
                    <a:pt x="118" y="42"/>
                  </a:lnTo>
                  <a:lnTo>
                    <a:pt x="118" y="42"/>
                  </a:lnTo>
                  <a:lnTo>
                    <a:pt x="122" y="47"/>
                  </a:lnTo>
                  <a:lnTo>
                    <a:pt x="127" y="50"/>
                  </a:lnTo>
                  <a:lnTo>
                    <a:pt x="132" y="51"/>
                  </a:lnTo>
                  <a:lnTo>
                    <a:pt x="139" y="51"/>
                  </a:lnTo>
                  <a:lnTo>
                    <a:pt x="139" y="51"/>
                  </a:lnTo>
                  <a:lnTo>
                    <a:pt x="144" y="52"/>
                  </a:lnTo>
                  <a:lnTo>
                    <a:pt x="144" y="52"/>
                  </a:lnTo>
                  <a:lnTo>
                    <a:pt x="150" y="52"/>
                  </a:lnTo>
                  <a:lnTo>
                    <a:pt x="154" y="54"/>
                  </a:lnTo>
                  <a:lnTo>
                    <a:pt x="159" y="56"/>
                  </a:lnTo>
                  <a:lnTo>
                    <a:pt x="163" y="60"/>
                  </a:lnTo>
                  <a:lnTo>
                    <a:pt x="163" y="60"/>
                  </a:lnTo>
                  <a:lnTo>
                    <a:pt x="171" y="66"/>
                  </a:lnTo>
                  <a:lnTo>
                    <a:pt x="179" y="73"/>
                  </a:lnTo>
                  <a:lnTo>
                    <a:pt x="190" y="76"/>
                  </a:lnTo>
                  <a:lnTo>
                    <a:pt x="201" y="79"/>
                  </a:lnTo>
                  <a:lnTo>
                    <a:pt x="201" y="79"/>
                  </a:lnTo>
                  <a:lnTo>
                    <a:pt x="206" y="79"/>
                  </a:lnTo>
                  <a:lnTo>
                    <a:pt x="213" y="79"/>
                  </a:lnTo>
                  <a:lnTo>
                    <a:pt x="223" y="75"/>
                  </a:lnTo>
                  <a:lnTo>
                    <a:pt x="223" y="75"/>
                  </a:lnTo>
                  <a:lnTo>
                    <a:pt x="233" y="73"/>
                  </a:lnTo>
                  <a:lnTo>
                    <a:pt x="238" y="73"/>
                  </a:lnTo>
                  <a:lnTo>
                    <a:pt x="243" y="73"/>
                  </a:lnTo>
                  <a:lnTo>
                    <a:pt x="243" y="73"/>
                  </a:lnTo>
                  <a:lnTo>
                    <a:pt x="257" y="78"/>
                  </a:lnTo>
                  <a:lnTo>
                    <a:pt x="257" y="78"/>
                  </a:lnTo>
                  <a:lnTo>
                    <a:pt x="266" y="80"/>
                  </a:lnTo>
                  <a:lnTo>
                    <a:pt x="276" y="83"/>
                  </a:lnTo>
                  <a:lnTo>
                    <a:pt x="287" y="83"/>
                  </a:lnTo>
                  <a:lnTo>
                    <a:pt x="293" y="83"/>
                  </a:lnTo>
                  <a:lnTo>
                    <a:pt x="299" y="80"/>
                  </a:lnTo>
                  <a:lnTo>
                    <a:pt x="299" y="80"/>
                  </a:lnTo>
                  <a:lnTo>
                    <a:pt x="310" y="76"/>
                  </a:lnTo>
                  <a:lnTo>
                    <a:pt x="321" y="71"/>
                  </a:lnTo>
                  <a:lnTo>
                    <a:pt x="333" y="64"/>
                  </a:lnTo>
                  <a:lnTo>
                    <a:pt x="345" y="55"/>
                  </a:lnTo>
                  <a:lnTo>
                    <a:pt x="345" y="55"/>
                  </a:lnTo>
                  <a:lnTo>
                    <a:pt x="350" y="51"/>
                  </a:lnTo>
                  <a:lnTo>
                    <a:pt x="350" y="51"/>
                  </a:lnTo>
                  <a:lnTo>
                    <a:pt x="349" y="59"/>
                  </a:lnTo>
                  <a:lnTo>
                    <a:pt x="345" y="69"/>
                  </a:lnTo>
                  <a:lnTo>
                    <a:pt x="345" y="70"/>
                  </a:lnTo>
                  <a:lnTo>
                    <a:pt x="345" y="70"/>
                  </a:lnTo>
                  <a:lnTo>
                    <a:pt x="343" y="78"/>
                  </a:lnTo>
                  <a:lnTo>
                    <a:pt x="340" y="84"/>
                  </a:lnTo>
                  <a:lnTo>
                    <a:pt x="340" y="92"/>
                  </a:lnTo>
                  <a:lnTo>
                    <a:pt x="342" y="99"/>
                  </a:lnTo>
                  <a:lnTo>
                    <a:pt x="342" y="99"/>
                  </a:lnTo>
                  <a:lnTo>
                    <a:pt x="344" y="102"/>
                  </a:lnTo>
                  <a:lnTo>
                    <a:pt x="347" y="106"/>
                  </a:lnTo>
                  <a:lnTo>
                    <a:pt x="352" y="110"/>
                  </a:lnTo>
                  <a:lnTo>
                    <a:pt x="352" y="110"/>
                  </a:lnTo>
                  <a:lnTo>
                    <a:pt x="356" y="113"/>
                  </a:lnTo>
                  <a:lnTo>
                    <a:pt x="358" y="117"/>
                  </a:lnTo>
                  <a:lnTo>
                    <a:pt x="358" y="117"/>
                  </a:lnTo>
                  <a:lnTo>
                    <a:pt x="359" y="121"/>
                  </a:lnTo>
                  <a:lnTo>
                    <a:pt x="359" y="126"/>
                  </a:lnTo>
                  <a:lnTo>
                    <a:pt x="358" y="136"/>
                  </a:lnTo>
                  <a:lnTo>
                    <a:pt x="358" y="136"/>
                  </a:lnTo>
                  <a:lnTo>
                    <a:pt x="357" y="144"/>
                  </a:lnTo>
                  <a:lnTo>
                    <a:pt x="357" y="153"/>
                  </a:lnTo>
                  <a:lnTo>
                    <a:pt x="357" y="153"/>
                  </a:lnTo>
                  <a:lnTo>
                    <a:pt x="358" y="161"/>
                  </a:lnTo>
                  <a:lnTo>
                    <a:pt x="361" y="167"/>
                  </a:lnTo>
                  <a:lnTo>
                    <a:pt x="366" y="180"/>
                  </a:lnTo>
                  <a:lnTo>
                    <a:pt x="366" y="180"/>
                  </a:lnTo>
                  <a:lnTo>
                    <a:pt x="370" y="190"/>
                  </a:lnTo>
                  <a:lnTo>
                    <a:pt x="370" y="190"/>
                  </a:lnTo>
                  <a:lnTo>
                    <a:pt x="372" y="198"/>
                  </a:lnTo>
                  <a:lnTo>
                    <a:pt x="372" y="198"/>
                  </a:lnTo>
                  <a:lnTo>
                    <a:pt x="375" y="207"/>
                  </a:lnTo>
                  <a:lnTo>
                    <a:pt x="375" y="207"/>
                  </a:lnTo>
                  <a:lnTo>
                    <a:pt x="377" y="218"/>
                  </a:lnTo>
                  <a:lnTo>
                    <a:pt x="378" y="230"/>
                  </a:lnTo>
                  <a:lnTo>
                    <a:pt x="377" y="241"/>
                  </a:lnTo>
                  <a:lnTo>
                    <a:pt x="376" y="246"/>
                  </a:lnTo>
                  <a:lnTo>
                    <a:pt x="375" y="251"/>
                  </a:lnTo>
                  <a:lnTo>
                    <a:pt x="375" y="251"/>
                  </a:lnTo>
                  <a:lnTo>
                    <a:pt x="371" y="256"/>
                  </a:lnTo>
                  <a:lnTo>
                    <a:pt x="367" y="261"/>
                  </a:lnTo>
                  <a:lnTo>
                    <a:pt x="367" y="261"/>
                  </a:lnTo>
                  <a:lnTo>
                    <a:pt x="361" y="270"/>
                  </a:lnTo>
                  <a:lnTo>
                    <a:pt x="358" y="275"/>
                  </a:lnTo>
                  <a:lnTo>
                    <a:pt x="356" y="281"/>
                  </a:lnTo>
                  <a:lnTo>
                    <a:pt x="356" y="281"/>
                  </a:lnTo>
                  <a:lnTo>
                    <a:pt x="356" y="287"/>
                  </a:lnTo>
                  <a:lnTo>
                    <a:pt x="356" y="292"/>
                  </a:lnTo>
                  <a:lnTo>
                    <a:pt x="359" y="300"/>
                  </a:lnTo>
                  <a:lnTo>
                    <a:pt x="359" y="300"/>
                  </a:lnTo>
                  <a:lnTo>
                    <a:pt x="362" y="304"/>
                  </a:lnTo>
                  <a:lnTo>
                    <a:pt x="363" y="309"/>
                  </a:lnTo>
                  <a:lnTo>
                    <a:pt x="363" y="309"/>
                  </a:lnTo>
                  <a:lnTo>
                    <a:pt x="362" y="312"/>
                  </a:lnTo>
                  <a:lnTo>
                    <a:pt x="358" y="315"/>
                  </a:lnTo>
                  <a:lnTo>
                    <a:pt x="353" y="316"/>
                  </a:lnTo>
                  <a:lnTo>
                    <a:pt x="344" y="318"/>
                  </a:lnTo>
                  <a:lnTo>
                    <a:pt x="344" y="318"/>
                  </a:lnTo>
                  <a:lnTo>
                    <a:pt x="336" y="318"/>
                  </a:lnTo>
                  <a:lnTo>
                    <a:pt x="336" y="318"/>
                  </a:lnTo>
                  <a:lnTo>
                    <a:pt x="329" y="320"/>
                  </a:lnTo>
                  <a:lnTo>
                    <a:pt x="321" y="323"/>
                  </a:lnTo>
                  <a:lnTo>
                    <a:pt x="313" y="325"/>
                  </a:lnTo>
                  <a:lnTo>
                    <a:pt x="307" y="330"/>
                  </a:lnTo>
                  <a:lnTo>
                    <a:pt x="302" y="335"/>
                  </a:lnTo>
                  <a:lnTo>
                    <a:pt x="296" y="341"/>
                  </a:lnTo>
                  <a:lnTo>
                    <a:pt x="292" y="347"/>
                  </a:lnTo>
                  <a:lnTo>
                    <a:pt x="288" y="355"/>
                  </a:lnTo>
                  <a:lnTo>
                    <a:pt x="288" y="355"/>
                  </a:lnTo>
                  <a:lnTo>
                    <a:pt x="284" y="365"/>
                  </a:lnTo>
                  <a:lnTo>
                    <a:pt x="282" y="376"/>
                  </a:lnTo>
                  <a:lnTo>
                    <a:pt x="282" y="376"/>
                  </a:lnTo>
                  <a:lnTo>
                    <a:pt x="279" y="389"/>
                  </a:lnTo>
                  <a:lnTo>
                    <a:pt x="279" y="389"/>
                  </a:lnTo>
                  <a:lnTo>
                    <a:pt x="274" y="407"/>
                  </a:lnTo>
                  <a:lnTo>
                    <a:pt x="273" y="417"/>
                  </a:lnTo>
                  <a:lnTo>
                    <a:pt x="273" y="426"/>
                  </a:lnTo>
                  <a:lnTo>
                    <a:pt x="273" y="426"/>
                  </a:lnTo>
                  <a:lnTo>
                    <a:pt x="275" y="434"/>
                  </a:lnTo>
                  <a:lnTo>
                    <a:pt x="276" y="440"/>
                  </a:lnTo>
                  <a:lnTo>
                    <a:pt x="283" y="453"/>
                  </a:lnTo>
                  <a:lnTo>
                    <a:pt x="283" y="453"/>
                  </a:lnTo>
                  <a:lnTo>
                    <a:pt x="287" y="460"/>
                  </a:lnTo>
                  <a:lnTo>
                    <a:pt x="290" y="468"/>
                  </a:lnTo>
                  <a:lnTo>
                    <a:pt x="292" y="477"/>
                  </a:lnTo>
                  <a:lnTo>
                    <a:pt x="292" y="485"/>
                  </a:lnTo>
                  <a:lnTo>
                    <a:pt x="292" y="485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Freeform 160">
              <a:extLst>
                <a:ext uri="{FF2B5EF4-FFF2-40B4-BE49-F238E27FC236}">
                  <a16:creationId xmlns:a16="http://schemas.microsoft.com/office/drawing/2014/main" id="{5C065AD3-D3F1-6B4A-9CCC-6ED168D11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5336" y="7390872"/>
              <a:ext cx="1119072" cy="853155"/>
            </a:xfrm>
            <a:custGeom>
              <a:avLst/>
              <a:gdLst>
                <a:gd name="T0" fmla="*/ 92 w 606"/>
                <a:gd name="T1" fmla="*/ 390 h 462"/>
                <a:gd name="T2" fmla="*/ 65 w 606"/>
                <a:gd name="T3" fmla="*/ 358 h 462"/>
                <a:gd name="T4" fmla="*/ 87 w 606"/>
                <a:gd name="T5" fmla="*/ 325 h 462"/>
                <a:gd name="T6" fmla="*/ 84 w 606"/>
                <a:gd name="T7" fmla="*/ 298 h 462"/>
                <a:gd name="T8" fmla="*/ 42 w 606"/>
                <a:gd name="T9" fmla="*/ 305 h 462"/>
                <a:gd name="T10" fmla="*/ 7 w 606"/>
                <a:gd name="T11" fmla="*/ 317 h 462"/>
                <a:gd name="T12" fmla="*/ 19 w 606"/>
                <a:gd name="T13" fmla="*/ 268 h 462"/>
                <a:gd name="T14" fmla="*/ 0 w 606"/>
                <a:gd name="T15" fmla="*/ 217 h 462"/>
                <a:gd name="T16" fmla="*/ 9 w 606"/>
                <a:gd name="T17" fmla="*/ 171 h 462"/>
                <a:gd name="T18" fmla="*/ 30 w 606"/>
                <a:gd name="T19" fmla="*/ 130 h 462"/>
                <a:gd name="T20" fmla="*/ 62 w 606"/>
                <a:gd name="T21" fmla="*/ 118 h 462"/>
                <a:gd name="T22" fmla="*/ 89 w 606"/>
                <a:gd name="T23" fmla="*/ 101 h 462"/>
                <a:gd name="T24" fmla="*/ 83 w 606"/>
                <a:gd name="T25" fmla="*/ 75 h 462"/>
                <a:gd name="T26" fmla="*/ 99 w 606"/>
                <a:gd name="T27" fmla="*/ 48 h 462"/>
                <a:gd name="T28" fmla="*/ 102 w 606"/>
                <a:gd name="T29" fmla="*/ 0 h 462"/>
                <a:gd name="T30" fmla="*/ 191 w 606"/>
                <a:gd name="T31" fmla="*/ 25 h 462"/>
                <a:gd name="T32" fmla="*/ 291 w 606"/>
                <a:gd name="T33" fmla="*/ 67 h 462"/>
                <a:gd name="T34" fmla="*/ 317 w 606"/>
                <a:gd name="T35" fmla="*/ 113 h 462"/>
                <a:gd name="T36" fmla="*/ 360 w 606"/>
                <a:gd name="T37" fmla="*/ 130 h 462"/>
                <a:gd name="T38" fmla="*/ 390 w 606"/>
                <a:gd name="T39" fmla="*/ 141 h 462"/>
                <a:gd name="T40" fmla="*/ 418 w 606"/>
                <a:gd name="T41" fmla="*/ 154 h 462"/>
                <a:gd name="T42" fmla="*/ 477 w 606"/>
                <a:gd name="T43" fmla="*/ 150 h 462"/>
                <a:gd name="T44" fmla="*/ 501 w 606"/>
                <a:gd name="T45" fmla="*/ 139 h 462"/>
                <a:gd name="T46" fmla="*/ 505 w 606"/>
                <a:gd name="T47" fmla="*/ 162 h 462"/>
                <a:gd name="T48" fmla="*/ 504 w 606"/>
                <a:gd name="T49" fmla="*/ 189 h 462"/>
                <a:gd name="T50" fmla="*/ 509 w 606"/>
                <a:gd name="T51" fmla="*/ 209 h 462"/>
                <a:gd name="T52" fmla="*/ 515 w 606"/>
                <a:gd name="T53" fmla="*/ 233 h 462"/>
                <a:gd name="T54" fmla="*/ 545 w 606"/>
                <a:gd name="T55" fmla="*/ 224 h 462"/>
                <a:gd name="T56" fmla="*/ 575 w 606"/>
                <a:gd name="T57" fmla="*/ 204 h 462"/>
                <a:gd name="T58" fmla="*/ 587 w 606"/>
                <a:gd name="T59" fmla="*/ 224 h 462"/>
                <a:gd name="T60" fmla="*/ 596 w 606"/>
                <a:gd name="T61" fmla="*/ 252 h 462"/>
                <a:gd name="T62" fmla="*/ 596 w 606"/>
                <a:gd name="T63" fmla="*/ 270 h 462"/>
                <a:gd name="T64" fmla="*/ 598 w 606"/>
                <a:gd name="T65" fmla="*/ 279 h 462"/>
                <a:gd name="T66" fmla="*/ 601 w 606"/>
                <a:gd name="T67" fmla="*/ 300 h 462"/>
                <a:gd name="T68" fmla="*/ 599 w 606"/>
                <a:gd name="T69" fmla="*/ 307 h 462"/>
                <a:gd name="T70" fmla="*/ 606 w 606"/>
                <a:gd name="T71" fmla="*/ 331 h 462"/>
                <a:gd name="T72" fmla="*/ 604 w 606"/>
                <a:gd name="T73" fmla="*/ 357 h 462"/>
                <a:gd name="T74" fmla="*/ 602 w 606"/>
                <a:gd name="T75" fmla="*/ 374 h 462"/>
                <a:gd name="T76" fmla="*/ 566 w 606"/>
                <a:gd name="T77" fmla="*/ 399 h 462"/>
                <a:gd name="T78" fmla="*/ 541 w 606"/>
                <a:gd name="T79" fmla="*/ 403 h 462"/>
                <a:gd name="T80" fmla="*/ 522 w 606"/>
                <a:gd name="T81" fmla="*/ 404 h 462"/>
                <a:gd name="T82" fmla="*/ 500 w 606"/>
                <a:gd name="T83" fmla="*/ 413 h 462"/>
                <a:gd name="T84" fmla="*/ 496 w 606"/>
                <a:gd name="T85" fmla="*/ 416 h 462"/>
                <a:gd name="T86" fmla="*/ 479 w 606"/>
                <a:gd name="T87" fmla="*/ 409 h 462"/>
                <a:gd name="T88" fmla="*/ 446 w 606"/>
                <a:gd name="T89" fmla="*/ 437 h 462"/>
                <a:gd name="T90" fmla="*/ 432 w 606"/>
                <a:gd name="T91" fmla="*/ 462 h 462"/>
                <a:gd name="T92" fmla="*/ 414 w 606"/>
                <a:gd name="T93" fmla="*/ 444 h 462"/>
                <a:gd name="T94" fmla="*/ 398 w 606"/>
                <a:gd name="T95" fmla="*/ 434 h 462"/>
                <a:gd name="T96" fmla="*/ 395 w 606"/>
                <a:gd name="T97" fmla="*/ 414 h 462"/>
                <a:gd name="T98" fmla="*/ 361 w 606"/>
                <a:gd name="T99" fmla="*/ 384 h 462"/>
                <a:gd name="T100" fmla="*/ 347 w 606"/>
                <a:gd name="T101" fmla="*/ 362 h 462"/>
                <a:gd name="T102" fmla="*/ 317 w 606"/>
                <a:gd name="T103" fmla="*/ 370 h 462"/>
                <a:gd name="T104" fmla="*/ 286 w 606"/>
                <a:gd name="T105" fmla="*/ 383 h 462"/>
                <a:gd name="T106" fmla="*/ 254 w 606"/>
                <a:gd name="T107" fmla="*/ 405 h 462"/>
                <a:gd name="T108" fmla="*/ 199 w 606"/>
                <a:gd name="T109" fmla="*/ 414 h 462"/>
                <a:gd name="T110" fmla="*/ 172 w 606"/>
                <a:gd name="T111" fmla="*/ 423 h 462"/>
                <a:gd name="T112" fmla="*/ 158 w 606"/>
                <a:gd name="T113" fmla="*/ 422 h 462"/>
                <a:gd name="T114" fmla="*/ 139 w 606"/>
                <a:gd name="T115" fmla="*/ 41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6" h="462">
                  <a:moveTo>
                    <a:pt x="127" y="432"/>
                  </a:moveTo>
                  <a:lnTo>
                    <a:pt x="127" y="432"/>
                  </a:lnTo>
                  <a:lnTo>
                    <a:pt x="121" y="421"/>
                  </a:lnTo>
                  <a:lnTo>
                    <a:pt x="113" y="411"/>
                  </a:lnTo>
                  <a:lnTo>
                    <a:pt x="113" y="411"/>
                  </a:lnTo>
                  <a:lnTo>
                    <a:pt x="103" y="399"/>
                  </a:lnTo>
                  <a:lnTo>
                    <a:pt x="92" y="390"/>
                  </a:lnTo>
                  <a:lnTo>
                    <a:pt x="92" y="390"/>
                  </a:lnTo>
                  <a:lnTo>
                    <a:pt x="80" y="380"/>
                  </a:lnTo>
                  <a:lnTo>
                    <a:pt x="75" y="375"/>
                  </a:lnTo>
                  <a:lnTo>
                    <a:pt x="70" y="368"/>
                  </a:lnTo>
                  <a:lnTo>
                    <a:pt x="70" y="368"/>
                  </a:lnTo>
                  <a:lnTo>
                    <a:pt x="66" y="363"/>
                  </a:lnTo>
                  <a:lnTo>
                    <a:pt x="65" y="358"/>
                  </a:lnTo>
                  <a:lnTo>
                    <a:pt x="64" y="354"/>
                  </a:lnTo>
                  <a:lnTo>
                    <a:pt x="65" y="349"/>
                  </a:lnTo>
                  <a:lnTo>
                    <a:pt x="67" y="346"/>
                  </a:lnTo>
                  <a:lnTo>
                    <a:pt x="70" y="342"/>
                  </a:lnTo>
                  <a:lnTo>
                    <a:pt x="80" y="331"/>
                  </a:lnTo>
                  <a:lnTo>
                    <a:pt x="80" y="331"/>
                  </a:lnTo>
                  <a:lnTo>
                    <a:pt x="87" y="325"/>
                  </a:lnTo>
                  <a:lnTo>
                    <a:pt x="90" y="317"/>
                  </a:lnTo>
                  <a:lnTo>
                    <a:pt x="93" y="310"/>
                  </a:lnTo>
                  <a:lnTo>
                    <a:pt x="92" y="306"/>
                  </a:lnTo>
                  <a:lnTo>
                    <a:pt x="90" y="303"/>
                  </a:lnTo>
                  <a:lnTo>
                    <a:pt x="90" y="303"/>
                  </a:lnTo>
                  <a:lnTo>
                    <a:pt x="89" y="300"/>
                  </a:lnTo>
                  <a:lnTo>
                    <a:pt x="84" y="298"/>
                  </a:lnTo>
                  <a:lnTo>
                    <a:pt x="79" y="297"/>
                  </a:lnTo>
                  <a:lnTo>
                    <a:pt x="70" y="300"/>
                  </a:lnTo>
                  <a:lnTo>
                    <a:pt x="70" y="300"/>
                  </a:lnTo>
                  <a:lnTo>
                    <a:pt x="62" y="301"/>
                  </a:lnTo>
                  <a:lnTo>
                    <a:pt x="53" y="302"/>
                  </a:lnTo>
                  <a:lnTo>
                    <a:pt x="53" y="302"/>
                  </a:lnTo>
                  <a:lnTo>
                    <a:pt x="42" y="305"/>
                  </a:lnTo>
                  <a:lnTo>
                    <a:pt x="36" y="306"/>
                  </a:lnTo>
                  <a:lnTo>
                    <a:pt x="30" y="309"/>
                  </a:lnTo>
                  <a:lnTo>
                    <a:pt x="30" y="309"/>
                  </a:lnTo>
                  <a:lnTo>
                    <a:pt x="20" y="312"/>
                  </a:lnTo>
                  <a:lnTo>
                    <a:pt x="10" y="316"/>
                  </a:lnTo>
                  <a:lnTo>
                    <a:pt x="10" y="316"/>
                  </a:lnTo>
                  <a:lnTo>
                    <a:pt x="7" y="317"/>
                  </a:lnTo>
                  <a:lnTo>
                    <a:pt x="7" y="317"/>
                  </a:lnTo>
                  <a:lnTo>
                    <a:pt x="11" y="302"/>
                  </a:lnTo>
                  <a:lnTo>
                    <a:pt x="11" y="302"/>
                  </a:lnTo>
                  <a:lnTo>
                    <a:pt x="15" y="291"/>
                  </a:lnTo>
                  <a:lnTo>
                    <a:pt x="19" y="278"/>
                  </a:lnTo>
                  <a:lnTo>
                    <a:pt x="19" y="278"/>
                  </a:lnTo>
                  <a:lnTo>
                    <a:pt x="19" y="268"/>
                  </a:lnTo>
                  <a:lnTo>
                    <a:pt x="16" y="259"/>
                  </a:lnTo>
                  <a:lnTo>
                    <a:pt x="13" y="250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4" y="229"/>
                  </a:lnTo>
                  <a:lnTo>
                    <a:pt x="1" y="223"/>
                  </a:lnTo>
                  <a:lnTo>
                    <a:pt x="0" y="217"/>
                  </a:lnTo>
                  <a:lnTo>
                    <a:pt x="0" y="217"/>
                  </a:lnTo>
                  <a:lnTo>
                    <a:pt x="0" y="209"/>
                  </a:lnTo>
                  <a:lnTo>
                    <a:pt x="1" y="200"/>
                  </a:lnTo>
                  <a:lnTo>
                    <a:pt x="5" y="184"/>
                  </a:lnTo>
                  <a:lnTo>
                    <a:pt x="5" y="184"/>
                  </a:lnTo>
                  <a:lnTo>
                    <a:pt x="9" y="171"/>
                  </a:lnTo>
                  <a:lnTo>
                    <a:pt x="9" y="171"/>
                  </a:lnTo>
                  <a:lnTo>
                    <a:pt x="10" y="159"/>
                  </a:lnTo>
                  <a:lnTo>
                    <a:pt x="14" y="150"/>
                  </a:lnTo>
                  <a:lnTo>
                    <a:pt x="14" y="150"/>
                  </a:lnTo>
                  <a:lnTo>
                    <a:pt x="16" y="144"/>
                  </a:lnTo>
                  <a:lnTo>
                    <a:pt x="20" y="139"/>
                  </a:lnTo>
                  <a:lnTo>
                    <a:pt x="25" y="134"/>
                  </a:lnTo>
                  <a:lnTo>
                    <a:pt x="30" y="130"/>
                  </a:lnTo>
                  <a:lnTo>
                    <a:pt x="36" y="126"/>
                  </a:lnTo>
                  <a:lnTo>
                    <a:pt x="42" y="124"/>
                  </a:lnTo>
                  <a:lnTo>
                    <a:pt x="48" y="121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62" y="118"/>
                  </a:lnTo>
                  <a:lnTo>
                    <a:pt x="62" y="118"/>
                  </a:lnTo>
                  <a:lnTo>
                    <a:pt x="71" y="117"/>
                  </a:lnTo>
                  <a:lnTo>
                    <a:pt x="80" y="116"/>
                  </a:lnTo>
                  <a:lnTo>
                    <a:pt x="84" y="113"/>
                  </a:lnTo>
                  <a:lnTo>
                    <a:pt x="87" y="110"/>
                  </a:lnTo>
                  <a:lnTo>
                    <a:pt x="89" y="106"/>
                  </a:lnTo>
                  <a:lnTo>
                    <a:pt x="89" y="101"/>
                  </a:lnTo>
                  <a:lnTo>
                    <a:pt x="89" y="101"/>
                  </a:lnTo>
                  <a:lnTo>
                    <a:pt x="89" y="96"/>
                  </a:lnTo>
                  <a:lnTo>
                    <a:pt x="88" y="93"/>
                  </a:lnTo>
                  <a:lnTo>
                    <a:pt x="85" y="87"/>
                  </a:lnTo>
                  <a:lnTo>
                    <a:pt x="85" y="87"/>
                  </a:lnTo>
                  <a:lnTo>
                    <a:pt x="83" y="81"/>
                  </a:lnTo>
                  <a:lnTo>
                    <a:pt x="81" y="78"/>
                  </a:lnTo>
                  <a:lnTo>
                    <a:pt x="83" y="75"/>
                  </a:lnTo>
                  <a:lnTo>
                    <a:pt x="83" y="75"/>
                  </a:lnTo>
                  <a:lnTo>
                    <a:pt x="84" y="71"/>
                  </a:lnTo>
                  <a:lnTo>
                    <a:pt x="85" y="67"/>
                  </a:lnTo>
                  <a:lnTo>
                    <a:pt x="92" y="60"/>
                  </a:lnTo>
                  <a:lnTo>
                    <a:pt x="92" y="60"/>
                  </a:lnTo>
                  <a:lnTo>
                    <a:pt x="95" y="55"/>
                  </a:lnTo>
                  <a:lnTo>
                    <a:pt x="99" y="48"/>
                  </a:lnTo>
                  <a:lnTo>
                    <a:pt x="99" y="48"/>
                  </a:lnTo>
                  <a:lnTo>
                    <a:pt x="102" y="42"/>
                  </a:lnTo>
                  <a:lnTo>
                    <a:pt x="103" y="37"/>
                  </a:lnTo>
                  <a:lnTo>
                    <a:pt x="106" y="24"/>
                  </a:lnTo>
                  <a:lnTo>
                    <a:pt x="104" y="11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0" y="1"/>
                  </a:lnTo>
                  <a:lnTo>
                    <a:pt x="110" y="1"/>
                  </a:lnTo>
                  <a:lnTo>
                    <a:pt x="130" y="6"/>
                  </a:lnTo>
                  <a:lnTo>
                    <a:pt x="152" y="13"/>
                  </a:lnTo>
                  <a:lnTo>
                    <a:pt x="152" y="13"/>
                  </a:lnTo>
                  <a:lnTo>
                    <a:pt x="177" y="22"/>
                  </a:lnTo>
                  <a:lnTo>
                    <a:pt x="191" y="25"/>
                  </a:lnTo>
                  <a:lnTo>
                    <a:pt x="191" y="25"/>
                  </a:lnTo>
                  <a:lnTo>
                    <a:pt x="218" y="33"/>
                  </a:lnTo>
                  <a:lnTo>
                    <a:pt x="243" y="41"/>
                  </a:lnTo>
                  <a:lnTo>
                    <a:pt x="256" y="47"/>
                  </a:lnTo>
                  <a:lnTo>
                    <a:pt x="269" y="52"/>
                  </a:lnTo>
                  <a:lnTo>
                    <a:pt x="279" y="60"/>
                  </a:lnTo>
                  <a:lnTo>
                    <a:pt x="291" y="67"/>
                  </a:lnTo>
                  <a:lnTo>
                    <a:pt x="291" y="67"/>
                  </a:lnTo>
                  <a:lnTo>
                    <a:pt x="296" y="74"/>
                  </a:lnTo>
                  <a:lnTo>
                    <a:pt x="300" y="79"/>
                  </a:lnTo>
                  <a:lnTo>
                    <a:pt x="306" y="93"/>
                  </a:lnTo>
                  <a:lnTo>
                    <a:pt x="306" y="93"/>
                  </a:lnTo>
                  <a:lnTo>
                    <a:pt x="311" y="103"/>
                  </a:lnTo>
                  <a:lnTo>
                    <a:pt x="317" y="113"/>
                  </a:lnTo>
                  <a:lnTo>
                    <a:pt x="317" y="113"/>
                  </a:lnTo>
                  <a:lnTo>
                    <a:pt x="323" y="118"/>
                  </a:lnTo>
                  <a:lnTo>
                    <a:pt x="326" y="122"/>
                  </a:lnTo>
                  <a:lnTo>
                    <a:pt x="331" y="125"/>
                  </a:lnTo>
                  <a:lnTo>
                    <a:pt x="337" y="126"/>
                  </a:lnTo>
                  <a:lnTo>
                    <a:pt x="348" y="129"/>
                  </a:lnTo>
                  <a:lnTo>
                    <a:pt x="360" y="130"/>
                  </a:lnTo>
                  <a:lnTo>
                    <a:pt x="360" y="130"/>
                  </a:lnTo>
                  <a:lnTo>
                    <a:pt x="366" y="130"/>
                  </a:lnTo>
                  <a:lnTo>
                    <a:pt x="366" y="130"/>
                  </a:lnTo>
                  <a:lnTo>
                    <a:pt x="374" y="131"/>
                  </a:lnTo>
                  <a:lnTo>
                    <a:pt x="380" y="133"/>
                  </a:lnTo>
                  <a:lnTo>
                    <a:pt x="385" y="136"/>
                  </a:lnTo>
                  <a:lnTo>
                    <a:pt x="390" y="141"/>
                  </a:lnTo>
                  <a:lnTo>
                    <a:pt x="390" y="141"/>
                  </a:lnTo>
                  <a:lnTo>
                    <a:pt x="394" y="145"/>
                  </a:lnTo>
                  <a:lnTo>
                    <a:pt x="399" y="149"/>
                  </a:lnTo>
                  <a:lnTo>
                    <a:pt x="404" y="152"/>
                  </a:lnTo>
                  <a:lnTo>
                    <a:pt x="411" y="153"/>
                  </a:lnTo>
                  <a:lnTo>
                    <a:pt x="411" y="153"/>
                  </a:lnTo>
                  <a:lnTo>
                    <a:pt x="418" y="154"/>
                  </a:lnTo>
                  <a:lnTo>
                    <a:pt x="427" y="154"/>
                  </a:lnTo>
                  <a:lnTo>
                    <a:pt x="444" y="154"/>
                  </a:lnTo>
                  <a:lnTo>
                    <a:pt x="444" y="154"/>
                  </a:lnTo>
                  <a:lnTo>
                    <a:pt x="457" y="153"/>
                  </a:lnTo>
                  <a:lnTo>
                    <a:pt x="457" y="153"/>
                  </a:lnTo>
                  <a:lnTo>
                    <a:pt x="471" y="152"/>
                  </a:lnTo>
                  <a:lnTo>
                    <a:pt x="477" y="150"/>
                  </a:lnTo>
                  <a:lnTo>
                    <a:pt x="483" y="148"/>
                  </a:lnTo>
                  <a:lnTo>
                    <a:pt x="483" y="148"/>
                  </a:lnTo>
                  <a:lnTo>
                    <a:pt x="491" y="144"/>
                  </a:lnTo>
                  <a:lnTo>
                    <a:pt x="491" y="144"/>
                  </a:lnTo>
                  <a:lnTo>
                    <a:pt x="496" y="140"/>
                  </a:lnTo>
                  <a:lnTo>
                    <a:pt x="499" y="139"/>
                  </a:lnTo>
                  <a:lnTo>
                    <a:pt x="501" y="139"/>
                  </a:lnTo>
                  <a:lnTo>
                    <a:pt x="501" y="139"/>
                  </a:lnTo>
                  <a:lnTo>
                    <a:pt x="504" y="139"/>
                  </a:lnTo>
                  <a:lnTo>
                    <a:pt x="505" y="140"/>
                  </a:lnTo>
                  <a:lnTo>
                    <a:pt x="505" y="140"/>
                  </a:lnTo>
                  <a:lnTo>
                    <a:pt x="506" y="145"/>
                  </a:lnTo>
                  <a:lnTo>
                    <a:pt x="506" y="150"/>
                  </a:lnTo>
                  <a:lnTo>
                    <a:pt x="505" y="162"/>
                  </a:lnTo>
                  <a:lnTo>
                    <a:pt x="505" y="162"/>
                  </a:lnTo>
                  <a:lnTo>
                    <a:pt x="504" y="168"/>
                  </a:lnTo>
                  <a:lnTo>
                    <a:pt x="504" y="168"/>
                  </a:lnTo>
                  <a:lnTo>
                    <a:pt x="502" y="176"/>
                  </a:lnTo>
                  <a:lnTo>
                    <a:pt x="502" y="184"/>
                  </a:lnTo>
                  <a:lnTo>
                    <a:pt x="502" y="184"/>
                  </a:lnTo>
                  <a:lnTo>
                    <a:pt x="504" y="189"/>
                  </a:lnTo>
                  <a:lnTo>
                    <a:pt x="506" y="194"/>
                  </a:lnTo>
                  <a:lnTo>
                    <a:pt x="506" y="194"/>
                  </a:lnTo>
                  <a:lnTo>
                    <a:pt x="509" y="198"/>
                  </a:lnTo>
                  <a:lnTo>
                    <a:pt x="510" y="200"/>
                  </a:lnTo>
                  <a:lnTo>
                    <a:pt x="510" y="200"/>
                  </a:lnTo>
                  <a:lnTo>
                    <a:pt x="510" y="205"/>
                  </a:lnTo>
                  <a:lnTo>
                    <a:pt x="509" y="209"/>
                  </a:lnTo>
                  <a:lnTo>
                    <a:pt x="509" y="209"/>
                  </a:lnTo>
                  <a:lnTo>
                    <a:pt x="508" y="221"/>
                  </a:lnTo>
                  <a:lnTo>
                    <a:pt x="508" y="226"/>
                  </a:lnTo>
                  <a:lnTo>
                    <a:pt x="510" y="229"/>
                  </a:lnTo>
                  <a:lnTo>
                    <a:pt x="510" y="229"/>
                  </a:lnTo>
                  <a:lnTo>
                    <a:pt x="513" y="232"/>
                  </a:lnTo>
                  <a:lnTo>
                    <a:pt x="515" y="233"/>
                  </a:lnTo>
                  <a:lnTo>
                    <a:pt x="523" y="236"/>
                  </a:lnTo>
                  <a:lnTo>
                    <a:pt x="524" y="236"/>
                  </a:lnTo>
                  <a:lnTo>
                    <a:pt x="524" y="236"/>
                  </a:lnTo>
                  <a:lnTo>
                    <a:pt x="528" y="235"/>
                  </a:lnTo>
                  <a:lnTo>
                    <a:pt x="532" y="233"/>
                  </a:lnTo>
                  <a:lnTo>
                    <a:pt x="538" y="229"/>
                  </a:lnTo>
                  <a:lnTo>
                    <a:pt x="545" y="224"/>
                  </a:lnTo>
                  <a:lnTo>
                    <a:pt x="550" y="219"/>
                  </a:lnTo>
                  <a:lnTo>
                    <a:pt x="550" y="219"/>
                  </a:lnTo>
                  <a:lnTo>
                    <a:pt x="557" y="210"/>
                  </a:lnTo>
                  <a:lnTo>
                    <a:pt x="561" y="206"/>
                  </a:lnTo>
                  <a:lnTo>
                    <a:pt x="566" y="205"/>
                  </a:lnTo>
                  <a:lnTo>
                    <a:pt x="566" y="205"/>
                  </a:lnTo>
                  <a:lnTo>
                    <a:pt x="575" y="204"/>
                  </a:lnTo>
                  <a:lnTo>
                    <a:pt x="575" y="204"/>
                  </a:lnTo>
                  <a:lnTo>
                    <a:pt x="583" y="203"/>
                  </a:lnTo>
                  <a:lnTo>
                    <a:pt x="583" y="203"/>
                  </a:lnTo>
                  <a:lnTo>
                    <a:pt x="583" y="206"/>
                  </a:lnTo>
                  <a:lnTo>
                    <a:pt x="583" y="206"/>
                  </a:lnTo>
                  <a:lnTo>
                    <a:pt x="584" y="215"/>
                  </a:lnTo>
                  <a:lnTo>
                    <a:pt x="587" y="224"/>
                  </a:lnTo>
                  <a:lnTo>
                    <a:pt x="590" y="233"/>
                  </a:lnTo>
                  <a:lnTo>
                    <a:pt x="594" y="242"/>
                  </a:lnTo>
                  <a:lnTo>
                    <a:pt x="594" y="242"/>
                  </a:lnTo>
                  <a:lnTo>
                    <a:pt x="596" y="246"/>
                  </a:lnTo>
                  <a:lnTo>
                    <a:pt x="597" y="250"/>
                  </a:lnTo>
                  <a:lnTo>
                    <a:pt x="597" y="250"/>
                  </a:lnTo>
                  <a:lnTo>
                    <a:pt x="596" y="252"/>
                  </a:lnTo>
                  <a:lnTo>
                    <a:pt x="596" y="252"/>
                  </a:lnTo>
                  <a:lnTo>
                    <a:pt x="594" y="254"/>
                  </a:lnTo>
                  <a:lnTo>
                    <a:pt x="594" y="254"/>
                  </a:lnTo>
                  <a:lnTo>
                    <a:pt x="593" y="259"/>
                  </a:lnTo>
                  <a:lnTo>
                    <a:pt x="593" y="263"/>
                  </a:lnTo>
                  <a:lnTo>
                    <a:pt x="594" y="266"/>
                  </a:lnTo>
                  <a:lnTo>
                    <a:pt x="596" y="270"/>
                  </a:lnTo>
                  <a:lnTo>
                    <a:pt x="596" y="270"/>
                  </a:lnTo>
                  <a:lnTo>
                    <a:pt x="597" y="273"/>
                  </a:lnTo>
                  <a:lnTo>
                    <a:pt x="597" y="273"/>
                  </a:lnTo>
                  <a:lnTo>
                    <a:pt x="598" y="277"/>
                  </a:lnTo>
                  <a:lnTo>
                    <a:pt x="598" y="277"/>
                  </a:lnTo>
                  <a:lnTo>
                    <a:pt x="598" y="279"/>
                  </a:lnTo>
                  <a:lnTo>
                    <a:pt x="598" y="279"/>
                  </a:lnTo>
                  <a:lnTo>
                    <a:pt x="597" y="282"/>
                  </a:lnTo>
                  <a:lnTo>
                    <a:pt x="597" y="282"/>
                  </a:lnTo>
                  <a:lnTo>
                    <a:pt x="597" y="286"/>
                  </a:lnTo>
                  <a:lnTo>
                    <a:pt x="597" y="291"/>
                  </a:lnTo>
                  <a:lnTo>
                    <a:pt x="598" y="295"/>
                  </a:lnTo>
                  <a:lnTo>
                    <a:pt x="599" y="298"/>
                  </a:lnTo>
                  <a:lnTo>
                    <a:pt x="601" y="300"/>
                  </a:lnTo>
                  <a:lnTo>
                    <a:pt x="601" y="300"/>
                  </a:lnTo>
                  <a:lnTo>
                    <a:pt x="602" y="301"/>
                  </a:lnTo>
                  <a:lnTo>
                    <a:pt x="602" y="301"/>
                  </a:lnTo>
                  <a:lnTo>
                    <a:pt x="601" y="303"/>
                  </a:lnTo>
                  <a:lnTo>
                    <a:pt x="601" y="303"/>
                  </a:lnTo>
                  <a:lnTo>
                    <a:pt x="599" y="307"/>
                  </a:lnTo>
                  <a:lnTo>
                    <a:pt x="599" y="307"/>
                  </a:lnTo>
                  <a:lnTo>
                    <a:pt x="599" y="311"/>
                  </a:lnTo>
                  <a:lnTo>
                    <a:pt x="601" y="315"/>
                  </a:lnTo>
                  <a:lnTo>
                    <a:pt x="603" y="320"/>
                  </a:lnTo>
                  <a:lnTo>
                    <a:pt x="603" y="320"/>
                  </a:lnTo>
                  <a:lnTo>
                    <a:pt x="606" y="325"/>
                  </a:lnTo>
                  <a:lnTo>
                    <a:pt x="606" y="325"/>
                  </a:lnTo>
                  <a:lnTo>
                    <a:pt x="606" y="331"/>
                  </a:lnTo>
                  <a:lnTo>
                    <a:pt x="604" y="338"/>
                  </a:lnTo>
                  <a:lnTo>
                    <a:pt x="604" y="338"/>
                  </a:lnTo>
                  <a:lnTo>
                    <a:pt x="604" y="342"/>
                  </a:lnTo>
                  <a:lnTo>
                    <a:pt x="604" y="342"/>
                  </a:lnTo>
                  <a:lnTo>
                    <a:pt x="603" y="349"/>
                  </a:lnTo>
                  <a:lnTo>
                    <a:pt x="604" y="357"/>
                  </a:lnTo>
                  <a:lnTo>
                    <a:pt x="604" y="357"/>
                  </a:lnTo>
                  <a:lnTo>
                    <a:pt x="604" y="365"/>
                  </a:lnTo>
                  <a:lnTo>
                    <a:pt x="604" y="365"/>
                  </a:lnTo>
                  <a:lnTo>
                    <a:pt x="604" y="368"/>
                  </a:lnTo>
                  <a:lnTo>
                    <a:pt x="602" y="374"/>
                  </a:lnTo>
                  <a:lnTo>
                    <a:pt x="602" y="374"/>
                  </a:lnTo>
                  <a:lnTo>
                    <a:pt x="602" y="374"/>
                  </a:lnTo>
                  <a:lnTo>
                    <a:pt x="602" y="374"/>
                  </a:lnTo>
                  <a:lnTo>
                    <a:pt x="596" y="379"/>
                  </a:lnTo>
                  <a:lnTo>
                    <a:pt x="574" y="397"/>
                  </a:lnTo>
                  <a:lnTo>
                    <a:pt x="574" y="397"/>
                  </a:lnTo>
                  <a:lnTo>
                    <a:pt x="571" y="398"/>
                  </a:lnTo>
                  <a:lnTo>
                    <a:pt x="569" y="399"/>
                  </a:lnTo>
                  <a:lnTo>
                    <a:pt x="569" y="399"/>
                  </a:lnTo>
                  <a:lnTo>
                    <a:pt x="566" y="399"/>
                  </a:lnTo>
                  <a:lnTo>
                    <a:pt x="564" y="399"/>
                  </a:lnTo>
                  <a:lnTo>
                    <a:pt x="564" y="399"/>
                  </a:lnTo>
                  <a:lnTo>
                    <a:pt x="555" y="398"/>
                  </a:lnTo>
                  <a:lnTo>
                    <a:pt x="555" y="398"/>
                  </a:lnTo>
                  <a:lnTo>
                    <a:pt x="547" y="399"/>
                  </a:lnTo>
                  <a:lnTo>
                    <a:pt x="541" y="403"/>
                  </a:lnTo>
                  <a:lnTo>
                    <a:pt x="541" y="403"/>
                  </a:lnTo>
                  <a:lnTo>
                    <a:pt x="537" y="404"/>
                  </a:lnTo>
                  <a:lnTo>
                    <a:pt x="533" y="405"/>
                  </a:lnTo>
                  <a:lnTo>
                    <a:pt x="533" y="405"/>
                  </a:lnTo>
                  <a:lnTo>
                    <a:pt x="529" y="405"/>
                  </a:lnTo>
                  <a:lnTo>
                    <a:pt x="524" y="405"/>
                  </a:lnTo>
                  <a:lnTo>
                    <a:pt x="522" y="404"/>
                  </a:lnTo>
                  <a:lnTo>
                    <a:pt x="522" y="404"/>
                  </a:lnTo>
                  <a:lnTo>
                    <a:pt x="516" y="404"/>
                  </a:lnTo>
                  <a:lnTo>
                    <a:pt x="513" y="404"/>
                  </a:lnTo>
                  <a:lnTo>
                    <a:pt x="509" y="405"/>
                  </a:lnTo>
                  <a:lnTo>
                    <a:pt x="505" y="407"/>
                  </a:lnTo>
                  <a:lnTo>
                    <a:pt x="505" y="407"/>
                  </a:lnTo>
                  <a:lnTo>
                    <a:pt x="502" y="409"/>
                  </a:lnTo>
                  <a:lnTo>
                    <a:pt x="500" y="413"/>
                  </a:lnTo>
                  <a:lnTo>
                    <a:pt x="500" y="413"/>
                  </a:lnTo>
                  <a:lnTo>
                    <a:pt x="499" y="414"/>
                  </a:lnTo>
                  <a:lnTo>
                    <a:pt x="499" y="414"/>
                  </a:lnTo>
                  <a:lnTo>
                    <a:pt x="497" y="417"/>
                  </a:lnTo>
                  <a:lnTo>
                    <a:pt x="497" y="417"/>
                  </a:lnTo>
                  <a:lnTo>
                    <a:pt x="496" y="416"/>
                  </a:lnTo>
                  <a:lnTo>
                    <a:pt x="496" y="416"/>
                  </a:lnTo>
                  <a:lnTo>
                    <a:pt x="494" y="412"/>
                  </a:lnTo>
                  <a:lnTo>
                    <a:pt x="494" y="412"/>
                  </a:lnTo>
                  <a:lnTo>
                    <a:pt x="490" y="411"/>
                  </a:lnTo>
                  <a:lnTo>
                    <a:pt x="487" y="409"/>
                  </a:lnTo>
                  <a:lnTo>
                    <a:pt x="483" y="409"/>
                  </a:lnTo>
                  <a:lnTo>
                    <a:pt x="479" y="409"/>
                  </a:lnTo>
                  <a:lnTo>
                    <a:pt x="479" y="409"/>
                  </a:lnTo>
                  <a:lnTo>
                    <a:pt x="474" y="412"/>
                  </a:lnTo>
                  <a:lnTo>
                    <a:pt x="471" y="414"/>
                  </a:lnTo>
                  <a:lnTo>
                    <a:pt x="471" y="414"/>
                  </a:lnTo>
                  <a:lnTo>
                    <a:pt x="458" y="425"/>
                  </a:lnTo>
                  <a:lnTo>
                    <a:pt x="451" y="431"/>
                  </a:lnTo>
                  <a:lnTo>
                    <a:pt x="446" y="437"/>
                  </a:lnTo>
                  <a:lnTo>
                    <a:pt x="446" y="437"/>
                  </a:lnTo>
                  <a:lnTo>
                    <a:pt x="442" y="446"/>
                  </a:lnTo>
                  <a:lnTo>
                    <a:pt x="442" y="446"/>
                  </a:lnTo>
                  <a:lnTo>
                    <a:pt x="439" y="453"/>
                  </a:lnTo>
                  <a:lnTo>
                    <a:pt x="439" y="453"/>
                  </a:lnTo>
                  <a:lnTo>
                    <a:pt x="435" y="460"/>
                  </a:lnTo>
                  <a:lnTo>
                    <a:pt x="432" y="462"/>
                  </a:lnTo>
                  <a:lnTo>
                    <a:pt x="432" y="462"/>
                  </a:lnTo>
                  <a:lnTo>
                    <a:pt x="427" y="460"/>
                  </a:lnTo>
                  <a:lnTo>
                    <a:pt x="423" y="456"/>
                  </a:lnTo>
                  <a:lnTo>
                    <a:pt x="423" y="456"/>
                  </a:lnTo>
                  <a:lnTo>
                    <a:pt x="421" y="451"/>
                  </a:lnTo>
                  <a:lnTo>
                    <a:pt x="421" y="451"/>
                  </a:lnTo>
                  <a:lnTo>
                    <a:pt x="418" y="448"/>
                  </a:lnTo>
                  <a:lnTo>
                    <a:pt x="414" y="444"/>
                  </a:lnTo>
                  <a:lnTo>
                    <a:pt x="414" y="444"/>
                  </a:lnTo>
                  <a:lnTo>
                    <a:pt x="411" y="440"/>
                  </a:lnTo>
                  <a:lnTo>
                    <a:pt x="405" y="439"/>
                  </a:lnTo>
                  <a:lnTo>
                    <a:pt x="404" y="437"/>
                  </a:lnTo>
                  <a:lnTo>
                    <a:pt x="404" y="437"/>
                  </a:lnTo>
                  <a:lnTo>
                    <a:pt x="400" y="435"/>
                  </a:lnTo>
                  <a:lnTo>
                    <a:pt x="398" y="434"/>
                  </a:lnTo>
                  <a:lnTo>
                    <a:pt x="398" y="434"/>
                  </a:lnTo>
                  <a:lnTo>
                    <a:pt x="398" y="430"/>
                  </a:lnTo>
                  <a:lnTo>
                    <a:pt x="398" y="430"/>
                  </a:lnTo>
                  <a:lnTo>
                    <a:pt x="398" y="426"/>
                  </a:lnTo>
                  <a:lnTo>
                    <a:pt x="398" y="426"/>
                  </a:lnTo>
                  <a:lnTo>
                    <a:pt x="398" y="420"/>
                  </a:lnTo>
                  <a:lnTo>
                    <a:pt x="395" y="414"/>
                  </a:lnTo>
                  <a:lnTo>
                    <a:pt x="395" y="414"/>
                  </a:lnTo>
                  <a:lnTo>
                    <a:pt x="391" y="408"/>
                  </a:lnTo>
                  <a:lnTo>
                    <a:pt x="386" y="403"/>
                  </a:lnTo>
                  <a:lnTo>
                    <a:pt x="375" y="394"/>
                  </a:lnTo>
                  <a:lnTo>
                    <a:pt x="375" y="394"/>
                  </a:lnTo>
                  <a:lnTo>
                    <a:pt x="365" y="388"/>
                  </a:lnTo>
                  <a:lnTo>
                    <a:pt x="361" y="384"/>
                  </a:lnTo>
                  <a:lnTo>
                    <a:pt x="358" y="380"/>
                  </a:lnTo>
                  <a:lnTo>
                    <a:pt x="358" y="380"/>
                  </a:lnTo>
                  <a:lnTo>
                    <a:pt x="356" y="375"/>
                  </a:lnTo>
                  <a:lnTo>
                    <a:pt x="356" y="375"/>
                  </a:lnTo>
                  <a:lnTo>
                    <a:pt x="352" y="368"/>
                  </a:lnTo>
                  <a:lnTo>
                    <a:pt x="351" y="365"/>
                  </a:lnTo>
                  <a:lnTo>
                    <a:pt x="347" y="362"/>
                  </a:lnTo>
                  <a:lnTo>
                    <a:pt x="347" y="362"/>
                  </a:lnTo>
                  <a:lnTo>
                    <a:pt x="342" y="361"/>
                  </a:lnTo>
                  <a:lnTo>
                    <a:pt x="335" y="361"/>
                  </a:lnTo>
                  <a:lnTo>
                    <a:pt x="329" y="362"/>
                  </a:lnTo>
                  <a:lnTo>
                    <a:pt x="324" y="365"/>
                  </a:lnTo>
                  <a:lnTo>
                    <a:pt x="324" y="365"/>
                  </a:lnTo>
                  <a:lnTo>
                    <a:pt x="317" y="370"/>
                  </a:lnTo>
                  <a:lnTo>
                    <a:pt x="317" y="370"/>
                  </a:lnTo>
                  <a:lnTo>
                    <a:pt x="310" y="376"/>
                  </a:lnTo>
                  <a:lnTo>
                    <a:pt x="310" y="376"/>
                  </a:lnTo>
                  <a:lnTo>
                    <a:pt x="303" y="379"/>
                  </a:lnTo>
                  <a:lnTo>
                    <a:pt x="296" y="380"/>
                  </a:lnTo>
                  <a:lnTo>
                    <a:pt x="296" y="380"/>
                  </a:lnTo>
                  <a:lnTo>
                    <a:pt x="286" y="383"/>
                  </a:lnTo>
                  <a:lnTo>
                    <a:pt x="277" y="386"/>
                  </a:lnTo>
                  <a:lnTo>
                    <a:pt x="277" y="386"/>
                  </a:lnTo>
                  <a:lnTo>
                    <a:pt x="269" y="394"/>
                  </a:lnTo>
                  <a:lnTo>
                    <a:pt x="266" y="395"/>
                  </a:lnTo>
                  <a:lnTo>
                    <a:pt x="266" y="395"/>
                  </a:lnTo>
                  <a:lnTo>
                    <a:pt x="260" y="400"/>
                  </a:lnTo>
                  <a:lnTo>
                    <a:pt x="254" y="405"/>
                  </a:lnTo>
                  <a:lnTo>
                    <a:pt x="245" y="409"/>
                  </a:lnTo>
                  <a:lnTo>
                    <a:pt x="237" y="413"/>
                  </a:lnTo>
                  <a:lnTo>
                    <a:pt x="228" y="416"/>
                  </a:lnTo>
                  <a:lnTo>
                    <a:pt x="218" y="417"/>
                  </a:lnTo>
                  <a:lnTo>
                    <a:pt x="209" y="417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191" y="413"/>
                  </a:lnTo>
                  <a:lnTo>
                    <a:pt x="191" y="413"/>
                  </a:lnTo>
                  <a:lnTo>
                    <a:pt x="186" y="414"/>
                  </a:lnTo>
                  <a:lnTo>
                    <a:pt x="181" y="416"/>
                  </a:lnTo>
                  <a:lnTo>
                    <a:pt x="173" y="422"/>
                  </a:lnTo>
                  <a:lnTo>
                    <a:pt x="172" y="423"/>
                  </a:lnTo>
                  <a:lnTo>
                    <a:pt x="172" y="423"/>
                  </a:lnTo>
                  <a:lnTo>
                    <a:pt x="166" y="427"/>
                  </a:lnTo>
                  <a:lnTo>
                    <a:pt x="162" y="428"/>
                  </a:lnTo>
                  <a:lnTo>
                    <a:pt x="159" y="427"/>
                  </a:lnTo>
                  <a:lnTo>
                    <a:pt x="159" y="427"/>
                  </a:lnTo>
                  <a:lnTo>
                    <a:pt x="159" y="425"/>
                  </a:lnTo>
                  <a:lnTo>
                    <a:pt x="159" y="425"/>
                  </a:lnTo>
                  <a:lnTo>
                    <a:pt x="158" y="422"/>
                  </a:lnTo>
                  <a:lnTo>
                    <a:pt x="157" y="418"/>
                  </a:lnTo>
                  <a:lnTo>
                    <a:pt x="157" y="418"/>
                  </a:lnTo>
                  <a:lnTo>
                    <a:pt x="153" y="414"/>
                  </a:lnTo>
                  <a:lnTo>
                    <a:pt x="149" y="413"/>
                  </a:lnTo>
                  <a:lnTo>
                    <a:pt x="149" y="413"/>
                  </a:lnTo>
                  <a:lnTo>
                    <a:pt x="144" y="412"/>
                  </a:lnTo>
                  <a:lnTo>
                    <a:pt x="139" y="414"/>
                  </a:lnTo>
                  <a:lnTo>
                    <a:pt x="139" y="414"/>
                  </a:lnTo>
                  <a:lnTo>
                    <a:pt x="135" y="417"/>
                  </a:lnTo>
                  <a:lnTo>
                    <a:pt x="132" y="422"/>
                  </a:lnTo>
                  <a:lnTo>
                    <a:pt x="127" y="432"/>
                  </a:lnTo>
                  <a:lnTo>
                    <a:pt x="127" y="43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Freeform 162">
              <a:extLst>
                <a:ext uri="{FF2B5EF4-FFF2-40B4-BE49-F238E27FC236}">
                  <a16:creationId xmlns:a16="http://schemas.microsoft.com/office/drawing/2014/main" id="{86F5EDBB-E33A-E84E-B82B-17AC77292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634" y="8074134"/>
              <a:ext cx="1093219" cy="771902"/>
            </a:xfrm>
            <a:custGeom>
              <a:avLst/>
              <a:gdLst>
                <a:gd name="T0" fmla="*/ 366 w 592"/>
                <a:gd name="T1" fmla="*/ 396 h 418"/>
                <a:gd name="T2" fmla="*/ 329 w 592"/>
                <a:gd name="T3" fmla="*/ 371 h 418"/>
                <a:gd name="T4" fmla="*/ 276 w 592"/>
                <a:gd name="T5" fmla="*/ 389 h 418"/>
                <a:gd name="T6" fmla="*/ 222 w 592"/>
                <a:gd name="T7" fmla="*/ 388 h 418"/>
                <a:gd name="T8" fmla="*/ 185 w 592"/>
                <a:gd name="T9" fmla="*/ 366 h 418"/>
                <a:gd name="T10" fmla="*/ 179 w 592"/>
                <a:gd name="T11" fmla="*/ 344 h 418"/>
                <a:gd name="T12" fmla="*/ 162 w 592"/>
                <a:gd name="T13" fmla="*/ 316 h 418"/>
                <a:gd name="T14" fmla="*/ 133 w 592"/>
                <a:gd name="T15" fmla="*/ 321 h 418"/>
                <a:gd name="T16" fmla="*/ 111 w 592"/>
                <a:gd name="T17" fmla="*/ 358 h 418"/>
                <a:gd name="T18" fmla="*/ 93 w 592"/>
                <a:gd name="T19" fmla="*/ 358 h 418"/>
                <a:gd name="T20" fmla="*/ 83 w 592"/>
                <a:gd name="T21" fmla="*/ 330 h 418"/>
                <a:gd name="T22" fmla="*/ 47 w 592"/>
                <a:gd name="T23" fmla="*/ 204 h 418"/>
                <a:gd name="T24" fmla="*/ 0 w 592"/>
                <a:gd name="T25" fmla="*/ 74 h 418"/>
                <a:gd name="T26" fmla="*/ 9 w 592"/>
                <a:gd name="T27" fmla="*/ 52 h 418"/>
                <a:gd name="T28" fmla="*/ 14 w 592"/>
                <a:gd name="T29" fmla="*/ 56 h 418"/>
                <a:gd name="T30" fmla="*/ 31 w 592"/>
                <a:gd name="T31" fmla="*/ 67 h 418"/>
                <a:gd name="T32" fmla="*/ 54 w 592"/>
                <a:gd name="T33" fmla="*/ 53 h 418"/>
                <a:gd name="T34" fmla="*/ 71 w 592"/>
                <a:gd name="T35" fmla="*/ 56 h 418"/>
                <a:gd name="T36" fmla="*/ 130 w 592"/>
                <a:gd name="T37" fmla="*/ 39 h 418"/>
                <a:gd name="T38" fmla="*/ 154 w 592"/>
                <a:gd name="T39" fmla="*/ 21 h 418"/>
                <a:gd name="T40" fmla="*/ 189 w 592"/>
                <a:gd name="T41" fmla="*/ 7 h 418"/>
                <a:gd name="T42" fmla="*/ 207 w 592"/>
                <a:gd name="T43" fmla="*/ 1 h 418"/>
                <a:gd name="T44" fmla="*/ 214 w 592"/>
                <a:gd name="T45" fmla="*/ 15 h 418"/>
                <a:gd name="T46" fmla="*/ 249 w 592"/>
                <a:gd name="T47" fmla="*/ 43 h 418"/>
                <a:gd name="T48" fmla="*/ 254 w 592"/>
                <a:gd name="T49" fmla="*/ 58 h 418"/>
                <a:gd name="T50" fmla="*/ 258 w 592"/>
                <a:gd name="T51" fmla="*/ 72 h 418"/>
                <a:gd name="T52" fmla="*/ 273 w 592"/>
                <a:gd name="T53" fmla="*/ 80 h 418"/>
                <a:gd name="T54" fmla="*/ 288 w 592"/>
                <a:gd name="T55" fmla="*/ 98 h 418"/>
                <a:gd name="T56" fmla="*/ 301 w 592"/>
                <a:gd name="T57" fmla="*/ 101 h 418"/>
                <a:gd name="T58" fmla="*/ 316 w 592"/>
                <a:gd name="T59" fmla="*/ 80 h 418"/>
                <a:gd name="T60" fmla="*/ 341 w 592"/>
                <a:gd name="T61" fmla="*/ 52 h 418"/>
                <a:gd name="T62" fmla="*/ 352 w 592"/>
                <a:gd name="T63" fmla="*/ 50 h 418"/>
                <a:gd name="T64" fmla="*/ 361 w 592"/>
                <a:gd name="T65" fmla="*/ 56 h 418"/>
                <a:gd name="T66" fmla="*/ 374 w 592"/>
                <a:gd name="T67" fmla="*/ 48 h 418"/>
                <a:gd name="T68" fmla="*/ 388 w 592"/>
                <a:gd name="T69" fmla="*/ 44 h 418"/>
                <a:gd name="T70" fmla="*/ 411 w 592"/>
                <a:gd name="T71" fmla="*/ 41 h 418"/>
                <a:gd name="T72" fmla="*/ 430 w 592"/>
                <a:gd name="T73" fmla="*/ 39 h 418"/>
                <a:gd name="T74" fmla="*/ 467 w 592"/>
                <a:gd name="T75" fmla="*/ 16 h 418"/>
                <a:gd name="T76" fmla="*/ 480 w 592"/>
                <a:gd name="T77" fmla="*/ 15 h 418"/>
                <a:gd name="T78" fmla="*/ 500 w 592"/>
                <a:gd name="T79" fmla="*/ 38 h 418"/>
                <a:gd name="T80" fmla="*/ 529 w 592"/>
                <a:gd name="T81" fmla="*/ 62 h 418"/>
                <a:gd name="T82" fmla="*/ 552 w 592"/>
                <a:gd name="T83" fmla="*/ 95 h 418"/>
                <a:gd name="T84" fmla="*/ 577 w 592"/>
                <a:gd name="T85" fmla="*/ 127 h 418"/>
                <a:gd name="T86" fmla="*/ 586 w 592"/>
                <a:gd name="T87" fmla="*/ 129 h 418"/>
                <a:gd name="T88" fmla="*/ 574 w 592"/>
                <a:gd name="T89" fmla="*/ 144 h 418"/>
                <a:gd name="T90" fmla="*/ 579 w 592"/>
                <a:gd name="T91" fmla="*/ 163 h 418"/>
                <a:gd name="T92" fmla="*/ 587 w 592"/>
                <a:gd name="T93" fmla="*/ 183 h 418"/>
                <a:gd name="T94" fmla="*/ 592 w 592"/>
                <a:gd name="T95" fmla="*/ 212 h 418"/>
                <a:gd name="T96" fmla="*/ 569 w 592"/>
                <a:gd name="T97" fmla="*/ 219 h 418"/>
                <a:gd name="T98" fmla="*/ 561 w 592"/>
                <a:gd name="T99" fmla="*/ 241 h 418"/>
                <a:gd name="T100" fmla="*/ 568 w 592"/>
                <a:gd name="T101" fmla="*/ 264 h 418"/>
                <a:gd name="T102" fmla="*/ 559 w 592"/>
                <a:gd name="T103" fmla="*/ 269 h 418"/>
                <a:gd name="T104" fmla="*/ 540 w 592"/>
                <a:gd name="T105" fmla="*/ 279 h 418"/>
                <a:gd name="T106" fmla="*/ 524 w 592"/>
                <a:gd name="T107" fmla="*/ 270 h 418"/>
                <a:gd name="T108" fmla="*/ 506 w 592"/>
                <a:gd name="T109" fmla="*/ 284 h 418"/>
                <a:gd name="T110" fmla="*/ 492 w 592"/>
                <a:gd name="T111" fmla="*/ 308 h 418"/>
                <a:gd name="T112" fmla="*/ 462 w 592"/>
                <a:gd name="T113" fmla="*/ 329 h 418"/>
                <a:gd name="T114" fmla="*/ 420 w 592"/>
                <a:gd name="T115" fmla="*/ 344 h 418"/>
                <a:gd name="T116" fmla="*/ 393 w 592"/>
                <a:gd name="T117" fmla="*/ 352 h 418"/>
                <a:gd name="T118" fmla="*/ 374 w 592"/>
                <a:gd name="T119" fmla="*/ 367 h 418"/>
                <a:gd name="T120" fmla="*/ 380 w 592"/>
                <a:gd name="T121" fmla="*/ 385 h 418"/>
                <a:gd name="T122" fmla="*/ 402 w 592"/>
                <a:gd name="T123" fmla="*/ 393 h 418"/>
                <a:gd name="T124" fmla="*/ 404 w 592"/>
                <a:gd name="T125" fmla="*/ 414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2" h="418">
                  <a:moveTo>
                    <a:pt x="388" y="418"/>
                  </a:moveTo>
                  <a:lnTo>
                    <a:pt x="388" y="418"/>
                  </a:lnTo>
                  <a:lnTo>
                    <a:pt x="379" y="418"/>
                  </a:lnTo>
                  <a:lnTo>
                    <a:pt x="379" y="418"/>
                  </a:lnTo>
                  <a:lnTo>
                    <a:pt x="371" y="404"/>
                  </a:lnTo>
                  <a:lnTo>
                    <a:pt x="366" y="396"/>
                  </a:lnTo>
                  <a:lnTo>
                    <a:pt x="361" y="389"/>
                  </a:lnTo>
                  <a:lnTo>
                    <a:pt x="355" y="382"/>
                  </a:lnTo>
                  <a:lnTo>
                    <a:pt x="347" y="377"/>
                  </a:lnTo>
                  <a:lnTo>
                    <a:pt x="339" y="372"/>
                  </a:lnTo>
                  <a:lnTo>
                    <a:pt x="329" y="371"/>
                  </a:lnTo>
                  <a:lnTo>
                    <a:pt x="329" y="371"/>
                  </a:lnTo>
                  <a:lnTo>
                    <a:pt x="318" y="371"/>
                  </a:lnTo>
                  <a:lnTo>
                    <a:pt x="309" y="373"/>
                  </a:lnTo>
                  <a:lnTo>
                    <a:pt x="299" y="377"/>
                  </a:lnTo>
                  <a:lnTo>
                    <a:pt x="290" y="382"/>
                  </a:lnTo>
                  <a:lnTo>
                    <a:pt x="290" y="382"/>
                  </a:lnTo>
                  <a:lnTo>
                    <a:pt x="276" y="389"/>
                  </a:lnTo>
                  <a:lnTo>
                    <a:pt x="268" y="391"/>
                  </a:lnTo>
                  <a:lnTo>
                    <a:pt x="260" y="393"/>
                  </a:lnTo>
                  <a:lnTo>
                    <a:pt x="260" y="393"/>
                  </a:lnTo>
                  <a:lnTo>
                    <a:pt x="240" y="391"/>
                  </a:lnTo>
                  <a:lnTo>
                    <a:pt x="231" y="390"/>
                  </a:lnTo>
                  <a:lnTo>
                    <a:pt x="222" y="388"/>
                  </a:lnTo>
                  <a:lnTo>
                    <a:pt x="213" y="385"/>
                  </a:lnTo>
                  <a:lnTo>
                    <a:pt x="205" y="381"/>
                  </a:lnTo>
                  <a:lnTo>
                    <a:pt x="198" y="376"/>
                  </a:lnTo>
                  <a:lnTo>
                    <a:pt x="190" y="371"/>
                  </a:lnTo>
                  <a:lnTo>
                    <a:pt x="190" y="371"/>
                  </a:lnTo>
                  <a:lnTo>
                    <a:pt x="185" y="366"/>
                  </a:lnTo>
                  <a:lnTo>
                    <a:pt x="180" y="361"/>
                  </a:lnTo>
                  <a:lnTo>
                    <a:pt x="177" y="356"/>
                  </a:lnTo>
                  <a:lnTo>
                    <a:pt x="177" y="349"/>
                  </a:lnTo>
                  <a:lnTo>
                    <a:pt x="177" y="349"/>
                  </a:lnTo>
                  <a:lnTo>
                    <a:pt x="179" y="344"/>
                  </a:lnTo>
                  <a:lnTo>
                    <a:pt x="179" y="344"/>
                  </a:lnTo>
                  <a:lnTo>
                    <a:pt x="179" y="338"/>
                  </a:lnTo>
                  <a:lnTo>
                    <a:pt x="179" y="333"/>
                  </a:lnTo>
                  <a:lnTo>
                    <a:pt x="176" y="326"/>
                  </a:lnTo>
                  <a:lnTo>
                    <a:pt x="171" y="321"/>
                  </a:lnTo>
                  <a:lnTo>
                    <a:pt x="171" y="321"/>
                  </a:lnTo>
                  <a:lnTo>
                    <a:pt x="162" y="316"/>
                  </a:lnTo>
                  <a:lnTo>
                    <a:pt x="156" y="314"/>
                  </a:lnTo>
                  <a:lnTo>
                    <a:pt x="149" y="314"/>
                  </a:lnTo>
                  <a:lnTo>
                    <a:pt x="144" y="315"/>
                  </a:lnTo>
                  <a:lnTo>
                    <a:pt x="144" y="315"/>
                  </a:lnTo>
                  <a:lnTo>
                    <a:pt x="138" y="317"/>
                  </a:lnTo>
                  <a:lnTo>
                    <a:pt x="133" y="321"/>
                  </a:lnTo>
                  <a:lnTo>
                    <a:pt x="129" y="328"/>
                  </a:lnTo>
                  <a:lnTo>
                    <a:pt x="125" y="334"/>
                  </a:lnTo>
                  <a:lnTo>
                    <a:pt x="125" y="334"/>
                  </a:lnTo>
                  <a:lnTo>
                    <a:pt x="121" y="343"/>
                  </a:lnTo>
                  <a:lnTo>
                    <a:pt x="116" y="352"/>
                  </a:lnTo>
                  <a:lnTo>
                    <a:pt x="111" y="358"/>
                  </a:lnTo>
                  <a:lnTo>
                    <a:pt x="107" y="359"/>
                  </a:lnTo>
                  <a:lnTo>
                    <a:pt x="105" y="362"/>
                  </a:lnTo>
                  <a:lnTo>
                    <a:pt x="105" y="362"/>
                  </a:lnTo>
                  <a:lnTo>
                    <a:pt x="98" y="361"/>
                  </a:lnTo>
                  <a:lnTo>
                    <a:pt x="93" y="358"/>
                  </a:lnTo>
                  <a:lnTo>
                    <a:pt x="93" y="358"/>
                  </a:lnTo>
                  <a:lnTo>
                    <a:pt x="89" y="354"/>
                  </a:lnTo>
                  <a:lnTo>
                    <a:pt x="88" y="348"/>
                  </a:lnTo>
                  <a:lnTo>
                    <a:pt x="84" y="337"/>
                  </a:lnTo>
                  <a:lnTo>
                    <a:pt x="84" y="337"/>
                  </a:lnTo>
                  <a:lnTo>
                    <a:pt x="83" y="330"/>
                  </a:lnTo>
                  <a:lnTo>
                    <a:pt x="83" y="330"/>
                  </a:lnTo>
                  <a:lnTo>
                    <a:pt x="73" y="289"/>
                  </a:lnTo>
                  <a:lnTo>
                    <a:pt x="73" y="289"/>
                  </a:lnTo>
                  <a:lnTo>
                    <a:pt x="59" y="241"/>
                  </a:lnTo>
                  <a:lnTo>
                    <a:pt x="59" y="241"/>
                  </a:lnTo>
                  <a:lnTo>
                    <a:pt x="47" y="204"/>
                  </a:lnTo>
                  <a:lnTo>
                    <a:pt x="47" y="204"/>
                  </a:lnTo>
                  <a:lnTo>
                    <a:pt x="33" y="160"/>
                  </a:lnTo>
                  <a:lnTo>
                    <a:pt x="18" y="118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9" y="9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4" y="61"/>
                  </a:lnTo>
                  <a:lnTo>
                    <a:pt x="6" y="56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5" y="61"/>
                  </a:lnTo>
                  <a:lnTo>
                    <a:pt x="17" y="64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24" y="67"/>
                  </a:lnTo>
                  <a:lnTo>
                    <a:pt x="31" y="67"/>
                  </a:lnTo>
                  <a:lnTo>
                    <a:pt x="36" y="65"/>
                  </a:lnTo>
                  <a:lnTo>
                    <a:pt x="42" y="61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50" y="55"/>
                  </a:lnTo>
                  <a:lnTo>
                    <a:pt x="54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61" y="53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71" y="56"/>
                  </a:lnTo>
                  <a:lnTo>
                    <a:pt x="82" y="57"/>
                  </a:lnTo>
                  <a:lnTo>
                    <a:pt x="91" y="56"/>
                  </a:lnTo>
                  <a:lnTo>
                    <a:pt x="101" y="53"/>
                  </a:lnTo>
                  <a:lnTo>
                    <a:pt x="111" y="50"/>
                  </a:lnTo>
                  <a:lnTo>
                    <a:pt x="120" y="46"/>
                  </a:lnTo>
                  <a:lnTo>
                    <a:pt x="130" y="39"/>
                  </a:lnTo>
                  <a:lnTo>
                    <a:pt x="139" y="33"/>
                  </a:lnTo>
                  <a:lnTo>
                    <a:pt x="140" y="30"/>
                  </a:lnTo>
                  <a:lnTo>
                    <a:pt x="140" y="30"/>
                  </a:lnTo>
                  <a:lnTo>
                    <a:pt x="147" y="25"/>
                  </a:lnTo>
                  <a:lnTo>
                    <a:pt x="147" y="25"/>
                  </a:lnTo>
                  <a:lnTo>
                    <a:pt x="154" y="21"/>
                  </a:lnTo>
                  <a:lnTo>
                    <a:pt x="162" y="20"/>
                  </a:lnTo>
                  <a:lnTo>
                    <a:pt x="162" y="20"/>
                  </a:lnTo>
                  <a:lnTo>
                    <a:pt x="171" y="18"/>
                  </a:lnTo>
                  <a:lnTo>
                    <a:pt x="180" y="14"/>
                  </a:lnTo>
                  <a:lnTo>
                    <a:pt x="180" y="14"/>
                  </a:lnTo>
                  <a:lnTo>
                    <a:pt x="189" y="7"/>
                  </a:lnTo>
                  <a:lnTo>
                    <a:pt x="189" y="7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9" y="4"/>
                  </a:lnTo>
                  <a:lnTo>
                    <a:pt x="212" y="9"/>
                  </a:lnTo>
                  <a:lnTo>
                    <a:pt x="212" y="9"/>
                  </a:lnTo>
                  <a:lnTo>
                    <a:pt x="214" y="15"/>
                  </a:lnTo>
                  <a:lnTo>
                    <a:pt x="214" y="15"/>
                  </a:lnTo>
                  <a:lnTo>
                    <a:pt x="218" y="20"/>
                  </a:lnTo>
                  <a:lnTo>
                    <a:pt x="223" y="25"/>
                  </a:lnTo>
                  <a:lnTo>
                    <a:pt x="235" y="33"/>
                  </a:lnTo>
                  <a:lnTo>
                    <a:pt x="235" y="33"/>
                  </a:lnTo>
                  <a:lnTo>
                    <a:pt x="244" y="39"/>
                  </a:lnTo>
                  <a:lnTo>
                    <a:pt x="249" y="43"/>
                  </a:lnTo>
                  <a:lnTo>
                    <a:pt x="251" y="48"/>
                  </a:lnTo>
                  <a:lnTo>
                    <a:pt x="251" y="48"/>
                  </a:lnTo>
                  <a:lnTo>
                    <a:pt x="253" y="52"/>
                  </a:lnTo>
                  <a:lnTo>
                    <a:pt x="254" y="56"/>
                  </a:lnTo>
                  <a:lnTo>
                    <a:pt x="254" y="56"/>
                  </a:lnTo>
                  <a:lnTo>
                    <a:pt x="254" y="58"/>
                  </a:lnTo>
                  <a:lnTo>
                    <a:pt x="254" y="58"/>
                  </a:lnTo>
                  <a:lnTo>
                    <a:pt x="254" y="62"/>
                  </a:lnTo>
                  <a:lnTo>
                    <a:pt x="254" y="66"/>
                  </a:lnTo>
                  <a:lnTo>
                    <a:pt x="254" y="66"/>
                  </a:lnTo>
                  <a:lnTo>
                    <a:pt x="255" y="69"/>
                  </a:lnTo>
                  <a:lnTo>
                    <a:pt x="258" y="72"/>
                  </a:lnTo>
                  <a:lnTo>
                    <a:pt x="260" y="75"/>
                  </a:lnTo>
                  <a:lnTo>
                    <a:pt x="264" y="76"/>
                  </a:lnTo>
                  <a:lnTo>
                    <a:pt x="267" y="78"/>
                  </a:lnTo>
                  <a:lnTo>
                    <a:pt x="267" y="78"/>
                  </a:lnTo>
                  <a:lnTo>
                    <a:pt x="273" y="80"/>
                  </a:lnTo>
                  <a:lnTo>
                    <a:pt x="273" y="80"/>
                  </a:lnTo>
                  <a:lnTo>
                    <a:pt x="277" y="86"/>
                  </a:lnTo>
                  <a:lnTo>
                    <a:pt x="277" y="86"/>
                  </a:lnTo>
                  <a:lnTo>
                    <a:pt x="281" y="93"/>
                  </a:lnTo>
                  <a:lnTo>
                    <a:pt x="281" y="93"/>
                  </a:lnTo>
                  <a:lnTo>
                    <a:pt x="283" y="95"/>
                  </a:lnTo>
                  <a:lnTo>
                    <a:pt x="288" y="98"/>
                  </a:lnTo>
                  <a:lnTo>
                    <a:pt x="292" y="101"/>
                  </a:lnTo>
                  <a:lnTo>
                    <a:pt x="297" y="102"/>
                  </a:lnTo>
                  <a:lnTo>
                    <a:pt x="297" y="102"/>
                  </a:lnTo>
                  <a:lnTo>
                    <a:pt x="297" y="102"/>
                  </a:lnTo>
                  <a:lnTo>
                    <a:pt x="297" y="102"/>
                  </a:lnTo>
                  <a:lnTo>
                    <a:pt x="301" y="101"/>
                  </a:lnTo>
                  <a:lnTo>
                    <a:pt x="305" y="98"/>
                  </a:lnTo>
                  <a:lnTo>
                    <a:pt x="309" y="94"/>
                  </a:lnTo>
                  <a:lnTo>
                    <a:pt x="313" y="88"/>
                  </a:lnTo>
                  <a:lnTo>
                    <a:pt x="313" y="88"/>
                  </a:lnTo>
                  <a:lnTo>
                    <a:pt x="316" y="80"/>
                  </a:lnTo>
                  <a:lnTo>
                    <a:pt x="316" y="80"/>
                  </a:lnTo>
                  <a:lnTo>
                    <a:pt x="320" y="72"/>
                  </a:lnTo>
                  <a:lnTo>
                    <a:pt x="320" y="72"/>
                  </a:lnTo>
                  <a:lnTo>
                    <a:pt x="324" y="66"/>
                  </a:lnTo>
                  <a:lnTo>
                    <a:pt x="329" y="61"/>
                  </a:lnTo>
                  <a:lnTo>
                    <a:pt x="341" y="52"/>
                  </a:lnTo>
                  <a:lnTo>
                    <a:pt x="341" y="52"/>
                  </a:lnTo>
                  <a:lnTo>
                    <a:pt x="344" y="51"/>
                  </a:lnTo>
                  <a:lnTo>
                    <a:pt x="347" y="50"/>
                  </a:lnTo>
                  <a:lnTo>
                    <a:pt x="347" y="50"/>
                  </a:lnTo>
                  <a:lnTo>
                    <a:pt x="350" y="50"/>
                  </a:lnTo>
                  <a:lnTo>
                    <a:pt x="352" y="50"/>
                  </a:lnTo>
                  <a:lnTo>
                    <a:pt x="352" y="50"/>
                  </a:lnTo>
                  <a:lnTo>
                    <a:pt x="352" y="51"/>
                  </a:lnTo>
                  <a:lnTo>
                    <a:pt x="352" y="51"/>
                  </a:lnTo>
                  <a:lnTo>
                    <a:pt x="355" y="53"/>
                  </a:lnTo>
                  <a:lnTo>
                    <a:pt x="357" y="56"/>
                  </a:lnTo>
                  <a:lnTo>
                    <a:pt x="357" y="56"/>
                  </a:lnTo>
                  <a:lnTo>
                    <a:pt x="361" y="56"/>
                  </a:lnTo>
                  <a:lnTo>
                    <a:pt x="365" y="56"/>
                  </a:lnTo>
                  <a:lnTo>
                    <a:pt x="369" y="53"/>
                  </a:lnTo>
                  <a:lnTo>
                    <a:pt x="371" y="51"/>
                  </a:lnTo>
                  <a:lnTo>
                    <a:pt x="371" y="51"/>
                  </a:lnTo>
                  <a:lnTo>
                    <a:pt x="374" y="48"/>
                  </a:lnTo>
                  <a:lnTo>
                    <a:pt x="374" y="48"/>
                  </a:lnTo>
                  <a:lnTo>
                    <a:pt x="376" y="44"/>
                  </a:lnTo>
                  <a:lnTo>
                    <a:pt x="376" y="44"/>
                  </a:lnTo>
                  <a:lnTo>
                    <a:pt x="380" y="43"/>
                  </a:lnTo>
                  <a:lnTo>
                    <a:pt x="384" y="43"/>
                  </a:lnTo>
                  <a:lnTo>
                    <a:pt x="388" y="44"/>
                  </a:lnTo>
                  <a:lnTo>
                    <a:pt x="388" y="44"/>
                  </a:lnTo>
                  <a:lnTo>
                    <a:pt x="393" y="46"/>
                  </a:lnTo>
                  <a:lnTo>
                    <a:pt x="399" y="46"/>
                  </a:lnTo>
                  <a:lnTo>
                    <a:pt x="399" y="46"/>
                  </a:lnTo>
                  <a:lnTo>
                    <a:pt x="406" y="43"/>
                  </a:lnTo>
                  <a:lnTo>
                    <a:pt x="411" y="41"/>
                  </a:lnTo>
                  <a:lnTo>
                    <a:pt x="411" y="41"/>
                  </a:lnTo>
                  <a:lnTo>
                    <a:pt x="416" y="38"/>
                  </a:lnTo>
                  <a:lnTo>
                    <a:pt x="420" y="37"/>
                  </a:lnTo>
                  <a:lnTo>
                    <a:pt x="420" y="37"/>
                  </a:lnTo>
                  <a:lnTo>
                    <a:pt x="425" y="38"/>
                  </a:lnTo>
                  <a:lnTo>
                    <a:pt x="425" y="38"/>
                  </a:lnTo>
                  <a:lnTo>
                    <a:pt x="430" y="39"/>
                  </a:lnTo>
                  <a:lnTo>
                    <a:pt x="436" y="39"/>
                  </a:lnTo>
                  <a:lnTo>
                    <a:pt x="436" y="39"/>
                  </a:lnTo>
                  <a:lnTo>
                    <a:pt x="441" y="37"/>
                  </a:lnTo>
                  <a:lnTo>
                    <a:pt x="445" y="34"/>
                  </a:lnTo>
                  <a:lnTo>
                    <a:pt x="467" y="16"/>
                  </a:lnTo>
                  <a:lnTo>
                    <a:pt x="467" y="16"/>
                  </a:lnTo>
                  <a:lnTo>
                    <a:pt x="471" y="14"/>
                  </a:lnTo>
                  <a:lnTo>
                    <a:pt x="475" y="9"/>
                  </a:lnTo>
                  <a:lnTo>
                    <a:pt x="475" y="9"/>
                  </a:lnTo>
                  <a:lnTo>
                    <a:pt x="476" y="10"/>
                  </a:lnTo>
                  <a:lnTo>
                    <a:pt x="476" y="10"/>
                  </a:lnTo>
                  <a:lnTo>
                    <a:pt x="480" y="15"/>
                  </a:lnTo>
                  <a:lnTo>
                    <a:pt x="484" y="21"/>
                  </a:lnTo>
                  <a:lnTo>
                    <a:pt x="484" y="21"/>
                  </a:lnTo>
                  <a:lnTo>
                    <a:pt x="489" y="28"/>
                  </a:lnTo>
                  <a:lnTo>
                    <a:pt x="494" y="34"/>
                  </a:lnTo>
                  <a:lnTo>
                    <a:pt x="494" y="34"/>
                  </a:lnTo>
                  <a:lnTo>
                    <a:pt x="500" y="38"/>
                  </a:lnTo>
                  <a:lnTo>
                    <a:pt x="505" y="42"/>
                  </a:lnTo>
                  <a:lnTo>
                    <a:pt x="505" y="42"/>
                  </a:lnTo>
                  <a:lnTo>
                    <a:pt x="512" y="46"/>
                  </a:lnTo>
                  <a:lnTo>
                    <a:pt x="518" y="50"/>
                  </a:lnTo>
                  <a:lnTo>
                    <a:pt x="518" y="50"/>
                  </a:lnTo>
                  <a:lnTo>
                    <a:pt x="529" y="62"/>
                  </a:lnTo>
                  <a:lnTo>
                    <a:pt x="529" y="62"/>
                  </a:lnTo>
                  <a:lnTo>
                    <a:pt x="538" y="70"/>
                  </a:lnTo>
                  <a:lnTo>
                    <a:pt x="538" y="70"/>
                  </a:lnTo>
                  <a:lnTo>
                    <a:pt x="542" y="75"/>
                  </a:lnTo>
                  <a:lnTo>
                    <a:pt x="546" y="81"/>
                  </a:lnTo>
                  <a:lnTo>
                    <a:pt x="552" y="95"/>
                  </a:lnTo>
                  <a:lnTo>
                    <a:pt x="552" y="95"/>
                  </a:lnTo>
                  <a:lnTo>
                    <a:pt x="558" y="107"/>
                  </a:lnTo>
                  <a:lnTo>
                    <a:pt x="564" y="118"/>
                  </a:lnTo>
                  <a:lnTo>
                    <a:pt x="564" y="118"/>
                  </a:lnTo>
                  <a:lnTo>
                    <a:pt x="570" y="123"/>
                  </a:lnTo>
                  <a:lnTo>
                    <a:pt x="577" y="127"/>
                  </a:lnTo>
                  <a:lnTo>
                    <a:pt x="577" y="127"/>
                  </a:lnTo>
                  <a:lnTo>
                    <a:pt x="580" y="127"/>
                  </a:lnTo>
                  <a:lnTo>
                    <a:pt x="583" y="127"/>
                  </a:lnTo>
                  <a:lnTo>
                    <a:pt x="583" y="127"/>
                  </a:lnTo>
                  <a:lnTo>
                    <a:pt x="586" y="129"/>
                  </a:lnTo>
                  <a:lnTo>
                    <a:pt x="586" y="129"/>
                  </a:lnTo>
                  <a:lnTo>
                    <a:pt x="586" y="130"/>
                  </a:lnTo>
                  <a:lnTo>
                    <a:pt x="586" y="131"/>
                  </a:lnTo>
                  <a:lnTo>
                    <a:pt x="580" y="136"/>
                  </a:lnTo>
                  <a:lnTo>
                    <a:pt x="580" y="136"/>
                  </a:lnTo>
                  <a:lnTo>
                    <a:pt x="577" y="140"/>
                  </a:lnTo>
                  <a:lnTo>
                    <a:pt x="574" y="144"/>
                  </a:lnTo>
                  <a:lnTo>
                    <a:pt x="574" y="144"/>
                  </a:lnTo>
                  <a:lnTo>
                    <a:pt x="573" y="150"/>
                  </a:lnTo>
                  <a:lnTo>
                    <a:pt x="573" y="155"/>
                  </a:lnTo>
                  <a:lnTo>
                    <a:pt x="577" y="159"/>
                  </a:lnTo>
                  <a:lnTo>
                    <a:pt x="579" y="163"/>
                  </a:lnTo>
                  <a:lnTo>
                    <a:pt x="579" y="163"/>
                  </a:lnTo>
                  <a:lnTo>
                    <a:pt x="583" y="167"/>
                  </a:lnTo>
                  <a:lnTo>
                    <a:pt x="583" y="167"/>
                  </a:lnTo>
                  <a:lnTo>
                    <a:pt x="586" y="171"/>
                  </a:lnTo>
                  <a:lnTo>
                    <a:pt x="587" y="173"/>
                  </a:lnTo>
                  <a:lnTo>
                    <a:pt x="587" y="178"/>
                  </a:lnTo>
                  <a:lnTo>
                    <a:pt x="587" y="183"/>
                  </a:lnTo>
                  <a:lnTo>
                    <a:pt x="587" y="183"/>
                  </a:lnTo>
                  <a:lnTo>
                    <a:pt x="587" y="191"/>
                  </a:lnTo>
                  <a:lnTo>
                    <a:pt x="588" y="197"/>
                  </a:lnTo>
                  <a:lnTo>
                    <a:pt x="589" y="204"/>
                  </a:lnTo>
                  <a:lnTo>
                    <a:pt x="592" y="212"/>
                  </a:lnTo>
                  <a:lnTo>
                    <a:pt x="592" y="212"/>
                  </a:lnTo>
                  <a:lnTo>
                    <a:pt x="592" y="212"/>
                  </a:lnTo>
                  <a:lnTo>
                    <a:pt x="589" y="212"/>
                  </a:lnTo>
                  <a:lnTo>
                    <a:pt x="589" y="212"/>
                  </a:lnTo>
                  <a:lnTo>
                    <a:pt x="582" y="214"/>
                  </a:lnTo>
                  <a:lnTo>
                    <a:pt x="573" y="217"/>
                  </a:lnTo>
                  <a:lnTo>
                    <a:pt x="569" y="219"/>
                  </a:lnTo>
                  <a:lnTo>
                    <a:pt x="566" y="223"/>
                  </a:lnTo>
                  <a:lnTo>
                    <a:pt x="564" y="226"/>
                  </a:lnTo>
                  <a:lnTo>
                    <a:pt x="561" y="231"/>
                  </a:lnTo>
                  <a:lnTo>
                    <a:pt x="561" y="231"/>
                  </a:lnTo>
                  <a:lnTo>
                    <a:pt x="560" y="236"/>
                  </a:lnTo>
                  <a:lnTo>
                    <a:pt x="561" y="241"/>
                  </a:lnTo>
                  <a:lnTo>
                    <a:pt x="565" y="250"/>
                  </a:lnTo>
                  <a:lnTo>
                    <a:pt x="565" y="250"/>
                  </a:lnTo>
                  <a:lnTo>
                    <a:pt x="568" y="255"/>
                  </a:lnTo>
                  <a:lnTo>
                    <a:pt x="568" y="260"/>
                  </a:lnTo>
                  <a:lnTo>
                    <a:pt x="568" y="260"/>
                  </a:lnTo>
                  <a:lnTo>
                    <a:pt x="568" y="264"/>
                  </a:lnTo>
                  <a:lnTo>
                    <a:pt x="568" y="265"/>
                  </a:lnTo>
                  <a:lnTo>
                    <a:pt x="566" y="266"/>
                  </a:lnTo>
                  <a:lnTo>
                    <a:pt x="563" y="268"/>
                  </a:lnTo>
                  <a:lnTo>
                    <a:pt x="563" y="268"/>
                  </a:lnTo>
                  <a:lnTo>
                    <a:pt x="559" y="269"/>
                  </a:lnTo>
                  <a:lnTo>
                    <a:pt x="559" y="269"/>
                  </a:lnTo>
                  <a:lnTo>
                    <a:pt x="554" y="271"/>
                  </a:lnTo>
                  <a:lnTo>
                    <a:pt x="550" y="274"/>
                  </a:lnTo>
                  <a:lnTo>
                    <a:pt x="550" y="274"/>
                  </a:lnTo>
                  <a:lnTo>
                    <a:pt x="545" y="278"/>
                  </a:lnTo>
                  <a:lnTo>
                    <a:pt x="542" y="279"/>
                  </a:lnTo>
                  <a:lnTo>
                    <a:pt x="540" y="279"/>
                  </a:lnTo>
                  <a:lnTo>
                    <a:pt x="540" y="279"/>
                  </a:lnTo>
                  <a:lnTo>
                    <a:pt x="536" y="278"/>
                  </a:lnTo>
                  <a:lnTo>
                    <a:pt x="533" y="275"/>
                  </a:lnTo>
                  <a:lnTo>
                    <a:pt x="533" y="275"/>
                  </a:lnTo>
                  <a:lnTo>
                    <a:pt x="528" y="271"/>
                  </a:lnTo>
                  <a:lnTo>
                    <a:pt x="524" y="270"/>
                  </a:lnTo>
                  <a:lnTo>
                    <a:pt x="521" y="270"/>
                  </a:lnTo>
                  <a:lnTo>
                    <a:pt x="518" y="271"/>
                  </a:lnTo>
                  <a:lnTo>
                    <a:pt x="515" y="274"/>
                  </a:lnTo>
                  <a:lnTo>
                    <a:pt x="512" y="277"/>
                  </a:lnTo>
                  <a:lnTo>
                    <a:pt x="512" y="277"/>
                  </a:lnTo>
                  <a:lnTo>
                    <a:pt x="506" y="284"/>
                  </a:lnTo>
                  <a:lnTo>
                    <a:pt x="503" y="292"/>
                  </a:lnTo>
                  <a:lnTo>
                    <a:pt x="503" y="292"/>
                  </a:lnTo>
                  <a:lnTo>
                    <a:pt x="500" y="298"/>
                  </a:lnTo>
                  <a:lnTo>
                    <a:pt x="498" y="302"/>
                  </a:lnTo>
                  <a:lnTo>
                    <a:pt x="498" y="302"/>
                  </a:lnTo>
                  <a:lnTo>
                    <a:pt x="492" y="308"/>
                  </a:lnTo>
                  <a:lnTo>
                    <a:pt x="485" y="314"/>
                  </a:lnTo>
                  <a:lnTo>
                    <a:pt x="485" y="314"/>
                  </a:lnTo>
                  <a:lnTo>
                    <a:pt x="475" y="321"/>
                  </a:lnTo>
                  <a:lnTo>
                    <a:pt x="475" y="321"/>
                  </a:lnTo>
                  <a:lnTo>
                    <a:pt x="468" y="326"/>
                  </a:lnTo>
                  <a:lnTo>
                    <a:pt x="462" y="329"/>
                  </a:lnTo>
                  <a:lnTo>
                    <a:pt x="448" y="334"/>
                  </a:lnTo>
                  <a:lnTo>
                    <a:pt x="448" y="334"/>
                  </a:lnTo>
                  <a:lnTo>
                    <a:pt x="434" y="338"/>
                  </a:lnTo>
                  <a:lnTo>
                    <a:pt x="426" y="340"/>
                  </a:lnTo>
                  <a:lnTo>
                    <a:pt x="420" y="344"/>
                  </a:lnTo>
                  <a:lnTo>
                    <a:pt x="420" y="344"/>
                  </a:lnTo>
                  <a:lnTo>
                    <a:pt x="416" y="347"/>
                  </a:lnTo>
                  <a:lnTo>
                    <a:pt x="412" y="348"/>
                  </a:lnTo>
                  <a:lnTo>
                    <a:pt x="406" y="349"/>
                  </a:lnTo>
                  <a:lnTo>
                    <a:pt x="406" y="349"/>
                  </a:lnTo>
                  <a:lnTo>
                    <a:pt x="399" y="349"/>
                  </a:lnTo>
                  <a:lnTo>
                    <a:pt x="393" y="352"/>
                  </a:lnTo>
                  <a:lnTo>
                    <a:pt x="393" y="352"/>
                  </a:lnTo>
                  <a:lnTo>
                    <a:pt x="388" y="353"/>
                  </a:lnTo>
                  <a:lnTo>
                    <a:pt x="381" y="357"/>
                  </a:lnTo>
                  <a:lnTo>
                    <a:pt x="378" y="362"/>
                  </a:lnTo>
                  <a:lnTo>
                    <a:pt x="374" y="367"/>
                  </a:lnTo>
                  <a:lnTo>
                    <a:pt x="374" y="367"/>
                  </a:lnTo>
                  <a:lnTo>
                    <a:pt x="373" y="370"/>
                  </a:lnTo>
                  <a:lnTo>
                    <a:pt x="373" y="373"/>
                  </a:lnTo>
                  <a:lnTo>
                    <a:pt x="374" y="377"/>
                  </a:lnTo>
                  <a:lnTo>
                    <a:pt x="376" y="381"/>
                  </a:lnTo>
                  <a:lnTo>
                    <a:pt x="376" y="381"/>
                  </a:lnTo>
                  <a:lnTo>
                    <a:pt x="380" y="385"/>
                  </a:lnTo>
                  <a:lnTo>
                    <a:pt x="384" y="388"/>
                  </a:lnTo>
                  <a:lnTo>
                    <a:pt x="393" y="390"/>
                  </a:lnTo>
                  <a:lnTo>
                    <a:pt x="393" y="390"/>
                  </a:lnTo>
                  <a:lnTo>
                    <a:pt x="398" y="391"/>
                  </a:lnTo>
                  <a:lnTo>
                    <a:pt x="402" y="393"/>
                  </a:lnTo>
                  <a:lnTo>
                    <a:pt x="402" y="393"/>
                  </a:lnTo>
                  <a:lnTo>
                    <a:pt x="406" y="396"/>
                  </a:lnTo>
                  <a:lnTo>
                    <a:pt x="408" y="402"/>
                  </a:lnTo>
                  <a:lnTo>
                    <a:pt x="408" y="402"/>
                  </a:lnTo>
                  <a:lnTo>
                    <a:pt x="407" y="408"/>
                  </a:lnTo>
                  <a:lnTo>
                    <a:pt x="404" y="414"/>
                  </a:lnTo>
                  <a:lnTo>
                    <a:pt x="404" y="414"/>
                  </a:lnTo>
                  <a:lnTo>
                    <a:pt x="401" y="416"/>
                  </a:lnTo>
                  <a:lnTo>
                    <a:pt x="397" y="417"/>
                  </a:lnTo>
                  <a:lnTo>
                    <a:pt x="388" y="418"/>
                  </a:lnTo>
                  <a:lnTo>
                    <a:pt x="388" y="41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Freeform 164">
              <a:extLst>
                <a:ext uri="{FF2B5EF4-FFF2-40B4-BE49-F238E27FC236}">
                  <a16:creationId xmlns:a16="http://schemas.microsoft.com/office/drawing/2014/main" id="{9AE8928E-0EDF-DA46-9B02-DE9CE949D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555" y="7630937"/>
              <a:ext cx="541070" cy="930715"/>
            </a:xfrm>
            <a:custGeom>
              <a:avLst/>
              <a:gdLst>
                <a:gd name="T0" fmla="*/ 134 w 293"/>
                <a:gd name="T1" fmla="*/ 400 h 504"/>
                <a:gd name="T2" fmla="*/ 126 w 293"/>
                <a:gd name="T3" fmla="*/ 388 h 504"/>
                <a:gd name="T4" fmla="*/ 138 w 293"/>
                <a:gd name="T5" fmla="*/ 375 h 504"/>
                <a:gd name="T6" fmla="*/ 131 w 293"/>
                <a:gd name="T7" fmla="*/ 358 h 504"/>
                <a:gd name="T8" fmla="*/ 115 w 293"/>
                <a:gd name="T9" fmla="*/ 352 h 504"/>
                <a:gd name="T10" fmla="*/ 93 w 293"/>
                <a:gd name="T11" fmla="*/ 309 h 504"/>
                <a:gd name="T12" fmla="*/ 67 w 293"/>
                <a:gd name="T13" fmla="*/ 283 h 504"/>
                <a:gd name="T14" fmla="*/ 43 w 293"/>
                <a:gd name="T15" fmla="*/ 267 h 504"/>
                <a:gd name="T16" fmla="*/ 25 w 293"/>
                <a:gd name="T17" fmla="*/ 244 h 504"/>
                <a:gd name="T18" fmla="*/ 21 w 293"/>
                <a:gd name="T19" fmla="*/ 219 h 504"/>
                <a:gd name="T20" fmla="*/ 24 w 293"/>
                <a:gd name="T21" fmla="*/ 198 h 504"/>
                <a:gd name="T22" fmla="*/ 18 w 293"/>
                <a:gd name="T23" fmla="*/ 179 h 504"/>
                <a:gd name="T24" fmla="*/ 19 w 293"/>
                <a:gd name="T25" fmla="*/ 168 h 504"/>
                <a:gd name="T26" fmla="*/ 15 w 293"/>
                <a:gd name="T27" fmla="*/ 152 h 504"/>
                <a:gd name="T28" fmla="*/ 12 w 293"/>
                <a:gd name="T29" fmla="*/ 138 h 504"/>
                <a:gd name="T30" fmla="*/ 12 w 293"/>
                <a:gd name="T31" fmla="*/ 126 h 504"/>
                <a:gd name="T32" fmla="*/ 10 w 293"/>
                <a:gd name="T33" fmla="*/ 108 h 504"/>
                <a:gd name="T34" fmla="*/ 1 w 293"/>
                <a:gd name="T35" fmla="*/ 75 h 504"/>
                <a:gd name="T36" fmla="*/ 10 w 293"/>
                <a:gd name="T37" fmla="*/ 68 h 504"/>
                <a:gd name="T38" fmla="*/ 38 w 293"/>
                <a:gd name="T39" fmla="*/ 61 h 504"/>
                <a:gd name="T40" fmla="*/ 83 w 293"/>
                <a:gd name="T41" fmla="*/ 45 h 504"/>
                <a:gd name="T42" fmla="*/ 104 w 293"/>
                <a:gd name="T43" fmla="*/ 22 h 504"/>
                <a:gd name="T44" fmla="*/ 120 w 293"/>
                <a:gd name="T45" fmla="*/ 23 h 504"/>
                <a:gd name="T46" fmla="*/ 131 w 293"/>
                <a:gd name="T47" fmla="*/ 18 h 504"/>
                <a:gd name="T48" fmla="*/ 152 w 293"/>
                <a:gd name="T49" fmla="*/ 24 h 504"/>
                <a:gd name="T50" fmla="*/ 181 w 293"/>
                <a:gd name="T51" fmla="*/ 17 h 504"/>
                <a:gd name="T52" fmla="*/ 205 w 293"/>
                <a:gd name="T53" fmla="*/ 24 h 504"/>
                <a:gd name="T54" fmla="*/ 228 w 293"/>
                <a:gd name="T55" fmla="*/ 9 h 504"/>
                <a:gd name="T56" fmla="*/ 250 w 293"/>
                <a:gd name="T57" fmla="*/ 10 h 504"/>
                <a:gd name="T58" fmla="*/ 247 w 293"/>
                <a:gd name="T59" fmla="*/ 34 h 504"/>
                <a:gd name="T60" fmla="*/ 263 w 293"/>
                <a:gd name="T61" fmla="*/ 51 h 504"/>
                <a:gd name="T62" fmla="*/ 277 w 293"/>
                <a:gd name="T63" fmla="*/ 66 h 504"/>
                <a:gd name="T64" fmla="*/ 289 w 293"/>
                <a:gd name="T65" fmla="*/ 82 h 504"/>
                <a:gd name="T66" fmla="*/ 289 w 293"/>
                <a:gd name="T67" fmla="*/ 107 h 504"/>
                <a:gd name="T68" fmla="*/ 254 w 293"/>
                <a:gd name="T69" fmla="*/ 135 h 504"/>
                <a:gd name="T70" fmla="*/ 234 w 293"/>
                <a:gd name="T71" fmla="*/ 170 h 504"/>
                <a:gd name="T72" fmla="*/ 247 w 293"/>
                <a:gd name="T73" fmla="*/ 205 h 504"/>
                <a:gd name="T74" fmla="*/ 245 w 293"/>
                <a:gd name="T75" fmla="*/ 232 h 504"/>
                <a:gd name="T76" fmla="*/ 232 w 293"/>
                <a:gd name="T77" fmla="*/ 264 h 504"/>
                <a:gd name="T78" fmla="*/ 242 w 293"/>
                <a:gd name="T79" fmla="*/ 278 h 504"/>
                <a:gd name="T80" fmla="*/ 269 w 293"/>
                <a:gd name="T81" fmla="*/ 273 h 504"/>
                <a:gd name="T82" fmla="*/ 277 w 293"/>
                <a:gd name="T83" fmla="*/ 292 h 504"/>
                <a:gd name="T84" fmla="*/ 274 w 293"/>
                <a:gd name="T85" fmla="*/ 318 h 504"/>
                <a:gd name="T86" fmla="*/ 274 w 293"/>
                <a:gd name="T87" fmla="*/ 335 h 504"/>
                <a:gd name="T88" fmla="*/ 257 w 293"/>
                <a:gd name="T89" fmla="*/ 366 h 504"/>
                <a:gd name="T90" fmla="*/ 264 w 293"/>
                <a:gd name="T91" fmla="*/ 402 h 504"/>
                <a:gd name="T92" fmla="*/ 265 w 293"/>
                <a:gd name="T93" fmla="*/ 422 h 504"/>
                <a:gd name="T94" fmla="*/ 275 w 293"/>
                <a:gd name="T95" fmla="*/ 441 h 504"/>
                <a:gd name="T96" fmla="*/ 263 w 293"/>
                <a:gd name="T97" fmla="*/ 471 h 504"/>
                <a:gd name="T98" fmla="*/ 234 w 293"/>
                <a:gd name="T99" fmla="*/ 500 h 504"/>
                <a:gd name="T100" fmla="*/ 224 w 293"/>
                <a:gd name="T101" fmla="*/ 482 h 504"/>
                <a:gd name="T102" fmla="*/ 194 w 293"/>
                <a:gd name="T103" fmla="*/ 469 h 504"/>
                <a:gd name="T104" fmla="*/ 167 w 293"/>
                <a:gd name="T105" fmla="*/ 471 h 504"/>
                <a:gd name="T106" fmla="*/ 144 w 293"/>
                <a:gd name="T107" fmla="*/ 448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3" h="504">
                  <a:moveTo>
                    <a:pt x="140" y="425"/>
                  </a:moveTo>
                  <a:lnTo>
                    <a:pt x="140" y="425"/>
                  </a:lnTo>
                  <a:lnTo>
                    <a:pt x="140" y="417"/>
                  </a:lnTo>
                  <a:lnTo>
                    <a:pt x="140" y="412"/>
                  </a:lnTo>
                  <a:lnTo>
                    <a:pt x="138" y="406"/>
                  </a:lnTo>
                  <a:lnTo>
                    <a:pt x="134" y="400"/>
                  </a:lnTo>
                  <a:lnTo>
                    <a:pt x="134" y="400"/>
                  </a:lnTo>
                  <a:lnTo>
                    <a:pt x="129" y="395"/>
                  </a:lnTo>
                  <a:lnTo>
                    <a:pt x="129" y="395"/>
                  </a:lnTo>
                  <a:lnTo>
                    <a:pt x="125" y="392"/>
                  </a:lnTo>
                  <a:lnTo>
                    <a:pt x="125" y="390"/>
                  </a:lnTo>
                  <a:lnTo>
                    <a:pt x="126" y="388"/>
                  </a:lnTo>
                  <a:lnTo>
                    <a:pt x="126" y="388"/>
                  </a:lnTo>
                  <a:lnTo>
                    <a:pt x="127" y="385"/>
                  </a:lnTo>
                  <a:lnTo>
                    <a:pt x="130" y="383"/>
                  </a:lnTo>
                  <a:lnTo>
                    <a:pt x="130" y="383"/>
                  </a:lnTo>
                  <a:lnTo>
                    <a:pt x="134" y="379"/>
                  </a:lnTo>
                  <a:lnTo>
                    <a:pt x="138" y="375"/>
                  </a:lnTo>
                  <a:lnTo>
                    <a:pt x="139" y="369"/>
                  </a:lnTo>
                  <a:lnTo>
                    <a:pt x="139" y="366"/>
                  </a:lnTo>
                  <a:lnTo>
                    <a:pt x="138" y="363"/>
                  </a:lnTo>
                  <a:lnTo>
                    <a:pt x="138" y="363"/>
                  </a:lnTo>
                  <a:lnTo>
                    <a:pt x="135" y="360"/>
                  </a:lnTo>
                  <a:lnTo>
                    <a:pt x="131" y="358"/>
                  </a:lnTo>
                  <a:lnTo>
                    <a:pt x="126" y="358"/>
                  </a:lnTo>
                  <a:lnTo>
                    <a:pt x="126" y="358"/>
                  </a:lnTo>
                  <a:lnTo>
                    <a:pt x="123" y="358"/>
                  </a:lnTo>
                  <a:lnTo>
                    <a:pt x="123" y="358"/>
                  </a:lnTo>
                  <a:lnTo>
                    <a:pt x="118" y="356"/>
                  </a:lnTo>
                  <a:lnTo>
                    <a:pt x="115" y="352"/>
                  </a:lnTo>
                  <a:lnTo>
                    <a:pt x="115" y="352"/>
                  </a:lnTo>
                  <a:lnTo>
                    <a:pt x="109" y="342"/>
                  </a:lnTo>
                  <a:lnTo>
                    <a:pt x="104" y="332"/>
                  </a:lnTo>
                  <a:lnTo>
                    <a:pt x="104" y="332"/>
                  </a:lnTo>
                  <a:lnTo>
                    <a:pt x="98" y="316"/>
                  </a:lnTo>
                  <a:lnTo>
                    <a:pt x="93" y="309"/>
                  </a:lnTo>
                  <a:lnTo>
                    <a:pt x="88" y="302"/>
                  </a:lnTo>
                  <a:lnTo>
                    <a:pt x="88" y="302"/>
                  </a:lnTo>
                  <a:lnTo>
                    <a:pt x="80" y="295"/>
                  </a:lnTo>
                  <a:lnTo>
                    <a:pt x="80" y="295"/>
                  </a:lnTo>
                  <a:lnTo>
                    <a:pt x="67" y="283"/>
                  </a:lnTo>
                  <a:lnTo>
                    <a:pt x="67" y="283"/>
                  </a:lnTo>
                  <a:lnTo>
                    <a:pt x="61" y="277"/>
                  </a:lnTo>
                  <a:lnTo>
                    <a:pt x="53" y="273"/>
                  </a:lnTo>
                  <a:lnTo>
                    <a:pt x="53" y="273"/>
                  </a:lnTo>
                  <a:lnTo>
                    <a:pt x="48" y="270"/>
                  </a:lnTo>
                  <a:lnTo>
                    <a:pt x="43" y="267"/>
                  </a:lnTo>
                  <a:lnTo>
                    <a:pt x="43" y="267"/>
                  </a:lnTo>
                  <a:lnTo>
                    <a:pt x="39" y="261"/>
                  </a:lnTo>
                  <a:lnTo>
                    <a:pt x="35" y="256"/>
                  </a:lnTo>
                  <a:lnTo>
                    <a:pt x="35" y="256"/>
                  </a:lnTo>
                  <a:lnTo>
                    <a:pt x="32" y="250"/>
                  </a:lnTo>
                  <a:lnTo>
                    <a:pt x="25" y="244"/>
                  </a:lnTo>
                  <a:lnTo>
                    <a:pt x="25" y="244"/>
                  </a:lnTo>
                  <a:lnTo>
                    <a:pt x="21" y="240"/>
                  </a:lnTo>
                  <a:lnTo>
                    <a:pt x="21" y="240"/>
                  </a:lnTo>
                  <a:lnTo>
                    <a:pt x="23" y="232"/>
                  </a:lnTo>
                  <a:lnTo>
                    <a:pt x="21" y="226"/>
                  </a:lnTo>
                  <a:lnTo>
                    <a:pt x="21" y="226"/>
                  </a:lnTo>
                  <a:lnTo>
                    <a:pt x="21" y="219"/>
                  </a:lnTo>
                  <a:lnTo>
                    <a:pt x="21" y="213"/>
                  </a:lnTo>
                  <a:lnTo>
                    <a:pt x="21" y="213"/>
                  </a:lnTo>
                  <a:lnTo>
                    <a:pt x="23" y="209"/>
                  </a:lnTo>
                  <a:lnTo>
                    <a:pt x="23" y="209"/>
                  </a:lnTo>
                  <a:lnTo>
                    <a:pt x="24" y="201"/>
                  </a:lnTo>
                  <a:lnTo>
                    <a:pt x="24" y="198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20" y="186"/>
                  </a:lnTo>
                  <a:lnTo>
                    <a:pt x="20" y="186"/>
                  </a:lnTo>
                  <a:lnTo>
                    <a:pt x="18" y="182"/>
                  </a:lnTo>
                  <a:lnTo>
                    <a:pt x="18" y="179"/>
                  </a:lnTo>
                  <a:lnTo>
                    <a:pt x="18" y="179"/>
                  </a:lnTo>
                  <a:lnTo>
                    <a:pt x="18" y="176"/>
                  </a:lnTo>
                  <a:lnTo>
                    <a:pt x="18" y="176"/>
                  </a:lnTo>
                  <a:lnTo>
                    <a:pt x="19" y="172"/>
                  </a:lnTo>
                  <a:lnTo>
                    <a:pt x="19" y="168"/>
                  </a:lnTo>
                  <a:lnTo>
                    <a:pt x="19" y="168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4" y="158"/>
                  </a:lnTo>
                  <a:lnTo>
                    <a:pt x="14" y="154"/>
                  </a:lnTo>
                  <a:lnTo>
                    <a:pt x="14" y="154"/>
                  </a:lnTo>
                  <a:lnTo>
                    <a:pt x="15" y="152"/>
                  </a:lnTo>
                  <a:lnTo>
                    <a:pt x="15" y="152"/>
                  </a:lnTo>
                  <a:lnTo>
                    <a:pt x="16" y="149"/>
                  </a:lnTo>
                  <a:lnTo>
                    <a:pt x="16" y="144"/>
                  </a:lnTo>
                  <a:lnTo>
                    <a:pt x="16" y="144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12" y="138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1" y="131"/>
                  </a:lnTo>
                  <a:lnTo>
                    <a:pt x="11" y="128"/>
                  </a:lnTo>
                  <a:lnTo>
                    <a:pt x="12" y="126"/>
                  </a:lnTo>
                  <a:lnTo>
                    <a:pt x="12" y="126"/>
                  </a:lnTo>
                  <a:lnTo>
                    <a:pt x="14" y="121"/>
                  </a:lnTo>
                  <a:lnTo>
                    <a:pt x="14" y="121"/>
                  </a:lnTo>
                  <a:lnTo>
                    <a:pt x="14" y="117"/>
                  </a:lnTo>
                  <a:lnTo>
                    <a:pt x="14" y="115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3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6" y="65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32" y="61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48" y="61"/>
                  </a:lnTo>
                  <a:lnTo>
                    <a:pt x="57" y="60"/>
                  </a:lnTo>
                  <a:lnTo>
                    <a:pt x="57" y="60"/>
                  </a:lnTo>
                  <a:lnTo>
                    <a:pt x="64" y="57"/>
                  </a:lnTo>
                  <a:lnTo>
                    <a:pt x="71" y="55"/>
                  </a:lnTo>
                  <a:lnTo>
                    <a:pt x="83" y="45"/>
                  </a:lnTo>
                  <a:lnTo>
                    <a:pt x="83" y="45"/>
                  </a:lnTo>
                  <a:lnTo>
                    <a:pt x="88" y="40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99" y="25"/>
                  </a:lnTo>
                  <a:lnTo>
                    <a:pt x="104" y="22"/>
                  </a:lnTo>
                  <a:lnTo>
                    <a:pt x="108" y="20"/>
                  </a:lnTo>
                  <a:lnTo>
                    <a:pt x="108" y="20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6" y="23"/>
                  </a:lnTo>
                  <a:lnTo>
                    <a:pt x="120" y="23"/>
                  </a:lnTo>
                  <a:lnTo>
                    <a:pt x="120" y="23"/>
                  </a:lnTo>
                  <a:lnTo>
                    <a:pt x="125" y="22"/>
                  </a:lnTo>
                  <a:lnTo>
                    <a:pt x="129" y="20"/>
                  </a:lnTo>
                  <a:lnTo>
                    <a:pt x="129" y="20"/>
                  </a:lnTo>
                  <a:lnTo>
                    <a:pt x="131" y="18"/>
                  </a:lnTo>
                  <a:lnTo>
                    <a:pt x="131" y="18"/>
                  </a:lnTo>
                  <a:lnTo>
                    <a:pt x="135" y="18"/>
                  </a:lnTo>
                  <a:lnTo>
                    <a:pt x="139" y="20"/>
                  </a:lnTo>
                  <a:lnTo>
                    <a:pt x="139" y="20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52" y="24"/>
                  </a:lnTo>
                  <a:lnTo>
                    <a:pt x="158" y="24"/>
                  </a:lnTo>
                  <a:lnTo>
                    <a:pt x="163" y="22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74" y="18"/>
                  </a:lnTo>
                  <a:lnTo>
                    <a:pt x="181" y="17"/>
                  </a:lnTo>
                  <a:lnTo>
                    <a:pt x="181" y="17"/>
                  </a:lnTo>
                  <a:lnTo>
                    <a:pt x="186" y="18"/>
                  </a:lnTo>
                  <a:lnTo>
                    <a:pt x="191" y="20"/>
                  </a:lnTo>
                  <a:lnTo>
                    <a:pt x="191" y="20"/>
                  </a:lnTo>
                  <a:lnTo>
                    <a:pt x="200" y="23"/>
                  </a:lnTo>
                  <a:lnTo>
                    <a:pt x="205" y="24"/>
                  </a:lnTo>
                  <a:lnTo>
                    <a:pt x="210" y="23"/>
                  </a:lnTo>
                  <a:lnTo>
                    <a:pt x="210" y="23"/>
                  </a:lnTo>
                  <a:lnTo>
                    <a:pt x="217" y="19"/>
                  </a:lnTo>
                  <a:lnTo>
                    <a:pt x="223" y="14"/>
                  </a:lnTo>
                  <a:lnTo>
                    <a:pt x="223" y="14"/>
                  </a:lnTo>
                  <a:lnTo>
                    <a:pt x="228" y="9"/>
                  </a:lnTo>
                  <a:lnTo>
                    <a:pt x="228" y="9"/>
                  </a:lnTo>
                  <a:lnTo>
                    <a:pt x="238" y="4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5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48" y="18"/>
                  </a:lnTo>
                  <a:lnTo>
                    <a:pt x="248" y="18"/>
                  </a:lnTo>
                  <a:lnTo>
                    <a:pt x="247" y="23"/>
                  </a:lnTo>
                  <a:lnTo>
                    <a:pt x="246" y="28"/>
                  </a:lnTo>
                  <a:lnTo>
                    <a:pt x="247" y="34"/>
                  </a:lnTo>
                  <a:lnTo>
                    <a:pt x="250" y="40"/>
                  </a:lnTo>
                  <a:lnTo>
                    <a:pt x="250" y="40"/>
                  </a:lnTo>
                  <a:lnTo>
                    <a:pt x="252" y="43"/>
                  </a:lnTo>
                  <a:lnTo>
                    <a:pt x="256" y="46"/>
                  </a:lnTo>
                  <a:lnTo>
                    <a:pt x="263" y="51"/>
                  </a:lnTo>
                  <a:lnTo>
                    <a:pt x="263" y="51"/>
                  </a:lnTo>
                  <a:lnTo>
                    <a:pt x="268" y="54"/>
                  </a:lnTo>
                  <a:lnTo>
                    <a:pt x="271" y="56"/>
                  </a:lnTo>
                  <a:lnTo>
                    <a:pt x="271" y="56"/>
                  </a:lnTo>
                  <a:lnTo>
                    <a:pt x="274" y="61"/>
                  </a:lnTo>
                  <a:lnTo>
                    <a:pt x="274" y="61"/>
                  </a:lnTo>
                  <a:lnTo>
                    <a:pt x="277" y="66"/>
                  </a:lnTo>
                  <a:lnTo>
                    <a:pt x="277" y="66"/>
                  </a:lnTo>
                  <a:lnTo>
                    <a:pt x="282" y="73"/>
                  </a:lnTo>
                  <a:lnTo>
                    <a:pt x="282" y="73"/>
                  </a:lnTo>
                  <a:lnTo>
                    <a:pt x="285" y="75"/>
                  </a:lnTo>
                  <a:lnTo>
                    <a:pt x="285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3" y="93"/>
                  </a:lnTo>
                  <a:lnTo>
                    <a:pt x="292" y="99"/>
                  </a:lnTo>
                  <a:lnTo>
                    <a:pt x="292" y="99"/>
                  </a:lnTo>
                  <a:lnTo>
                    <a:pt x="291" y="103"/>
                  </a:lnTo>
                  <a:lnTo>
                    <a:pt x="289" y="107"/>
                  </a:lnTo>
                  <a:lnTo>
                    <a:pt x="287" y="111"/>
                  </a:lnTo>
                  <a:lnTo>
                    <a:pt x="283" y="113"/>
                  </a:lnTo>
                  <a:lnTo>
                    <a:pt x="283" y="113"/>
                  </a:lnTo>
                  <a:lnTo>
                    <a:pt x="268" y="124"/>
                  </a:lnTo>
                  <a:lnTo>
                    <a:pt x="254" y="135"/>
                  </a:lnTo>
                  <a:lnTo>
                    <a:pt x="254" y="135"/>
                  </a:lnTo>
                  <a:lnTo>
                    <a:pt x="247" y="142"/>
                  </a:lnTo>
                  <a:lnTo>
                    <a:pt x="247" y="142"/>
                  </a:lnTo>
                  <a:lnTo>
                    <a:pt x="240" y="152"/>
                  </a:lnTo>
                  <a:lnTo>
                    <a:pt x="240" y="152"/>
                  </a:lnTo>
                  <a:lnTo>
                    <a:pt x="236" y="161"/>
                  </a:lnTo>
                  <a:lnTo>
                    <a:pt x="234" y="170"/>
                  </a:lnTo>
                  <a:lnTo>
                    <a:pt x="236" y="177"/>
                  </a:lnTo>
                  <a:lnTo>
                    <a:pt x="238" y="185"/>
                  </a:lnTo>
                  <a:lnTo>
                    <a:pt x="238" y="185"/>
                  </a:lnTo>
                  <a:lnTo>
                    <a:pt x="243" y="198"/>
                  </a:lnTo>
                  <a:lnTo>
                    <a:pt x="243" y="198"/>
                  </a:lnTo>
                  <a:lnTo>
                    <a:pt x="247" y="205"/>
                  </a:lnTo>
                  <a:lnTo>
                    <a:pt x="250" y="213"/>
                  </a:lnTo>
                  <a:lnTo>
                    <a:pt x="250" y="213"/>
                  </a:lnTo>
                  <a:lnTo>
                    <a:pt x="250" y="217"/>
                  </a:lnTo>
                  <a:lnTo>
                    <a:pt x="248" y="222"/>
                  </a:lnTo>
                  <a:lnTo>
                    <a:pt x="245" y="232"/>
                  </a:lnTo>
                  <a:lnTo>
                    <a:pt x="245" y="232"/>
                  </a:lnTo>
                  <a:lnTo>
                    <a:pt x="242" y="242"/>
                  </a:lnTo>
                  <a:lnTo>
                    <a:pt x="242" y="242"/>
                  </a:lnTo>
                  <a:lnTo>
                    <a:pt x="238" y="250"/>
                  </a:lnTo>
                  <a:lnTo>
                    <a:pt x="238" y="250"/>
                  </a:lnTo>
                  <a:lnTo>
                    <a:pt x="233" y="259"/>
                  </a:lnTo>
                  <a:lnTo>
                    <a:pt x="232" y="264"/>
                  </a:lnTo>
                  <a:lnTo>
                    <a:pt x="232" y="269"/>
                  </a:lnTo>
                  <a:lnTo>
                    <a:pt x="232" y="269"/>
                  </a:lnTo>
                  <a:lnTo>
                    <a:pt x="234" y="273"/>
                  </a:lnTo>
                  <a:lnTo>
                    <a:pt x="238" y="277"/>
                  </a:lnTo>
                  <a:lnTo>
                    <a:pt x="238" y="277"/>
                  </a:lnTo>
                  <a:lnTo>
                    <a:pt x="242" y="278"/>
                  </a:lnTo>
                  <a:lnTo>
                    <a:pt x="245" y="278"/>
                  </a:lnTo>
                  <a:lnTo>
                    <a:pt x="252" y="275"/>
                  </a:lnTo>
                  <a:lnTo>
                    <a:pt x="255" y="275"/>
                  </a:lnTo>
                  <a:lnTo>
                    <a:pt x="255" y="275"/>
                  </a:lnTo>
                  <a:lnTo>
                    <a:pt x="264" y="273"/>
                  </a:lnTo>
                  <a:lnTo>
                    <a:pt x="269" y="273"/>
                  </a:lnTo>
                  <a:lnTo>
                    <a:pt x="273" y="274"/>
                  </a:lnTo>
                  <a:lnTo>
                    <a:pt x="273" y="274"/>
                  </a:lnTo>
                  <a:lnTo>
                    <a:pt x="278" y="277"/>
                  </a:lnTo>
                  <a:lnTo>
                    <a:pt x="279" y="281"/>
                  </a:lnTo>
                  <a:lnTo>
                    <a:pt x="279" y="286"/>
                  </a:lnTo>
                  <a:lnTo>
                    <a:pt x="277" y="292"/>
                  </a:lnTo>
                  <a:lnTo>
                    <a:pt x="277" y="292"/>
                  </a:lnTo>
                  <a:lnTo>
                    <a:pt x="274" y="297"/>
                  </a:lnTo>
                  <a:lnTo>
                    <a:pt x="273" y="302"/>
                  </a:lnTo>
                  <a:lnTo>
                    <a:pt x="271" y="309"/>
                  </a:lnTo>
                  <a:lnTo>
                    <a:pt x="273" y="314"/>
                  </a:lnTo>
                  <a:lnTo>
                    <a:pt x="274" y="318"/>
                  </a:lnTo>
                  <a:lnTo>
                    <a:pt x="274" y="318"/>
                  </a:lnTo>
                  <a:lnTo>
                    <a:pt x="277" y="323"/>
                  </a:lnTo>
                  <a:lnTo>
                    <a:pt x="277" y="326"/>
                  </a:lnTo>
                  <a:lnTo>
                    <a:pt x="277" y="330"/>
                  </a:lnTo>
                  <a:lnTo>
                    <a:pt x="274" y="335"/>
                  </a:lnTo>
                  <a:lnTo>
                    <a:pt x="274" y="335"/>
                  </a:lnTo>
                  <a:lnTo>
                    <a:pt x="269" y="343"/>
                  </a:lnTo>
                  <a:lnTo>
                    <a:pt x="269" y="343"/>
                  </a:lnTo>
                  <a:lnTo>
                    <a:pt x="264" y="349"/>
                  </a:lnTo>
                  <a:lnTo>
                    <a:pt x="260" y="357"/>
                  </a:lnTo>
                  <a:lnTo>
                    <a:pt x="260" y="357"/>
                  </a:lnTo>
                  <a:lnTo>
                    <a:pt x="257" y="366"/>
                  </a:lnTo>
                  <a:lnTo>
                    <a:pt x="257" y="372"/>
                  </a:lnTo>
                  <a:lnTo>
                    <a:pt x="260" y="380"/>
                  </a:lnTo>
                  <a:lnTo>
                    <a:pt x="263" y="388"/>
                  </a:lnTo>
                  <a:lnTo>
                    <a:pt x="263" y="388"/>
                  </a:lnTo>
                  <a:lnTo>
                    <a:pt x="264" y="394"/>
                  </a:lnTo>
                  <a:lnTo>
                    <a:pt x="264" y="402"/>
                  </a:lnTo>
                  <a:lnTo>
                    <a:pt x="264" y="402"/>
                  </a:lnTo>
                  <a:lnTo>
                    <a:pt x="263" y="407"/>
                  </a:lnTo>
                  <a:lnTo>
                    <a:pt x="263" y="413"/>
                  </a:lnTo>
                  <a:lnTo>
                    <a:pt x="263" y="413"/>
                  </a:lnTo>
                  <a:lnTo>
                    <a:pt x="264" y="418"/>
                  </a:lnTo>
                  <a:lnTo>
                    <a:pt x="265" y="422"/>
                  </a:lnTo>
                  <a:lnTo>
                    <a:pt x="270" y="429"/>
                  </a:lnTo>
                  <a:lnTo>
                    <a:pt x="270" y="429"/>
                  </a:lnTo>
                  <a:lnTo>
                    <a:pt x="273" y="432"/>
                  </a:lnTo>
                  <a:lnTo>
                    <a:pt x="274" y="436"/>
                  </a:lnTo>
                  <a:lnTo>
                    <a:pt x="274" y="436"/>
                  </a:lnTo>
                  <a:lnTo>
                    <a:pt x="275" y="441"/>
                  </a:lnTo>
                  <a:lnTo>
                    <a:pt x="274" y="448"/>
                  </a:lnTo>
                  <a:lnTo>
                    <a:pt x="273" y="453"/>
                  </a:lnTo>
                  <a:lnTo>
                    <a:pt x="270" y="459"/>
                  </a:lnTo>
                  <a:lnTo>
                    <a:pt x="270" y="459"/>
                  </a:lnTo>
                  <a:lnTo>
                    <a:pt x="266" y="466"/>
                  </a:lnTo>
                  <a:lnTo>
                    <a:pt x="263" y="471"/>
                  </a:lnTo>
                  <a:lnTo>
                    <a:pt x="252" y="481"/>
                  </a:lnTo>
                  <a:lnTo>
                    <a:pt x="252" y="481"/>
                  </a:lnTo>
                  <a:lnTo>
                    <a:pt x="247" y="486"/>
                  </a:lnTo>
                  <a:lnTo>
                    <a:pt x="243" y="491"/>
                  </a:lnTo>
                  <a:lnTo>
                    <a:pt x="243" y="491"/>
                  </a:lnTo>
                  <a:lnTo>
                    <a:pt x="234" y="500"/>
                  </a:lnTo>
                  <a:lnTo>
                    <a:pt x="234" y="500"/>
                  </a:lnTo>
                  <a:lnTo>
                    <a:pt x="231" y="504"/>
                  </a:lnTo>
                  <a:lnTo>
                    <a:pt x="231" y="504"/>
                  </a:lnTo>
                  <a:lnTo>
                    <a:pt x="231" y="496"/>
                  </a:lnTo>
                  <a:lnTo>
                    <a:pt x="228" y="488"/>
                  </a:lnTo>
                  <a:lnTo>
                    <a:pt x="224" y="482"/>
                  </a:lnTo>
                  <a:lnTo>
                    <a:pt x="219" y="478"/>
                  </a:lnTo>
                  <a:lnTo>
                    <a:pt x="219" y="478"/>
                  </a:lnTo>
                  <a:lnTo>
                    <a:pt x="214" y="476"/>
                  </a:lnTo>
                  <a:lnTo>
                    <a:pt x="208" y="473"/>
                  </a:lnTo>
                  <a:lnTo>
                    <a:pt x="194" y="469"/>
                  </a:lnTo>
                  <a:lnTo>
                    <a:pt x="194" y="469"/>
                  </a:lnTo>
                  <a:lnTo>
                    <a:pt x="187" y="469"/>
                  </a:lnTo>
                  <a:lnTo>
                    <a:pt x="182" y="471"/>
                  </a:lnTo>
                  <a:lnTo>
                    <a:pt x="182" y="471"/>
                  </a:lnTo>
                  <a:lnTo>
                    <a:pt x="174" y="472"/>
                  </a:lnTo>
                  <a:lnTo>
                    <a:pt x="167" y="471"/>
                  </a:lnTo>
                  <a:lnTo>
                    <a:pt x="167" y="471"/>
                  </a:lnTo>
                  <a:lnTo>
                    <a:pt x="162" y="468"/>
                  </a:lnTo>
                  <a:lnTo>
                    <a:pt x="158" y="464"/>
                  </a:lnTo>
                  <a:lnTo>
                    <a:pt x="153" y="460"/>
                  </a:lnTo>
                  <a:lnTo>
                    <a:pt x="149" y="457"/>
                  </a:lnTo>
                  <a:lnTo>
                    <a:pt x="149" y="457"/>
                  </a:lnTo>
                  <a:lnTo>
                    <a:pt x="144" y="448"/>
                  </a:lnTo>
                  <a:lnTo>
                    <a:pt x="144" y="448"/>
                  </a:lnTo>
                  <a:lnTo>
                    <a:pt x="140" y="436"/>
                  </a:lnTo>
                  <a:lnTo>
                    <a:pt x="140" y="430"/>
                  </a:lnTo>
                  <a:lnTo>
                    <a:pt x="140" y="425"/>
                  </a:lnTo>
                  <a:lnTo>
                    <a:pt x="140" y="425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Freeform 165">
              <a:extLst>
                <a:ext uri="{FF2B5EF4-FFF2-40B4-BE49-F238E27FC236}">
                  <a16:creationId xmlns:a16="http://schemas.microsoft.com/office/drawing/2014/main" id="{DCCF3547-7A8A-0345-B8A3-0308A7765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7215" y="6685449"/>
              <a:ext cx="1525336" cy="1122767"/>
            </a:xfrm>
            <a:custGeom>
              <a:avLst/>
              <a:gdLst>
                <a:gd name="T0" fmla="*/ 449 w 826"/>
                <a:gd name="T1" fmla="*/ 571 h 608"/>
                <a:gd name="T2" fmla="*/ 449 w 826"/>
                <a:gd name="T3" fmla="*/ 545 h 608"/>
                <a:gd name="T4" fmla="*/ 436 w 826"/>
                <a:gd name="T5" fmla="*/ 511 h 608"/>
                <a:gd name="T6" fmla="*/ 408 w 826"/>
                <a:gd name="T7" fmla="*/ 523 h 608"/>
                <a:gd name="T8" fmla="*/ 346 w 826"/>
                <a:gd name="T9" fmla="*/ 526 h 608"/>
                <a:gd name="T10" fmla="*/ 310 w 826"/>
                <a:gd name="T11" fmla="*/ 503 h 608"/>
                <a:gd name="T12" fmla="*/ 263 w 826"/>
                <a:gd name="T13" fmla="*/ 493 h 608"/>
                <a:gd name="T14" fmla="*/ 231 w 826"/>
                <a:gd name="T15" fmla="*/ 443 h 608"/>
                <a:gd name="T16" fmla="*/ 114 w 826"/>
                <a:gd name="T17" fmla="*/ 393 h 608"/>
                <a:gd name="T18" fmla="*/ 33 w 826"/>
                <a:gd name="T19" fmla="*/ 372 h 608"/>
                <a:gd name="T20" fmla="*/ 18 w 826"/>
                <a:gd name="T21" fmla="*/ 319 h 608"/>
                <a:gd name="T22" fmla="*/ 9 w 826"/>
                <a:gd name="T23" fmla="*/ 277 h 608"/>
                <a:gd name="T24" fmla="*/ 5 w 826"/>
                <a:gd name="T25" fmla="*/ 247 h 608"/>
                <a:gd name="T26" fmla="*/ 22 w 826"/>
                <a:gd name="T27" fmla="*/ 205 h 608"/>
                <a:gd name="T28" fmla="*/ 50 w 826"/>
                <a:gd name="T29" fmla="*/ 180 h 608"/>
                <a:gd name="T30" fmla="*/ 60 w 826"/>
                <a:gd name="T31" fmla="*/ 150 h 608"/>
                <a:gd name="T32" fmla="*/ 97 w 826"/>
                <a:gd name="T33" fmla="*/ 131 h 608"/>
                <a:gd name="T34" fmla="*/ 129 w 826"/>
                <a:gd name="T35" fmla="*/ 91 h 608"/>
                <a:gd name="T36" fmla="*/ 142 w 826"/>
                <a:gd name="T37" fmla="*/ 57 h 608"/>
                <a:gd name="T38" fmla="*/ 144 w 826"/>
                <a:gd name="T39" fmla="*/ 34 h 608"/>
                <a:gd name="T40" fmla="*/ 160 w 826"/>
                <a:gd name="T41" fmla="*/ 13 h 608"/>
                <a:gd name="T42" fmla="*/ 192 w 826"/>
                <a:gd name="T43" fmla="*/ 6 h 608"/>
                <a:gd name="T44" fmla="*/ 273 w 826"/>
                <a:gd name="T45" fmla="*/ 23 h 608"/>
                <a:gd name="T46" fmla="*/ 329 w 826"/>
                <a:gd name="T47" fmla="*/ 40 h 608"/>
                <a:gd name="T48" fmla="*/ 369 w 826"/>
                <a:gd name="T49" fmla="*/ 36 h 608"/>
                <a:gd name="T50" fmla="*/ 387 w 826"/>
                <a:gd name="T51" fmla="*/ 55 h 608"/>
                <a:gd name="T52" fmla="*/ 415 w 826"/>
                <a:gd name="T53" fmla="*/ 62 h 608"/>
                <a:gd name="T54" fmla="*/ 456 w 826"/>
                <a:gd name="T55" fmla="*/ 60 h 608"/>
                <a:gd name="T56" fmla="*/ 493 w 826"/>
                <a:gd name="T57" fmla="*/ 22 h 608"/>
                <a:gd name="T58" fmla="*/ 526 w 826"/>
                <a:gd name="T59" fmla="*/ 43 h 608"/>
                <a:gd name="T60" fmla="*/ 559 w 826"/>
                <a:gd name="T61" fmla="*/ 59 h 608"/>
                <a:gd name="T62" fmla="*/ 565 w 826"/>
                <a:gd name="T63" fmla="*/ 114 h 608"/>
                <a:gd name="T64" fmla="*/ 569 w 826"/>
                <a:gd name="T65" fmla="*/ 156 h 608"/>
                <a:gd name="T66" fmla="*/ 635 w 826"/>
                <a:gd name="T67" fmla="*/ 157 h 608"/>
                <a:gd name="T68" fmla="*/ 699 w 826"/>
                <a:gd name="T69" fmla="*/ 171 h 608"/>
                <a:gd name="T70" fmla="*/ 720 w 826"/>
                <a:gd name="T71" fmla="*/ 191 h 608"/>
                <a:gd name="T72" fmla="*/ 735 w 826"/>
                <a:gd name="T73" fmla="*/ 221 h 608"/>
                <a:gd name="T74" fmla="*/ 764 w 826"/>
                <a:gd name="T75" fmla="*/ 235 h 608"/>
                <a:gd name="T76" fmla="*/ 786 w 826"/>
                <a:gd name="T77" fmla="*/ 258 h 608"/>
                <a:gd name="T78" fmla="*/ 760 w 826"/>
                <a:gd name="T79" fmla="*/ 280 h 608"/>
                <a:gd name="T80" fmla="*/ 740 w 826"/>
                <a:gd name="T81" fmla="*/ 332 h 608"/>
                <a:gd name="T82" fmla="*/ 771 w 826"/>
                <a:gd name="T83" fmla="*/ 373 h 608"/>
                <a:gd name="T84" fmla="*/ 811 w 826"/>
                <a:gd name="T85" fmla="*/ 384 h 608"/>
                <a:gd name="T86" fmla="*/ 823 w 826"/>
                <a:gd name="T87" fmla="*/ 401 h 608"/>
                <a:gd name="T88" fmla="*/ 787 w 826"/>
                <a:gd name="T89" fmla="*/ 451 h 608"/>
                <a:gd name="T90" fmla="*/ 778 w 826"/>
                <a:gd name="T91" fmla="*/ 484 h 608"/>
                <a:gd name="T92" fmla="*/ 774 w 826"/>
                <a:gd name="T93" fmla="*/ 502 h 608"/>
                <a:gd name="T94" fmla="*/ 737 w 826"/>
                <a:gd name="T95" fmla="*/ 523 h 608"/>
                <a:gd name="T96" fmla="*/ 708 w 826"/>
                <a:gd name="T97" fmla="*/ 520 h 608"/>
                <a:gd name="T98" fmla="*/ 674 w 826"/>
                <a:gd name="T99" fmla="*/ 525 h 608"/>
                <a:gd name="T100" fmla="*/ 651 w 826"/>
                <a:gd name="T101" fmla="*/ 522 h 608"/>
                <a:gd name="T102" fmla="*/ 638 w 826"/>
                <a:gd name="T103" fmla="*/ 522 h 608"/>
                <a:gd name="T104" fmla="*/ 602 w 826"/>
                <a:gd name="T105" fmla="*/ 550 h 608"/>
                <a:gd name="T106" fmla="*/ 565 w 826"/>
                <a:gd name="T107" fmla="*/ 564 h 608"/>
                <a:gd name="T108" fmla="*/ 526 w 826"/>
                <a:gd name="T109" fmla="*/ 573 h 608"/>
                <a:gd name="T110" fmla="*/ 499 w 826"/>
                <a:gd name="T111" fmla="*/ 578 h 608"/>
                <a:gd name="T112" fmla="*/ 463 w 826"/>
                <a:gd name="T113" fmla="*/ 606 h 608"/>
                <a:gd name="T114" fmla="*/ 453 w 826"/>
                <a:gd name="T115" fmla="*/ 594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6" h="608">
                  <a:moveTo>
                    <a:pt x="453" y="594"/>
                  </a:moveTo>
                  <a:lnTo>
                    <a:pt x="453" y="594"/>
                  </a:lnTo>
                  <a:lnTo>
                    <a:pt x="453" y="587"/>
                  </a:lnTo>
                  <a:lnTo>
                    <a:pt x="453" y="581"/>
                  </a:lnTo>
                  <a:lnTo>
                    <a:pt x="453" y="581"/>
                  </a:lnTo>
                  <a:lnTo>
                    <a:pt x="452" y="576"/>
                  </a:lnTo>
                  <a:lnTo>
                    <a:pt x="449" y="571"/>
                  </a:lnTo>
                  <a:lnTo>
                    <a:pt x="449" y="571"/>
                  </a:lnTo>
                  <a:lnTo>
                    <a:pt x="447" y="567"/>
                  </a:lnTo>
                  <a:lnTo>
                    <a:pt x="445" y="563"/>
                  </a:lnTo>
                  <a:lnTo>
                    <a:pt x="445" y="563"/>
                  </a:lnTo>
                  <a:lnTo>
                    <a:pt x="445" y="558"/>
                  </a:lnTo>
                  <a:lnTo>
                    <a:pt x="447" y="553"/>
                  </a:lnTo>
                  <a:lnTo>
                    <a:pt x="447" y="553"/>
                  </a:lnTo>
                  <a:lnTo>
                    <a:pt x="449" y="545"/>
                  </a:lnTo>
                  <a:lnTo>
                    <a:pt x="449" y="545"/>
                  </a:lnTo>
                  <a:lnTo>
                    <a:pt x="449" y="539"/>
                  </a:lnTo>
                  <a:lnTo>
                    <a:pt x="450" y="531"/>
                  </a:lnTo>
                  <a:lnTo>
                    <a:pt x="449" y="523"/>
                  </a:lnTo>
                  <a:lnTo>
                    <a:pt x="448" y="520"/>
                  </a:lnTo>
                  <a:lnTo>
                    <a:pt x="447" y="517"/>
                  </a:lnTo>
                  <a:lnTo>
                    <a:pt x="447" y="517"/>
                  </a:lnTo>
                  <a:lnTo>
                    <a:pt x="442" y="513"/>
                  </a:lnTo>
                  <a:lnTo>
                    <a:pt x="436" y="511"/>
                  </a:lnTo>
                  <a:lnTo>
                    <a:pt x="436" y="511"/>
                  </a:lnTo>
                  <a:lnTo>
                    <a:pt x="431" y="511"/>
                  </a:lnTo>
                  <a:lnTo>
                    <a:pt x="428" y="512"/>
                  </a:lnTo>
                  <a:lnTo>
                    <a:pt x="419" y="517"/>
                  </a:lnTo>
                  <a:lnTo>
                    <a:pt x="419" y="517"/>
                  </a:lnTo>
                  <a:lnTo>
                    <a:pt x="413" y="521"/>
                  </a:lnTo>
                  <a:lnTo>
                    <a:pt x="413" y="521"/>
                  </a:lnTo>
                  <a:lnTo>
                    <a:pt x="408" y="523"/>
                  </a:lnTo>
                  <a:lnTo>
                    <a:pt x="402" y="525"/>
                  </a:lnTo>
                  <a:lnTo>
                    <a:pt x="389" y="525"/>
                  </a:lnTo>
                  <a:lnTo>
                    <a:pt x="389" y="525"/>
                  </a:lnTo>
                  <a:lnTo>
                    <a:pt x="376" y="526"/>
                  </a:lnTo>
                  <a:lnTo>
                    <a:pt x="376" y="526"/>
                  </a:lnTo>
                  <a:lnTo>
                    <a:pt x="361" y="527"/>
                  </a:lnTo>
                  <a:lnTo>
                    <a:pt x="354" y="527"/>
                  </a:lnTo>
                  <a:lnTo>
                    <a:pt x="346" y="526"/>
                  </a:lnTo>
                  <a:lnTo>
                    <a:pt x="346" y="526"/>
                  </a:lnTo>
                  <a:lnTo>
                    <a:pt x="342" y="525"/>
                  </a:lnTo>
                  <a:lnTo>
                    <a:pt x="338" y="522"/>
                  </a:lnTo>
                  <a:lnTo>
                    <a:pt x="331" y="516"/>
                  </a:lnTo>
                  <a:lnTo>
                    <a:pt x="331" y="516"/>
                  </a:lnTo>
                  <a:lnTo>
                    <a:pt x="324" y="511"/>
                  </a:lnTo>
                  <a:lnTo>
                    <a:pt x="318" y="506"/>
                  </a:lnTo>
                  <a:lnTo>
                    <a:pt x="310" y="503"/>
                  </a:lnTo>
                  <a:lnTo>
                    <a:pt x="301" y="502"/>
                  </a:lnTo>
                  <a:lnTo>
                    <a:pt x="301" y="502"/>
                  </a:lnTo>
                  <a:lnTo>
                    <a:pt x="294" y="502"/>
                  </a:lnTo>
                  <a:lnTo>
                    <a:pt x="294" y="502"/>
                  </a:lnTo>
                  <a:lnTo>
                    <a:pt x="283" y="502"/>
                  </a:lnTo>
                  <a:lnTo>
                    <a:pt x="274" y="499"/>
                  </a:lnTo>
                  <a:lnTo>
                    <a:pt x="267" y="497"/>
                  </a:lnTo>
                  <a:lnTo>
                    <a:pt x="263" y="493"/>
                  </a:lnTo>
                  <a:lnTo>
                    <a:pt x="259" y="490"/>
                  </a:lnTo>
                  <a:lnTo>
                    <a:pt x="259" y="490"/>
                  </a:lnTo>
                  <a:lnTo>
                    <a:pt x="254" y="480"/>
                  </a:lnTo>
                  <a:lnTo>
                    <a:pt x="249" y="471"/>
                  </a:lnTo>
                  <a:lnTo>
                    <a:pt x="249" y="471"/>
                  </a:lnTo>
                  <a:lnTo>
                    <a:pt x="241" y="456"/>
                  </a:lnTo>
                  <a:lnTo>
                    <a:pt x="237" y="449"/>
                  </a:lnTo>
                  <a:lnTo>
                    <a:pt x="231" y="443"/>
                  </a:lnTo>
                  <a:lnTo>
                    <a:pt x="231" y="443"/>
                  </a:lnTo>
                  <a:lnTo>
                    <a:pt x="220" y="434"/>
                  </a:lnTo>
                  <a:lnTo>
                    <a:pt x="208" y="426"/>
                  </a:lnTo>
                  <a:lnTo>
                    <a:pt x="195" y="420"/>
                  </a:lnTo>
                  <a:lnTo>
                    <a:pt x="183" y="415"/>
                  </a:lnTo>
                  <a:lnTo>
                    <a:pt x="155" y="405"/>
                  </a:lnTo>
                  <a:lnTo>
                    <a:pt x="128" y="397"/>
                  </a:lnTo>
                  <a:lnTo>
                    <a:pt x="114" y="393"/>
                  </a:lnTo>
                  <a:lnTo>
                    <a:pt x="114" y="393"/>
                  </a:lnTo>
                  <a:lnTo>
                    <a:pt x="88" y="386"/>
                  </a:lnTo>
                  <a:lnTo>
                    <a:pt x="88" y="386"/>
                  </a:lnTo>
                  <a:lnTo>
                    <a:pt x="66" y="379"/>
                  </a:lnTo>
                  <a:lnTo>
                    <a:pt x="46" y="374"/>
                  </a:lnTo>
                  <a:lnTo>
                    <a:pt x="46" y="374"/>
                  </a:lnTo>
                  <a:lnTo>
                    <a:pt x="33" y="372"/>
                  </a:lnTo>
                  <a:lnTo>
                    <a:pt x="33" y="372"/>
                  </a:lnTo>
                  <a:lnTo>
                    <a:pt x="31" y="360"/>
                  </a:lnTo>
                  <a:lnTo>
                    <a:pt x="31" y="360"/>
                  </a:lnTo>
                  <a:lnTo>
                    <a:pt x="26" y="350"/>
                  </a:lnTo>
                  <a:lnTo>
                    <a:pt x="26" y="350"/>
                  </a:lnTo>
                  <a:lnTo>
                    <a:pt x="21" y="337"/>
                  </a:lnTo>
                  <a:lnTo>
                    <a:pt x="18" y="326"/>
                  </a:lnTo>
                  <a:lnTo>
                    <a:pt x="18" y="326"/>
                  </a:lnTo>
                  <a:lnTo>
                    <a:pt x="18" y="319"/>
                  </a:lnTo>
                  <a:lnTo>
                    <a:pt x="19" y="312"/>
                  </a:lnTo>
                  <a:lnTo>
                    <a:pt x="19" y="312"/>
                  </a:lnTo>
                  <a:lnTo>
                    <a:pt x="21" y="300"/>
                  </a:lnTo>
                  <a:lnTo>
                    <a:pt x="21" y="294"/>
                  </a:lnTo>
                  <a:lnTo>
                    <a:pt x="18" y="287"/>
                  </a:lnTo>
                  <a:lnTo>
                    <a:pt x="18" y="287"/>
                  </a:lnTo>
                  <a:lnTo>
                    <a:pt x="14" y="281"/>
                  </a:lnTo>
                  <a:lnTo>
                    <a:pt x="9" y="277"/>
                  </a:lnTo>
                  <a:lnTo>
                    <a:pt x="9" y="277"/>
                  </a:lnTo>
                  <a:lnTo>
                    <a:pt x="4" y="273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0" y="265"/>
                  </a:lnTo>
                  <a:lnTo>
                    <a:pt x="1" y="258"/>
                  </a:lnTo>
                  <a:lnTo>
                    <a:pt x="5" y="247"/>
                  </a:lnTo>
                  <a:lnTo>
                    <a:pt x="5" y="247"/>
                  </a:lnTo>
                  <a:lnTo>
                    <a:pt x="5" y="247"/>
                  </a:lnTo>
                  <a:lnTo>
                    <a:pt x="10" y="230"/>
                  </a:lnTo>
                  <a:lnTo>
                    <a:pt x="12" y="222"/>
                  </a:lnTo>
                  <a:lnTo>
                    <a:pt x="12" y="215"/>
                  </a:lnTo>
                  <a:lnTo>
                    <a:pt x="12" y="215"/>
                  </a:lnTo>
                  <a:lnTo>
                    <a:pt x="15" y="210"/>
                  </a:lnTo>
                  <a:lnTo>
                    <a:pt x="15" y="210"/>
                  </a:lnTo>
                  <a:lnTo>
                    <a:pt x="22" y="205"/>
                  </a:lnTo>
                  <a:lnTo>
                    <a:pt x="28" y="201"/>
                  </a:lnTo>
                  <a:lnTo>
                    <a:pt x="28" y="201"/>
                  </a:lnTo>
                  <a:lnTo>
                    <a:pt x="36" y="196"/>
                  </a:lnTo>
                  <a:lnTo>
                    <a:pt x="38" y="194"/>
                  </a:lnTo>
                  <a:lnTo>
                    <a:pt x="38" y="194"/>
                  </a:lnTo>
                  <a:lnTo>
                    <a:pt x="45" y="188"/>
                  </a:lnTo>
                  <a:lnTo>
                    <a:pt x="47" y="185"/>
                  </a:lnTo>
                  <a:lnTo>
                    <a:pt x="50" y="180"/>
                  </a:lnTo>
                  <a:lnTo>
                    <a:pt x="50" y="180"/>
                  </a:lnTo>
                  <a:lnTo>
                    <a:pt x="52" y="174"/>
                  </a:lnTo>
                  <a:lnTo>
                    <a:pt x="52" y="168"/>
                  </a:lnTo>
                  <a:lnTo>
                    <a:pt x="52" y="168"/>
                  </a:lnTo>
                  <a:lnTo>
                    <a:pt x="54" y="162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60" y="150"/>
                  </a:lnTo>
                  <a:lnTo>
                    <a:pt x="68" y="140"/>
                  </a:lnTo>
                  <a:lnTo>
                    <a:pt x="73" y="136"/>
                  </a:lnTo>
                  <a:lnTo>
                    <a:pt x="78" y="132"/>
                  </a:lnTo>
                  <a:lnTo>
                    <a:pt x="84" y="129"/>
                  </a:lnTo>
                  <a:lnTo>
                    <a:pt x="89" y="129"/>
                  </a:lnTo>
                  <a:lnTo>
                    <a:pt x="89" y="129"/>
                  </a:lnTo>
                  <a:lnTo>
                    <a:pt x="97" y="131"/>
                  </a:lnTo>
                  <a:lnTo>
                    <a:pt x="97" y="131"/>
                  </a:lnTo>
                  <a:lnTo>
                    <a:pt x="103" y="132"/>
                  </a:lnTo>
                  <a:lnTo>
                    <a:pt x="109" y="131"/>
                  </a:lnTo>
                  <a:lnTo>
                    <a:pt x="115" y="127"/>
                  </a:lnTo>
                  <a:lnTo>
                    <a:pt x="120" y="119"/>
                  </a:lnTo>
                  <a:lnTo>
                    <a:pt x="120" y="119"/>
                  </a:lnTo>
                  <a:lnTo>
                    <a:pt x="124" y="111"/>
                  </a:lnTo>
                  <a:lnTo>
                    <a:pt x="126" y="105"/>
                  </a:lnTo>
                  <a:lnTo>
                    <a:pt x="129" y="91"/>
                  </a:lnTo>
                  <a:lnTo>
                    <a:pt x="129" y="91"/>
                  </a:lnTo>
                  <a:lnTo>
                    <a:pt x="132" y="78"/>
                  </a:lnTo>
                  <a:lnTo>
                    <a:pt x="132" y="78"/>
                  </a:lnTo>
                  <a:lnTo>
                    <a:pt x="133" y="73"/>
                  </a:lnTo>
                  <a:lnTo>
                    <a:pt x="137" y="69"/>
                  </a:lnTo>
                  <a:lnTo>
                    <a:pt x="137" y="69"/>
                  </a:lnTo>
                  <a:lnTo>
                    <a:pt x="139" y="63"/>
                  </a:lnTo>
                  <a:lnTo>
                    <a:pt x="142" y="57"/>
                  </a:lnTo>
                  <a:lnTo>
                    <a:pt x="142" y="57"/>
                  </a:lnTo>
                  <a:lnTo>
                    <a:pt x="143" y="50"/>
                  </a:lnTo>
                  <a:lnTo>
                    <a:pt x="142" y="45"/>
                  </a:lnTo>
                  <a:lnTo>
                    <a:pt x="142" y="45"/>
                  </a:lnTo>
                  <a:lnTo>
                    <a:pt x="140" y="41"/>
                  </a:lnTo>
                  <a:lnTo>
                    <a:pt x="140" y="37"/>
                  </a:lnTo>
                  <a:lnTo>
                    <a:pt x="140" y="37"/>
                  </a:lnTo>
                  <a:lnTo>
                    <a:pt x="144" y="34"/>
                  </a:lnTo>
                  <a:lnTo>
                    <a:pt x="148" y="30"/>
                  </a:lnTo>
                  <a:lnTo>
                    <a:pt x="148" y="30"/>
                  </a:lnTo>
                  <a:lnTo>
                    <a:pt x="152" y="26"/>
                  </a:lnTo>
                  <a:lnTo>
                    <a:pt x="156" y="22"/>
                  </a:lnTo>
                  <a:lnTo>
                    <a:pt x="156" y="22"/>
                  </a:lnTo>
                  <a:lnTo>
                    <a:pt x="157" y="18"/>
                  </a:lnTo>
                  <a:lnTo>
                    <a:pt x="160" y="13"/>
                  </a:lnTo>
                  <a:lnTo>
                    <a:pt x="160" y="13"/>
                  </a:lnTo>
                  <a:lnTo>
                    <a:pt x="162" y="7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81" y="2"/>
                  </a:lnTo>
                  <a:lnTo>
                    <a:pt x="192" y="6"/>
                  </a:lnTo>
                  <a:lnTo>
                    <a:pt x="192" y="6"/>
                  </a:lnTo>
                  <a:lnTo>
                    <a:pt x="206" y="11"/>
                  </a:lnTo>
                  <a:lnTo>
                    <a:pt x="220" y="14"/>
                  </a:lnTo>
                  <a:lnTo>
                    <a:pt x="234" y="1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58" y="17"/>
                  </a:lnTo>
                  <a:lnTo>
                    <a:pt x="265" y="20"/>
                  </a:lnTo>
                  <a:lnTo>
                    <a:pt x="273" y="23"/>
                  </a:lnTo>
                  <a:lnTo>
                    <a:pt x="281" y="29"/>
                  </a:lnTo>
                  <a:lnTo>
                    <a:pt x="283" y="31"/>
                  </a:lnTo>
                  <a:lnTo>
                    <a:pt x="283" y="31"/>
                  </a:lnTo>
                  <a:lnTo>
                    <a:pt x="290" y="34"/>
                  </a:lnTo>
                  <a:lnTo>
                    <a:pt x="295" y="36"/>
                  </a:lnTo>
                  <a:lnTo>
                    <a:pt x="309" y="40"/>
                  </a:lnTo>
                  <a:lnTo>
                    <a:pt x="323" y="41"/>
                  </a:lnTo>
                  <a:lnTo>
                    <a:pt x="329" y="40"/>
                  </a:lnTo>
                  <a:lnTo>
                    <a:pt x="336" y="39"/>
                  </a:lnTo>
                  <a:lnTo>
                    <a:pt x="336" y="39"/>
                  </a:lnTo>
                  <a:lnTo>
                    <a:pt x="343" y="36"/>
                  </a:lnTo>
                  <a:lnTo>
                    <a:pt x="343" y="36"/>
                  </a:lnTo>
                  <a:lnTo>
                    <a:pt x="351" y="32"/>
                  </a:lnTo>
                  <a:lnTo>
                    <a:pt x="357" y="31"/>
                  </a:lnTo>
                  <a:lnTo>
                    <a:pt x="364" y="32"/>
                  </a:lnTo>
                  <a:lnTo>
                    <a:pt x="369" y="36"/>
                  </a:lnTo>
                  <a:lnTo>
                    <a:pt x="369" y="36"/>
                  </a:lnTo>
                  <a:lnTo>
                    <a:pt x="373" y="43"/>
                  </a:lnTo>
                  <a:lnTo>
                    <a:pt x="373" y="43"/>
                  </a:lnTo>
                  <a:lnTo>
                    <a:pt x="376" y="49"/>
                  </a:lnTo>
                  <a:lnTo>
                    <a:pt x="379" y="51"/>
                  </a:lnTo>
                  <a:lnTo>
                    <a:pt x="383" y="54"/>
                  </a:lnTo>
                  <a:lnTo>
                    <a:pt x="383" y="54"/>
                  </a:lnTo>
                  <a:lnTo>
                    <a:pt x="387" y="55"/>
                  </a:lnTo>
                  <a:lnTo>
                    <a:pt x="389" y="57"/>
                  </a:lnTo>
                  <a:lnTo>
                    <a:pt x="396" y="57"/>
                  </a:lnTo>
                  <a:lnTo>
                    <a:pt x="396" y="57"/>
                  </a:lnTo>
                  <a:lnTo>
                    <a:pt x="401" y="57"/>
                  </a:lnTo>
                  <a:lnTo>
                    <a:pt x="401" y="57"/>
                  </a:lnTo>
                  <a:lnTo>
                    <a:pt x="408" y="58"/>
                  </a:lnTo>
                  <a:lnTo>
                    <a:pt x="415" y="62"/>
                  </a:lnTo>
                  <a:lnTo>
                    <a:pt x="415" y="62"/>
                  </a:lnTo>
                  <a:lnTo>
                    <a:pt x="424" y="67"/>
                  </a:lnTo>
                  <a:lnTo>
                    <a:pt x="429" y="69"/>
                  </a:lnTo>
                  <a:lnTo>
                    <a:pt x="435" y="69"/>
                  </a:lnTo>
                  <a:lnTo>
                    <a:pt x="435" y="69"/>
                  </a:lnTo>
                  <a:lnTo>
                    <a:pt x="440" y="68"/>
                  </a:lnTo>
                  <a:lnTo>
                    <a:pt x="445" y="67"/>
                  </a:lnTo>
                  <a:lnTo>
                    <a:pt x="450" y="64"/>
                  </a:lnTo>
                  <a:lnTo>
                    <a:pt x="456" y="60"/>
                  </a:lnTo>
                  <a:lnTo>
                    <a:pt x="463" y="51"/>
                  </a:lnTo>
                  <a:lnTo>
                    <a:pt x="470" y="43"/>
                  </a:lnTo>
                  <a:lnTo>
                    <a:pt x="470" y="43"/>
                  </a:lnTo>
                  <a:lnTo>
                    <a:pt x="476" y="35"/>
                  </a:lnTo>
                  <a:lnTo>
                    <a:pt x="481" y="29"/>
                  </a:lnTo>
                  <a:lnTo>
                    <a:pt x="481" y="29"/>
                  </a:lnTo>
                  <a:lnTo>
                    <a:pt x="487" y="25"/>
                  </a:lnTo>
                  <a:lnTo>
                    <a:pt x="493" y="22"/>
                  </a:lnTo>
                  <a:lnTo>
                    <a:pt x="498" y="21"/>
                  </a:lnTo>
                  <a:lnTo>
                    <a:pt x="503" y="22"/>
                  </a:lnTo>
                  <a:lnTo>
                    <a:pt x="503" y="22"/>
                  </a:lnTo>
                  <a:lnTo>
                    <a:pt x="508" y="23"/>
                  </a:lnTo>
                  <a:lnTo>
                    <a:pt x="512" y="27"/>
                  </a:lnTo>
                  <a:lnTo>
                    <a:pt x="518" y="34"/>
                  </a:lnTo>
                  <a:lnTo>
                    <a:pt x="518" y="34"/>
                  </a:lnTo>
                  <a:lnTo>
                    <a:pt x="526" y="43"/>
                  </a:lnTo>
                  <a:lnTo>
                    <a:pt x="530" y="45"/>
                  </a:lnTo>
                  <a:lnTo>
                    <a:pt x="535" y="48"/>
                  </a:lnTo>
                  <a:lnTo>
                    <a:pt x="535" y="48"/>
                  </a:lnTo>
                  <a:lnTo>
                    <a:pt x="540" y="49"/>
                  </a:lnTo>
                  <a:lnTo>
                    <a:pt x="544" y="49"/>
                  </a:lnTo>
                  <a:lnTo>
                    <a:pt x="553" y="48"/>
                  </a:lnTo>
                  <a:lnTo>
                    <a:pt x="553" y="48"/>
                  </a:lnTo>
                  <a:lnTo>
                    <a:pt x="559" y="59"/>
                  </a:lnTo>
                  <a:lnTo>
                    <a:pt x="565" y="72"/>
                  </a:lnTo>
                  <a:lnTo>
                    <a:pt x="569" y="83"/>
                  </a:lnTo>
                  <a:lnTo>
                    <a:pt x="572" y="95"/>
                  </a:lnTo>
                  <a:lnTo>
                    <a:pt x="572" y="95"/>
                  </a:lnTo>
                  <a:lnTo>
                    <a:pt x="572" y="100"/>
                  </a:lnTo>
                  <a:lnTo>
                    <a:pt x="570" y="104"/>
                  </a:lnTo>
                  <a:lnTo>
                    <a:pt x="565" y="114"/>
                  </a:lnTo>
                  <a:lnTo>
                    <a:pt x="565" y="114"/>
                  </a:lnTo>
                  <a:lnTo>
                    <a:pt x="560" y="123"/>
                  </a:lnTo>
                  <a:lnTo>
                    <a:pt x="558" y="132"/>
                  </a:lnTo>
                  <a:lnTo>
                    <a:pt x="558" y="137"/>
                  </a:lnTo>
                  <a:lnTo>
                    <a:pt x="558" y="142"/>
                  </a:lnTo>
                  <a:lnTo>
                    <a:pt x="560" y="146"/>
                  </a:lnTo>
                  <a:lnTo>
                    <a:pt x="564" y="151"/>
                  </a:lnTo>
                  <a:lnTo>
                    <a:pt x="564" y="151"/>
                  </a:lnTo>
                  <a:lnTo>
                    <a:pt x="569" y="156"/>
                  </a:lnTo>
                  <a:lnTo>
                    <a:pt x="575" y="159"/>
                  </a:lnTo>
                  <a:lnTo>
                    <a:pt x="583" y="160"/>
                  </a:lnTo>
                  <a:lnTo>
                    <a:pt x="591" y="161"/>
                  </a:lnTo>
                  <a:lnTo>
                    <a:pt x="606" y="161"/>
                  </a:lnTo>
                  <a:lnTo>
                    <a:pt x="621" y="159"/>
                  </a:lnTo>
                  <a:lnTo>
                    <a:pt x="621" y="159"/>
                  </a:lnTo>
                  <a:lnTo>
                    <a:pt x="635" y="157"/>
                  </a:lnTo>
                  <a:lnTo>
                    <a:pt x="635" y="157"/>
                  </a:lnTo>
                  <a:lnTo>
                    <a:pt x="648" y="156"/>
                  </a:lnTo>
                  <a:lnTo>
                    <a:pt x="665" y="157"/>
                  </a:lnTo>
                  <a:lnTo>
                    <a:pt x="674" y="159"/>
                  </a:lnTo>
                  <a:lnTo>
                    <a:pt x="683" y="161"/>
                  </a:lnTo>
                  <a:lnTo>
                    <a:pt x="690" y="164"/>
                  </a:lnTo>
                  <a:lnTo>
                    <a:pt x="697" y="169"/>
                  </a:lnTo>
                  <a:lnTo>
                    <a:pt x="697" y="169"/>
                  </a:lnTo>
                  <a:lnTo>
                    <a:pt x="699" y="171"/>
                  </a:lnTo>
                  <a:lnTo>
                    <a:pt x="700" y="175"/>
                  </a:lnTo>
                  <a:lnTo>
                    <a:pt x="700" y="175"/>
                  </a:lnTo>
                  <a:lnTo>
                    <a:pt x="704" y="182"/>
                  </a:lnTo>
                  <a:lnTo>
                    <a:pt x="708" y="184"/>
                  </a:lnTo>
                  <a:lnTo>
                    <a:pt x="711" y="187"/>
                  </a:lnTo>
                  <a:lnTo>
                    <a:pt x="711" y="187"/>
                  </a:lnTo>
                  <a:lnTo>
                    <a:pt x="720" y="191"/>
                  </a:lnTo>
                  <a:lnTo>
                    <a:pt x="720" y="191"/>
                  </a:lnTo>
                  <a:lnTo>
                    <a:pt x="725" y="193"/>
                  </a:lnTo>
                  <a:lnTo>
                    <a:pt x="726" y="194"/>
                  </a:lnTo>
                  <a:lnTo>
                    <a:pt x="729" y="197"/>
                  </a:lnTo>
                  <a:lnTo>
                    <a:pt x="729" y="197"/>
                  </a:lnTo>
                  <a:lnTo>
                    <a:pt x="731" y="205"/>
                  </a:lnTo>
                  <a:lnTo>
                    <a:pt x="732" y="212"/>
                  </a:lnTo>
                  <a:lnTo>
                    <a:pt x="732" y="212"/>
                  </a:lnTo>
                  <a:lnTo>
                    <a:pt x="735" y="221"/>
                  </a:lnTo>
                  <a:lnTo>
                    <a:pt x="736" y="225"/>
                  </a:lnTo>
                  <a:lnTo>
                    <a:pt x="739" y="229"/>
                  </a:lnTo>
                  <a:lnTo>
                    <a:pt x="741" y="231"/>
                  </a:lnTo>
                  <a:lnTo>
                    <a:pt x="746" y="234"/>
                  </a:lnTo>
                  <a:lnTo>
                    <a:pt x="752" y="235"/>
                  </a:lnTo>
                  <a:lnTo>
                    <a:pt x="759" y="235"/>
                  </a:lnTo>
                  <a:lnTo>
                    <a:pt x="764" y="235"/>
                  </a:lnTo>
                  <a:lnTo>
                    <a:pt x="764" y="235"/>
                  </a:lnTo>
                  <a:lnTo>
                    <a:pt x="774" y="235"/>
                  </a:lnTo>
                  <a:lnTo>
                    <a:pt x="778" y="236"/>
                  </a:lnTo>
                  <a:lnTo>
                    <a:pt x="782" y="239"/>
                  </a:lnTo>
                  <a:lnTo>
                    <a:pt x="782" y="239"/>
                  </a:lnTo>
                  <a:lnTo>
                    <a:pt x="785" y="243"/>
                  </a:lnTo>
                  <a:lnTo>
                    <a:pt x="786" y="248"/>
                  </a:lnTo>
                  <a:lnTo>
                    <a:pt x="787" y="253"/>
                  </a:lnTo>
                  <a:lnTo>
                    <a:pt x="786" y="258"/>
                  </a:lnTo>
                  <a:lnTo>
                    <a:pt x="786" y="258"/>
                  </a:lnTo>
                  <a:lnTo>
                    <a:pt x="783" y="261"/>
                  </a:lnTo>
                  <a:lnTo>
                    <a:pt x="782" y="263"/>
                  </a:lnTo>
                  <a:lnTo>
                    <a:pt x="776" y="267"/>
                  </a:lnTo>
                  <a:lnTo>
                    <a:pt x="776" y="267"/>
                  </a:lnTo>
                  <a:lnTo>
                    <a:pt x="767" y="272"/>
                  </a:lnTo>
                  <a:lnTo>
                    <a:pt x="767" y="272"/>
                  </a:lnTo>
                  <a:lnTo>
                    <a:pt x="760" y="280"/>
                  </a:lnTo>
                  <a:lnTo>
                    <a:pt x="755" y="286"/>
                  </a:lnTo>
                  <a:lnTo>
                    <a:pt x="746" y="299"/>
                  </a:lnTo>
                  <a:lnTo>
                    <a:pt x="746" y="299"/>
                  </a:lnTo>
                  <a:lnTo>
                    <a:pt x="744" y="305"/>
                  </a:lnTo>
                  <a:lnTo>
                    <a:pt x="741" y="312"/>
                  </a:lnTo>
                  <a:lnTo>
                    <a:pt x="740" y="318"/>
                  </a:lnTo>
                  <a:lnTo>
                    <a:pt x="740" y="324"/>
                  </a:lnTo>
                  <a:lnTo>
                    <a:pt x="740" y="332"/>
                  </a:lnTo>
                  <a:lnTo>
                    <a:pt x="741" y="338"/>
                  </a:lnTo>
                  <a:lnTo>
                    <a:pt x="744" y="346"/>
                  </a:lnTo>
                  <a:lnTo>
                    <a:pt x="748" y="354"/>
                  </a:lnTo>
                  <a:lnTo>
                    <a:pt x="748" y="354"/>
                  </a:lnTo>
                  <a:lnTo>
                    <a:pt x="752" y="360"/>
                  </a:lnTo>
                  <a:lnTo>
                    <a:pt x="757" y="365"/>
                  </a:lnTo>
                  <a:lnTo>
                    <a:pt x="763" y="370"/>
                  </a:lnTo>
                  <a:lnTo>
                    <a:pt x="771" y="373"/>
                  </a:lnTo>
                  <a:lnTo>
                    <a:pt x="771" y="373"/>
                  </a:lnTo>
                  <a:lnTo>
                    <a:pt x="780" y="377"/>
                  </a:lnTo>
                  <a:lnTo>
                    <a:pt x="780" y="377"/>
                  </a:lnTo>
                  <a:lnTo>
                    <a:pt x="791" y="382"/>
                  </a:lnTo>
                  <a:lnTo>
                    <a:pt x="803" y="384"/>
                  </a:lnTo>
                  <a:lnTo>
                    <a:pt x="803" y="384"/>
                  </a:lnTo>
                  <a:lnTo>
                    <a:pt x="811" y="384"/>
                  </a:lnTo>
                  <a:lnTo>
                    <a:pt x="811" y="384"/>
                  </a:lnTo>
                  <a:lnTo>
                    <a:pt x="819" y="384"/>
                  </a:lnTo>
                  <a:lnTo>
                    <a:pt x="823" y="386"/>
                  </a:lnTo>
                  <a:lnTo>
                    <a:pt x="826" y="388"/>
                  </a:lnTo>
                  <a:lnTo>
                    <a:pt x="826" y="388"/>
                  </a:lnTo>
                  <a:lnTo>
                    <a:pt x="826" y="391"/>
                  </a:lnTo>
                  <a:lnTo>
                    <a:pt x="826" y="395"/>
                  </a:lnTo>
                  <a:lnTo>
                    <a:pt x="823" y="401"/>
                  </a:lnTo>
                  <a:lnTo>
                    <a:pt x="823" y="401"/>
                  </a:lnTo>
                  <a:lnTo>
                    <a:pt x="819" y="409"/>
                  </a:lnTo>
                  <a:lnTo>
                    <a:pt x="814" y="416"/>
                  </a:lnTo>
                  <a:lnTo>
                    <a:pt x="804" y="430"/>
                  </a:lnTo>
                  <a:lnTo>
                    <a:pt x="804" y="430"/>
                  </a:lnTo>
                  <a:lnTo>
                    <a:pt x="791" y="446"/>
                  </a:lnTo>
                  <a:lnTo>
                    <a:pt x="791" y="446"/>
                  </a:lnTo>
                  <a:lnTo>
                    <a:pt x="787" y="451"/>
                  </a:lnTo>
                  <a:lnTo>
                    <a:pt x="787" y="451"/>
                  </a:lnTo>
                  <a:lnTo>
                    <a:pt x="782" y="457"/>
                  </a:lnTo>
                  <a:lnTo>
                    <a:pt x="778" y="462"/>
                  </a:lnTo>
                  <a:lnTo>
                    <a:pt x="774" y="469"/>
                  </a:lnTo>
                  <a:lnTo>
                    <a:pt x="774" y="476"/>
                  </a:lnTo>
                  <a:lnTo>
                    <a:pt x="774" y="476"/>
                  </a:lnTo>
                  <a:lnTo>
                    <a:pt x="776" y="481"/>
                  </a:lnTo>
                  <a:lnTo>
                    <a:pt x="778" y="484"/>
                  </a:lnTo>
                  <a:lnTo>
                    <a:pt x="778" y="484"/>
                  </a:lnTo>
                  <a:lnTo>
                    <a:pt x="780" y="486"/>
                  </a:lnTo>
                  <a:lnTo>
                    <a:pt x="780" y="486"/>
                  </a:lnTo>
                  <a:lnTo>
                    <a:pt x="780" y="488"/>
                  </a:lnTo>
                  <a:lnTo>
                    <a:pt x="778" y="490"/>
                  </a:lnTo>
                  <a:lnTo>
                    <a:pt x="778" y="490"/>
                  </a:lnTo>
                  <a:lnTo>
                    <a:pt x="777" y="494"/>
                  </a:lnTo>
                  <a:lnTo>
                    <a:pt x="777" y="494"/>
                  </a:lnTo>
                  <a:lnTo>
                    <a:pt x="774" y="502"/>
                  </a:lnTo>
                  <a:lnTo>
                    <a:pt x="774" y="502"/>
                  </a:lnTo>
                  <a:lnTo>
                    <a:pt x="768" y="504"/>
                  </a:lnTo>
                  <a:lnTo>
                    <a:pt x="762" y="507"/>
                  </a:lnTo>
                  <a:lnTo>
                    <a:pt x="749" y="513"/>
                  </a:lnTo>
                  <a:lnTo>
                    <a:pt x="749" y="513"/>
                  </a:lnTo>
                  <a:lnTo>
                    <a:pt x="743" y="518"/>
                  </a:lnTo>
                  <a:lnTo>
                    <a:pt x="743" y="518"/>
                  </a:lnTo>
                  <a:lnTo>
                    <a:pt x="737" y="523"/>
                  </a:lnTo>
                  <a:lnTo>
                    <a:pt x="734" y="526"/>
                  </a:lnTo>
                  <a:lnTo>
                    <a:pt x="734" y="526"/>
                  </a:lnTo>
                  <a:lnTo>
                    <a:pt x="730" y="526"/>
                  </a:lnTo>
                  <a:lnTo>
                    <a:pt x="727" y="526"/>
                  </a:lnTo>
                  <a:lnTo>
                    <a:pt x="721" y="523"/>
                  </a:lnTo>
                  <a:lnTo>
                    <a:pt x="721" y="523"/>
                  </a:lnTo>
                  <a:lnTo>
                    <a:pt x="715" y="521"/>
                  </a:lnTo>
                  <a:lnTo>
                    <a:pt x="708" y="520"/>
                  </a:lnTo>
                  <a:lnTo>
                    <a:pt x="708" y="520"/>
                  </a:lnTo>
                  <a:lnTo>
                    <a:pt x="703" y="520"/>
                  </a:lnTo>
                  <a:lnTo>
                    <a:pt x="698" y="521"/>
                  </a:lnTo>
                  <a:lnTo>
                    <a:pt x="690" y="523"/>
                  </a:lnTo>
                  <a:lnTo>
                    <a:pt x="690" y="523"/>
                  </a:lnTo>
                  <a:lnTo>
                    <a:pt x="683" y="526"/>
                  </a:lnTo>
                  <a:lnTo>
                    <a:pt x="679" y="526"/>
                  </a:lnTo>
                  <a:lnTo>
                    <a:pt x="674" y="525"/>
                  </a:lnTo>
                  <a:lnTo>
                    <a:pt x="674" y="525"/>
                  </a:lnTo>
                  <a:lnTo>
                    <a:pt x="670" y="523"/>
                  </a:lnTo>
                  <a:lnTo>
                    <a:pt x="670" y="523"/>
                  </a:lnTo>
                  <a:lnTo>
                    <a:pt x="664" y="521"/>
                  </a:lnTo>
                  <a:lnTo>
                    <a:pt x="660" y="521"/>
                  </a:lnTo>
                  <a:lnTo>
                    <a:pt x="655" y="521"/>
                  </a:lnTo>
                  <a:lnTo>
                    <a:pt x="655" y="521"/>
                  </a:lnTo>
                  <a:lnTo>
                    <a:pt x="651" y="522"/>
                  </a:lnTo>
                  <a:lnTo>
                    <a:pt x="648" y="523"/>
                  </a:lnTo>
                  <a:lnTo>
                    <a:pt x="648" y="523"/>
                  </a:lnTo>
                  <a:lnTo>
                    <a:pt x="647" y="525"/>
                  </a:lnTo>
                  <a:lnTo>
                    <a:pt x="644" y="525"/>
                  </a:lnTo>
                  <a:lnTo>
                    <a:pt x="644" y="525"/>
                  </a:lnTo>
                  <a:lnTo>
                    <a:pt x="642" y="525"/>
                  </a:lnTo>
                  <a:lnTo>
                    <a:pt x="642" y="525"/>
                  </a:lnTo>
                  <a:lnTo>
                    <a:pt x="638" y="522"/>
                  </a:lnTo>
                  <a:lnTo>
                    <a:pt x="633" y="522"/>
                  </a:lnTo>
                  <a:lnTo>
                    <a:pt x="633" y="522"/>
                  </a:lnTo>
                  <a:lnTo>
                    <a:pt x="627" y="525"/>
                  </a:lnTo>
                  <a:lnTo>
                    <a:pt x="620" y="529"/>
                  </a:lnTo>
                  <a:lnTo>
                    <a:pt x="615" y="535"/>
                  </a:lnTo>
                  <a:lnTo>
                    <a:pt x="610" y="540"/>
                  </a:lnTo>
                  <a:lnTo>
                    <a:pt x="610" y="540"/>
                  </a:lnTo>
                  <a:lnTo>
                    <a:pt x="602" y="550"/>
                  </a:lnTo>
                  <a:lnTo>
                    <a:pt x="602" y="550"/>
                  </a:lnTo>
                  <a:lnTo>
                    <a:pt x="592" y="558"/>
                  </a:lnTo>
                  <a:lnTo>
                    <a:pt x="587" y="560"/>
                  </a:lnTo>
                  <a:lnTo>
                    <a:pt x="581" y="563"/>
                  </a:lnTo>
                  <a:lnTo>
                    <a:pt x="581" y="563"/>
                  </a:lnTo>
                  <a:lnTo>
                    <a:pt x="573" y="564"/>
                  </a:lnTo>
                  <a:lnTo>
                    <a:pt x="565" y="564"/>
                  </a:lnTo>
                  <a:lnTo>
                    <a:pt x="565" y="564"/>
                  </a:lnTo>
                  <a:lnTo>
                    <a:pt x="556" y="564"/>
                  </a:lnTo>
                  <a:lnTo>
                    <a:pt x="547" y="564"/>
                  </a:lnTo>
                  <a:lnTo>
                    <a:pt x="547" y="564"/>
                  </a:lnTo>
                  <a:lnTo>
                    <a:pt x="540" y="567"/>
                  </a:lnTo>
                  <a:lnTo>
                    <a:pt x="532" y="571"/>
                  </a:lnTo>
                  <a:lnTo>
                    <a:pt x="532" y="571"/>
                  </a:lnTo>
                  <a:lnTo>
                    <a:pt x="526" y="573"/>
                  </a:lnTo>
                  <a:lnTo>
                    <a:pt x="526" y="573"/>
                  </a:lnTo>
                  <a:lnTo>
                    <a:pt x="523" y="573"/>
                  </a:lnTo>
                  <a:lnTo>
                    <a:pt x="523" y="573"/>
                  </a:lnTo>
                  <a:lnTo>
                    <a:pt x="516" y="576"/>
                  </a:lnTo>
                  <a:lnTo>
                    <a:pt x="516" y="576"/>
                  </a:lnTo>
                  <a:lnTo>
                    <a:pt x="508" y="577"/>
                  </a:lnTo>
                  <a:lnTo>
                    <a:pt x="508" y="577"/>
                  </a:lnTo>
                  <a:lnTo>
                    <a:pt x="499" y="578"/>
                  </a:lnTo>
                  <a:lnTo>
                    <a:pt x="499" y="578"/>
                  </a:lnTo>
                  <a:lnTo>
                    <a:pt x="491" y="580"/>
                  </a:lnTo>
                  <a:lnTo>
                    <a:pt x="486" y="585"/>
                  </a:lnTo>
                  <a:lnTo>
                    <a:pt x="480" y="590"/>
                  </a:lnTo>
                  <a:lnTo>
                    <a:pt x="476" y="595"/>
                  </a:lnTo>
                  <a:lnTo>
                    <a:pt x="476" y="595"/>
                  </a:lnTo>
                  <a:lnTo>
                    <a:pt x="472" y="600"/>
                  </a:lnTo>
                  <a:lnTo>
                    <a:pt x="467" y="604"/>
                  </a:lnTo>
                  <a:lnTo>
                    <a:pt x="463" y="606"/>
                  </a:lnTo>
                  <a:lnTo>
                    <a:pt x="458" y="608"/>
                  </a:lnTo>
                  <a:lnTo>
                    <a:pt x="458" y="608"/>
                  </a:lnTo>
                  <a:lnTo>
                    <a:pt x="454" y="608"/>
                  </a:lnTo>
                  <a:lnTo>
                    <a:pt x="452" y="606"/>
                  </a:lnTo>
                  <a:lnTo>
                    <a:pt x="452" y="606"/>
                  </a:lnTo>
                  <a:lnTo>
                    <a:pt x="452" y="604"/>
                  </a:lnTo>
                  <a:lnTo>
                    <a:pt x="452" y="600"/>
                  </a:lnTo>
                  <a:lnTo>
                    <a:pt x="453" y="594"/>
                  </a:lnTo>
                  <a:lnTo>
                    <a:pt x="453" y="59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Freeform 166">
              <a:extLst>
                <a:ext uri="{FF2B5EF4-FFF2-40B4-BE49-F238E27FC236}">
                  <a16:creationId xmlns:a16="http://schemas.microsoft.com/office/drawing/2014/main" id="{A402CF6A-829B-C046-A3D8-DBB2665AF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1902" y="8478552"/>
              <a:ext cx="725735" cy="707269"/>
            </a:xfrm>
            <a:custGeom>
              <a:avLst/>
              <a:gdLst>
                <a:gd name="T0" fmla="*/ 385 w 393"/>
                <a:gd name="T1" fmla="*/ 318 h 383"/>
                <a:gd name="T2" fmla="*/ 371 w 393"/>
                <a:gd name="T3" fmla="*/ 331 h 383"/>
                <a:gd name="T4" fmla="*/ 330 w 393"/>
                <a:gd name="T5" fmla="*/ 338 h 383"/>
                <a:gd name="T6" fmla="*/ 296 w 393"/>
                <a:gd name="T7" fmla="*/ 347 h 383"/>
                <a:gd name="T8" fmla="*/ 270 w 393"/>
                <a:gd name="T9" fmla="*/ 364 h 383"/>
                <a:gd name="T10" fmla="*/ 251 w 393"/>
                <a:gd name="T11" fmla="*/ 376 h 383"/>
                <a:gd name="T12" fmla="*/ 218 w 393"/>
                <a:gd name="T13" fmla="*/ 382 h 383"/>
                <a:gd name="T14" fmla="*/ 206 w 393"/>
                <a:gd name="T15" fmla="*/ 374 h 383"/>
                <a:gd name="T16" fmla="*/ 192 w 393"/>
                <a:gd name="T17" fmla="*/ 347 h 383"/>
                <a:gd name="T18" fmla="*/ 177 w 393"/>
                <a:gd name="T19" fmla="*/ 316 h 383"/>
                <a:gd name="T20" fmla="*/ 158 w 393"/>
                <a:gd name="T21" fmla="*/ 315 h 383"/>
                <a:gd name="T22" fmla="*/ 135 w 393"/>
                <a:gd name="T23" fmla="*/ 329 h 383"/>
                <a:gd name="T24" fmla="*/ 107 w 393"/>
                <a:gd name="T25" fmla="*/ 322 h 383"/>
                <a:gd name="T26" fmla="*/ 79 w 393"/>
                <a:gd name="T27" fmla="*/ 314 h 383"/>
                <a:gd name="T28" fmla="*/ 64 w 393"/>
                <a:gd name="T29" fmla="*/ 294 h 383"/>
                <a:gd name="T30" fmla="*/ 46 w 393"/>
                <a:gd name="T31" fmla="*/ 267 h 383"/>
                <a:gd name="T32" fmla="*/ 16 w 393"/>
                <a:gd name="T33" fmla="*/ 243 h 383"/>
                <a:gd name="T34" fmla="*/ 1 w 393"/>
                <a:gd name="T35" fmla="*/ 214 h 383"/>
                <a:gd name="T36" fmla="*/ 11 w 393"/>
                <a:gd name="T37" fmla="*/ 208 h 383"/>
                <a:gd name="T38" fmla="*/ 32 w 393"/>
                <a:gd name="T39" fmla="*/ 198 h 383"/>
                <a:gd name="T40" fmla="*/ 33 w 393"/>
                <a:gd name="T41" fmla="*/ 177 h 383"/>
                <a:gd name="T42" fmla="*/ 19 w 393"/>
                <a:gd name="T43" fmla="*/ 163 h 383"/>
                <a:gd name="T44" fmla="*/ 1 w 393"/>
                <a:gd name="T45" fmla="*/ 157 h 383"/>
                <a:gd name="T46" fmla="*/ 2 w 393"/>
                <a:gd name="T47" fmla="*/ 148 h 383"/>
                <a:gd name="T48" fmla="*/ 23 w 393"/>
                <a:gd name="T49" fmla="*/ 140 h 383"/>
                <a:gd name="T50" fmla="*/ 48 w 393"/>
                <a:gd name="T51" fmla="*/ 130 h 383"/>
                <a:gd name="T52" fmla="*/ 92 w 393"/>
                <a:gd name="T53" fmla="*/ 115 h 383"/>
                <a:gd name="T54" fmla="*/ 116 w 393"/>
                <a:gd name="T55" fmla="*/ 96 h 383"/>
                <a:gd name="T56" fmla="*/ 129 w 393"/>
                <a:gd name="T57" fmla="*/ 77 h 383"/>
                <a:gd name="T58" fmla="*/ 140 w 393"/>
                <a:gd name="T59" fmla="*/ 61 h 383"/>
                <a:gd name="T60" fmla="*/ 152 w 393"/>
                <a:gd name="T61" fmla="*/ 69 h 383"/>
                <a:gd name="T62" fmla="*/ 172 w 393"/>
                <a:gd name="T63" fmla="*/ 63 h 383"/>
                <a:gd name="T64" fmla="*/ 182 w 393"/>
                <a:gd name="T65" fmla="*/ 58 h 383"/>
                <a:gd name="T66" fmla="*/ 195 w 393"/>
                <a:gd name="T67" fmla="*/ 41 h 383"/>
                <a:gd name="T68" fmla="*/ 191 w 393"/>
                <a:gd name="T69" fmla="*/ 26 h 383"/>
                <a:gd name="T70" fmla="*/ 191 w 393"/>
                <a:gd name="T71" fmla="*/ 10 h 383"/>
                <a:gd name="T72" fmla="*/ 212 w 393"/>
                <a:gd name="T73" fmla="*/ 1 h 383"/>
                <a:gd name="T74" fmla="*/ 231 w 393"/>
                <a:gd name="T75" fmla="*/ 17 h 383"/>
                <a:gd name="T76" fmla="*/ 257 w 393"/>
                <a:gd name="T77" fmla="*/ 22 h 383"/>
                <a:gd name="T78" fmla="*/ 278 w 393"/>
                <a:gd name="T79" fmla="*/ 23 h 383"/>
                <a:gd name="T80" fmla="*/ 296 w 393"/>
                <a:gd name="T81" fmla="*/ 44 h 383"/>
                <a:gd name="T82" fmla="*/ 283 w 393"/>
                <a:gd name="T83" fmla="*/ 58 h 383"/>
                <a:gd name="T84" fmla="*/ 263 w 393"/>
                <a:gd name="T85" fmla="*/ 82 h 383"/>
                <a:gd name="T86" fmla="*/ 264 w 393"/>
                <a:gd name="T87" fmla="*/ 101 h 383"/>
                <a:gd name="T88" fmla="*/ 261 w 393"/>
                <a:gd name="T89" fmla="*/ 119 h 383"/>
                <a:gd name="T90" fmla="*/ 282 w 393"/>
                <a:gd name="T91" fmla="*/ 146 h 383"/>
                <a:gd name="T92" fmla="*/ 297 w 393"/>
                <a:gd name="T93" fmla="*/ 152 h 383"/>
                <a:gd name="T94" fmla="*/ 315 w 393"/>
                <a:gd name="T95" fmla="*/ 140 h 383"/>
                <a:gd name="T96" fmla="*/ 330 w 393"/>
                <a:gd name="T97" fmla="*/ 139 h 383"/>
                <a:gd name="T98" fmla="*/ 338 w 393"/>
                <a:gd name="T99" fmla="*/ 170 h 383"/>
                <a:gd name="T100" fmla="*/ 356 w 393"/>
                <a:gd name="T101" fmla="*/ 199 h 383"/>
                <a:gd name="T102" fmla="*/ 385 w 393"/>
                <a:gd name="T103" fmla="*/ 227 h 383"/>
                <a:gd name="T104" fmla="*/ 391 w 393"/>
                <a:gd name="T105" fmla="*/ 241 h 383"/>
                <a:gd name="T106" fmla="*/ 380 w 393"/>
                <a:gd name="T107" fmla="*/ 248 h 383"/>
                <a:gd name="T108" fmla="*/ 361 w 393"/>
                <a:gd name="T109" fmla="*/ 262 h 383"/>
                <a:gd name="T110" fmla="*/ 372 w 393"/>
                <a:gd name="T111" fmla="*/ 279 h 383"/>
                <a:gd name="T112" fmla="*/ 377 w 393"/>
                <a:gd name="T113" fmla="*/ 29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3" h="383">
                  <a:moveTo>
                    <a:pt x="379" y="301"/>
                  </a:moveTo>
                  <a:lnTo>
                    <a:pt x="379" y="301"/>
                  </a:lnTo>
                  <a:lnTo>
                    <a:pt x="381" y="309"/>
                  </a:lnTo>
                  <a:lnTo>
                    <a:pt x="385" y="318"/>
                  </a:lnTo>
                  <a:lnTo>
                    <a:pt x="385" y="318"/>
                  </a:lnTo>
                  <a:lnTo>
                    <a:pt x="385" y="318"/>
                  </a:lnTo>
                  <a:lnTo>
                    <a:pt x="382" y="322"/>
                  </a:lnTo>
                  <a:lnTo>
                    <a:pt x="380" y="325"/>
                  </a:lnTo>
                  <a:lnTo>
                    <a:pt x="376" y="328"/>
                  </a:lnTo>
                  <a:lnTo>
                    <a:pt x="371" y="331"/>
                  </a:lnTo>
                  <a:lnTo>
                    <a:pt x="371" y="331"/>
                  </a:lnTo>
                  <a:lnTo>
                    <a:pt x="359" y="333"/>
                  </a:lnTo>
                  <a:lnTo>
                    <a:pt x="348" y="334"/>
                  </a:lnTo>
                  <a:lnTo>
                    <a:pt x="348" y="334"/>
                  </a:lnTo>
                  <a:lnTo>
                    <a:pt x="330" y="338"/>
                  </a:lnTo>
                  <a:lnTo>
                    <a:pt x="330" y="338"/>
                  </a:lnTo>
                  <a:lnTo>
                    <a:pt x="320" y="341"/>
                  </a:lnTo>
                  <a:lnTo>
                    <a:pt x="320" y="341"/>
                  </a:lnTo>
                  <a:lnTo>
                    <a:pt x="303" y="345"/>
                  </a:lnTo>
                  <a:lnTo>
                    <a:pt x="296" y="347"/>
                  </a:lnTo>
                  <a:lnTo>
                    <a:pt x="289" y="350"/>
                  </a:lnTo>
                  <a:lnTo>
                    <a:pt x="289" y="350"/>
                  </a:lnTo>
                  <a:lnTo>
                    <a:pt x="279" y="356"/>
                  </a:lnTo>
                  <a:lnTo>
                    <a:pt x="270" y="364"/>
                  </a:lnTo>
                  <a:lnTo>
                    <a:pt x="270" y="364"/>
                  </a:lnTo>
                  <a:lnTo>
                    <a:pt x="261" y="371"/>
                  </a:lnTo>
                  <a:lnTo>
                    <a:pt x="261" y="371"/>
                  </a:lnTo>
                  <a:lnTo>
                    <a:pt x="260" y="371"/>
                  </a:lnTo>
                  <a:lnTo>
                    <a:pt x="260" y="371"/>
                  </a:lnTo>
                  <a:lnTo>
                    <a:pt x="251" y="376"/>
                  </a:lnTo>
                  <a:lnTo>
                    <a:pt x="251" y="376"/>
                  </a:lnTo>
                  <a:lnTo>
                    <a:pt x="242" y="380"/>
                  </a:lnTo>
                  <a:lnTo>
                    <a:pt x="233" y="383"/>
                  </a:lnTo>
                  <a:lnTo>
                    <a:pt x="223" y="383"/>
                  </a:lnTo>
                  <a:lnTo>
                    <a:pt x="218" y="382"/>
                  </a:lnTo>
                  <a:lnTo>
                    <a:pt x="214" y="379"/>
                  </a:lnTo>
                  <a:lnTo>
                    <a:pt x="214" y="379"/>
                  </a:lnTo>
                  <a:lnTo>
                    <a:pt x="206" y="374"/>
                  </a:lnTo>
                  <a:lnTo>
                    <a:pt x="206" y="374"/>
                  </a:lnTo>
                  <a:lnTo>
                    <a:pt x="206" y="374"/>
                  </a:lnTo>
                  <a:lnTo>
                    <a:pt x="206" y="374"/>
                  </a:lnTo>
                  <a:lnTo>
                    <a:pt x="201" y="368"/>
                  </a:lnTo>
                  <a:lnTo>
                    <a:pt x="197" y="361"/>
                  </a:lnTo>
                  <a:lnTo>
                    <a:pt x="192" y="347"/>
                  </a:lnTo>
                  <a:lnTo>
                    <a:pt x="192" y="347"/>
                  </a:lnTo>
                  <a:lnTo>
                    <a:pt x="189" y="334"/>
                  </a:lnTo>
                  <a:lnTo>
                    <a:pt x="183" y="324"/>
                  </a:lnTo>
                  <a:lnTo>
                    <a:pt x="183" y="324"/>
                  </a:lnTo>
                  <a:lnTo>
                    <a:pt x="180" y="319"/>
                  </a:lnTo>
                  <a:lnTo>
                    <a:pt x="177" y="316"/>
                  </a:lnTo>
                  <a:lnTo>
                    <a:pt x="173" y="314"/>
                  </a:lnTo>
                  <a:lnTo>
                    <a:pt x="169" y="313"/>
                  </a:lnTo>
                  <a:lnTo>
                    <a:pt x="169" y="313"/>
                  </a:lnTo>
                  <a:lnTo>
                    <a:pt x="164" y="313"/>
                  </a:lnTo>
                  <a:lnTo>
                    <a:pt x="158" y="315"/>
                  </a:lnTo>
                  <a:lnTo>
                    <a:pt x="149" y="322"/>
                  </a:lnTo>
                  <a:lnTo>
                    <a:pt x="149" y="322"/>
                  </a:lnTo>
                  <a:lnTo>
                    <a:pt x="141" y="327"/>
                  </a:lnTo>
                  <a:lnTo>
                    <a:pt x="135" y="329"/>
                  </a:lnTo>
                  <a:lnTo>
                    <a:pt x="135" y="329"/>
                  </a:lnTo>
                  <a:lnTo>
                    <a:pt x="130" y="331"/>
                  </a:lnTo>
                  <a:lnTo>
                    <a:pt x="125" y="329"/>
                  </a:lnTo>
                  <a:lnTo>
                    <a:pt x="113" y="324"/>
                  </a:lnTo>
                  <a:lnTo>
                    <a:pt x="113" y="324"/>
                  </a:lnTo>
                  <a:lnTo>
                    <a:pt x="107" y="322"/>
                  </a:lnTo>
                  <a:lnTo>
                    <a:pt x="107" y="322"/>
                  </a:lnTo>
                  <a:lnTo>
                    <a:pt x="99" y="319"/>
                  </a:lnTo>
                  <a:lnTo>
                    <a:pt x="92" y="316"/>
                  </a:lnTo>
                  <a:lnTo>
                    <a:pt x="92" y="316"/>
                  </a:lnTo>
                  <a:lnTo>
                    <a:pt x="79" y="314"/>
                  </a:lnTo>
                  <a:lnTo>
                    <a:pt x="79" y="314"/>
                  </a:lnTo>
                  <a:lnTo>
                    <a:pt x="74" y="310"/>
                  </a:lnTo>
                  <a:lnTo>
                    <a:pt x="69" y="306"/>
                  </a:lnTo>
                  <a:lnTo>
                    <a:pt x="66" y="300"/>
                  </a:lnTo>
                  <a:lnTo>
                    <a:pt x="64" y="294"/>
                  </a:lnTo>
                  <a:lnTo>
                    <a:pt x="62" y="290"/>
                  </a:lnTo>
                  <a:lnTo>
                    <a:pt x="62" y="290"/>
                  </a:lnTo>
                  <a:lnTo>
                    <a:pt x="57" y="282"/>
                  </a:lnTo>
                  <a:lnTo>
                    <a:pt x="52" y="274"/>
                  </a:lnTo>
                  <a:lnTo>
                    <a:pt x="46" y="267"/>
                  </a:lnTo>
                  <a:lnTo>
                    <a:pt x="37" y="260"/>
                  </a:lnTo>
                  <a:lnTo>
                    <a:pt x="33" y="257"/>
                  </a:lnTo>
                  <a:lnTo>
                    <a:pt x="33" y="257"/>
                  </a:lnTo>
                  <a:lnTo>
                    <a:pt x="21" y="248"/>
                  </a:lnTo>
                  <a:lnTo>
                    <a:pt x="16" y="243"/>
                  </a:lnTo>
                  <a:lnTo>
                    <a:pt x="11" y="236"/>
                  </a:lnTo>
                  <a:lnTo>
                    <a:pt x="11" y="236"/>
                  </a:lnTo>
                  <a:lnTo>
                    <a:pt x="6" y="226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0" y="209"/>
                  </a:lnTo>
                  <a:lnTo>
                    <a:pt x="0" y="209"/>
                  </a:lnTo>
                  <a:lnTo>
                    <a:pt x="5" y="208"/>
                  </a:lnTo>
                  <a:lnTo>
                    <a:pt x="5" y="208"/>
                  </a:lnTo>
                  <a:lnTo>
                    <a:pt x="11" y="208"/>
                  </a:lnTo>
                  <a:lnTo>
                    <a:pt x="18" y="208"/>
                  </a:lnTo>
                  <a:lnTo>
                    <a:pt x="23" y="206"/>
                  </a:lnTo>
                  <a:lnTo>
                    <a:pt x="28" y="202"/>
                  </a:lnTo>
                  <a:lnTo>
                    <a:pt x="28" y="202"/>
                  </a:lnTo>
                  <a:lnTo>
                    <a:pt x="32" y="198"/>
                  </a:lnTo>
                  <a:lnTo>
                    <a:pt x="34" y="193"/>
                  </a:lnTo>
                  <a:lnTo>
                    <a:pt x="34" y="188"/>
                  </a:lnTo>
                  <a:lnTo>
                    <a:pt x="34" y="181"/>
                  </a:lnTo>
                  <a:lnTo>
                    <a:pt x="34" y="181"/>
                  </a:lnTo>
                  <a:lnTo>
                    <a:pt x="33" y="177"/>
                  </a:lnTo>
                  <a:lnTo>
                    <a:pt x="32" y="172"/>
                  </a:lnTo>
                  <a:lnTo>
                    <a:pt x="28" y="169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19" y="163"/>
                  </a:lnTo>
                  <a:lnTo>
                    <a:pt x="13" y="162"/>
                  </a:lnTo>
                  <a:lnTo>
                    <a:pt x="13" y="162"/>
                  </a:lnTo>
                  <a:lnTo>
                    <a:pt x="6" y="161"/>
                  </a:lnTo>
                  <a:lnTo>
                    <a:pt x="4" y="160"/>
                  </a:lnTo>
                  <a:lnTo>
                    <a:pt x="1" y="157"/>
                  </a:lnTo>
                  <a:lnTo>
                    <a:pt x="1" y="157"/>
                  </a:lnTo>
                  <a:lnTo>
                    <a:pt x="0" y="153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2" y="148"/>
                  </a:lnTo>
                  <a:lnTo>
                    <a:pt x="5" y="146"/>
                  </a:lnTo>
                  <a:lnTo>
                    <a:pt x="13" y="142"/>
                  </a:lnTo>
                  <a:lnTo>
                    <a:pt x="13" y="142"/>
                  </a:lnTo>
                  <a:lnTo>
                    <a:pt x="23" y="140"/>
                  </a:lnTo>
                  <a:lnTo>
                    <a:pt x="23" y="140"/>
                  </a:lnTo>
                  <a:lnTo>
                    <a:pt x="32" y="138"/>
                  </a:lnTo>
                  <a:lnTo>
                    <a:pt x="37" y="137"/>
                  </a:lnTo>
                  <a:lnTo>
                    <a:pt x="43" y="134"/>
                  </a:lnTo>
                  <a:lnTo>
                    <a:pt x="43" y="134"/>
                  </a:lnTo>
                  <a:lnTo>
                    <a:pt x="48" y="130"/>
                  </a:lnTo>
                  <a:lnTo>
                    <a:pt x="55" y="128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83" y="119"/>
                  </a:lnTo>
                  <a:lnTo>
                    <a:pt x="92" y="115"/>
                  </a:lnTo>
                  <a:lnTo>
                    <a:pt x="98" y="110"/>
                  </a:lnTo>
                  <a:lnTo>
                    <a:pt x="98" y="110"/>
                  </a:lnTo>
                  <a:lnTo>
                    <a:pt x="108" y="102"/>
                  </a:lnTo>
                  <a:lnTo>
                    <a:pt x="108" y="102"/>
                  </a:lnTo>
                  <a:lnTo>
                    <a:pt x="116" y="96"/>
                  </a:lnTo>
                  <a:lnTo>
                    <a:pt x="122" y="89"/>
                  </a:lnTo>
                  <a:lnTo>
                    <a:pt x="122" y="89"/>
                  </a:lnTo>
                  <a:lnTo>
                    <a:pt x="126" y="83"/>
                  </a:lnTo>
                  <a:lnTo>
                    <a:pt x="129" y="77"/>
                  </a:lnTo>
                  <a:lnTo>
                    <a:pt x="129" y="77"/>
                  </a:lnTo>
                  <a:lnTo>
                    <a:pt x="131" y="70"/>
                  </a:lnTo>
                  <a:lnTo>
                    <a:pt x="135" y="64"/>
                  </a:lnTo>
                  <a:lnTo>
                    <a:pt x="135" y="64"/>
                  </a:lnTo>
                  <a:lnTo>
                    <a:pt x="138" y="61"/>
                  </a:lnTo>
                  <a:lnTo>
                    <a:pt x="140" y="61"/>
                  </a:lnTo>
                  <a:lnTo>
                    <a:pt x="141" y="61"/>
                  </a:lnTo>
                  <a:lnTo>
                    <a:pt x="144" y="63"/>
                  </a:lnTo>
                  <a:lnTo>
                    <a:pt x="144" y="63"/>
                  </a:lnTo>
                  <a:lnTo>
                    <a:pt x="148" y="66"/>
                  </a:lnTo>
                  <a:lnTo>
                    <a:pt x="152" y="69"/>
                  </a:lnTo>
                  <a:lnTo>
                    <a:pt x="154" y="70"/>
                  </a:lnTo>
                  <a:lnTo>
                    <a:pt x="154" y="70"/>
                  </a:lnTo>
                  <a:lnTo>
                    <a:pt x="159" y="70"/>
                  </a:lnTo>
                  <a:lnTo>
                    <a:pt x="164" y="68"/>
                  </a:lnTo>
                  <a:lnTo>
                    <a:pt x="172" y="63"/>
                  </a:lnTo>
                  <a:lnTo>
                    <a:pt x="172" y="63"/>
                  </a:lnTo>
                  <a:lnTo>
                    <a:pt x="176" y="60"/>
                  </a:lnTo>
                  <a:lnTo>
                    <a:pt x="178" y="59"/>
                  </a:lnTo>
                  <a:lnTo>
                    <a:pt x="178" y="59"/>
                  </a:lnTo>
                  <a:lnTo>
                    <a:pt x="182" y="58"/>
                  </a:lnTo>
                  <a:lnTo>
                    <a:pt x="182" y="58"/>
                  </a:lnTo>
                  <a:lnTo>
                    <a:pt x="187" y="56"/>
                  </a:lnTo>
                  <a:lnTo>
                    <a:pt x="191" y="52"/>
                  </a:lnTo>
                  <a:lnTo>
                    <a:pt x="194" y="49"/>
                  </a:lnTo>
                  <a:lnTo>
                    <a:pt x="195" y="41"/>
                  </a:lnTo>
                  <a:lnTo>
                    <a:pt x="195" y="41"/>
                  </a:lnTo>
                  <a:lnTo>
                    <a:pt x="195" y="37"/>
                  </a:lnTo>
                  <a:lnTo>
                    <a:pt x="194" y="33"/>
                  </a:lnTo>
                  <a:lnTo>
                    <a:pt x="191" y="26"/>
                  </a:lnTo>
                  <a:lnTo>
                    <a:pt x="191" y="26"/>
                  </a:lnTo>
                  <a:lnTo>
                    <a:pt x="187" y="21"/>
                  </a:lnTo>
                  <a:lnTo>
                    <a:pt x="187" y="17"/>
                  </a:lnTo>
                  <a:lnTo>
                    <a:pt x="189" y="14"/>
                  </a:lnTo>
                  <a:lnTo>
                    <a:pt x="189" y="14"/>
                  </a:lnTo>
                  <a:lnTo>
                    <a:pt x="191" y="10"/>
                  </a:lnTo>
                  <a:lnTo>
                    <a:pt x="195" y="7"/>
                  </a:lnTo>
                  <a:lnTo>
                    <a:pt x="201" y="4"/>
                  </a:lnTo>
                  <a:lnTo>
                    <a:pt x="209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9" y="7"/>
                  </a:lnTo>
                  <a:lnTo>
                    <a:pt x="224" y="12"/>
                  </a:lnTo>
                  <a:lnTo>
                    <a:pt x="231" y="17"/>
                  </a:lnTo>
                  <a:lnTo>
                    <a:pt x="238" y="21"/>
                  </a:lnTo>
                  <a:lnTo>
                    <a:pt x="238" y="21"/>
                  </a:lnTo>
                  <a:lnTo>
                    <a:pt x="243" y="22"/>
                  </a:lnTo>
                  <a:lnTo>
                    <a:pt x="248" y="22"/>
                  </a:lnTo>
                  <a:lnTo>
                    <a:pt x="257" y="22"/>
                  </a:lnTo>
                  <a:lnTo>
                    <a:pt x="257" y="22"/>
                  </a:lnTo>
                  <a:lnTo>
                    <a:pt x="263" y="21"/>
                  </a:lnTo>
                  <a:lnTo>
                    <a:pt x="268" y="21"/>
                  </a:lnTo>
                  <a:lnTo>
                    <a:pt x="268" y="21"/>
                  </a:lnTo>
                  <a:lnTo>
                    <a:pt x="278" y="23"/>
                  </a:lnTo>
                  <a:lnTo>
                    <a:pt x="288" y="27"/>
                  </a:lnTo>
                  <a:lnTo>
                    <a:pt x="288" y="27"/>
                  </a:lnTo>
                  <a:lnTo>
                    <a:pt x="292" y="31"/>
                  </a:lnTo>
                  <a:lnTo>
                    <a:pt x="294" y="36"/>
                  </a:lnTo>
                  <a:lnTo>
                    <a:pt x="296" y="44"/>
                  </a:lnTo>
                  <a:lnTo>
                    <a:pt x="296" y="50"/>
                  </a:lnTo>
                  <a:lnTo>
                    <a:pt x="296" y="50"/>
                  </a:lnTo>
                  <a:lnTo>
                    <a:pt x="293" y="52"/>
                  </a:lnTo>
                  <a:lnTo>
                    <a:pt x="293" y="52"/>
                  </a:lnTo>
                  <a:lnTo>
                    <a:pt x="283" y="58"/>
                  </a:lnTo>
                  <a:lnTo>
                    <a:pt x="274" y="63"/>
                  </a:lnTo>
                  <a:lnTo>
                    <a:pt x="270" y="66"/>
                  </a:lnTo>
                  <a:lnTo>
                    <a:pt x="268" y="72"/>
                  </a:lnTo>
                  <a:lnTo>
                    <a:pt x="265" y="75"/>
                  </a:lnTo>
                  <a:lnTo>
                    <a:pt x="263" y="82"/>
                  </a:lnTo>
                  <a:lnTo>
                    <a:pt x="263" y="82"/>
                  </a:lnTo>
                  <a:lnTo>
                    <a:pt x="263" y="89"/>
                  </a:lnTo>
                  <a:lnTo>
                    <a:pt x="264" y="96"/>
                  </a:lnTo>
                  <a:lnTo>
                    <a:pt x="264" y="96"/>
                  </a:lnTo>
                  <a:lnTo>
                    <a:pt x="264" y="101"/>
                  </a:lnTo>
                  <a:lnTo>
                    <a:pt x="264" y="106"/>
                  </a:lnTo>
                  <a:lnTo>
                    <a:pt x="263" y="110"/>
                  </a:lnTo>
                  <a:lnTo>
                    <a:pt x="263" y="110"/>
                  </a:lnTo>
                  <a:lnTo>
                    <a:pt x="261" y="114"/>
                  </a:lnTo>
                  <a:lnTo>
                    <a:pt x="261" y="119"/>
                  </a:lnTo>
                  <a:lnTo>
                    <a:pt x="263" y="124"/>
                  </a:lnTo>
                  <a:lnTo>
                    <a:pt x="265" y="130"/>
                  </a:lnTo>
                  <a:lnTo>
                    <a:pt x="265" y="130"/>
                  </a:lnTo>
                  <a:lnTo>
                    <a:pt x="274" y="139"/>
                  </a:lnTo>
                  <a:lnTo>
                    <a:pt x="282" y="146"/>
                  </a:lnTo>
                  <a:lnTo>
                    <a:pt x="288" y="149"/>
                  </a:lnTo>
                  <a:lnTo>
                    <a:pt x="296" y="152"/>
                  </a:lnTo>
                  <a:lnTo>
                    <a:pt x="296" y="152"/>
                  </a:lnTo>
                  <a:lnTo>
                    <a:pt x="297" y="152"/>
                  </a:lnTo>
                  <a:lnTo>
                    <a:pt x="297" y="152"/>
                  </a:lnTo>
                  <a:lnTo>
                    <a:pt x="301" y="151"/>
                  </a:lnTo>
                  <a:lnTo>
                    <a:pt x="305" y="149"/>
                  </a:lnTo>
                  <a:lnTo>
                    <a:pt x="311" y="146"/>
                  </a:lnTo>
                  <a:lnTo>
                    <a:pt x="311" y="146"/>
                  </a:lnTo>
                  <a:lnTo>
                    <a:pt x="315" y="140"/>
                  </a:lnTo>
                  <a:lnTo>
                    <a:pt x="319" y="137"/>
                  </a:lnTo>
                  <a:lnTo>
                    <a:pt x="319" y="137"/>
                  </a:lnTo>
                  <a:lnTo>
                    <a:pt x="324" y="129"/>
                  </a:lnTo>
                  <a:lnTo>
                    <a:pt x="324" y="129"/>
                  </a:lnTo>
                  <a:lnTo>
                    <a:pt x="330" y="139"/>
                  </a:lnTo>
                  <a:lnTo>
                    <a:pt x="330" y="139"/>
                  </a:lnTo>
                  <a:lnTo>
                    <a:pt x="333" y="148"/>
                  </a:lnTo>
                  <a:lnTo>
                    <a:pt x="335" y="158"/>
                  </a:lnTo>
                  <a:lnTo>
                    <a:pt x="335" y="158"/>
                  </a:lnTo>
                  <a:lnTo>
                    <a:pt x="338" y="170"/>
                  </a:lnTo>
                  <a:lnTo>
                    <a:pt x="340" y="176"/>
                  </a:lnTo>
                  <a:lnTo>
                    <a:pt x="343" y="183"/>
                  </a:lnTo>
                  <a:lnTo>
                    <a:pt x="343" y="183"/>
                  </a:lnTo>
                  <a:lnTo>
                    <a:pt x="349" y="191"/>
                  </a:lnTo>
                  <a:lnTo>
                    <a:pt x="356" y="199"/>
                  </a:lnTo>
                  <a:lnTo>
                    <a:pt x="363" y="207"/>
                  </a:lnTo>
                  <a:lnTo>
                    <a:pt x="372" y="214"/>
                  </a:lnTo>
                  <a:lnTo>
                    <a:pt x="376" y="218"/>
                  </a:lnTo>
                  <a:lnTo>
                    <a:pt x="376" y="218"/>
                  </a:lnTo>
                  <a:lnTo>
                    <a:pt x="385" y="227"/>
                  </a:lnTo>
                  <a:lnTo>
                    <a:pt x="389" y="231"/>
                  </a:lnTo>
                  <a:lnTo>
                    <a:pt x="391" y="236"/>
                  </a:lnTo>
                  <a:lnTo>
                    <a:pt x="391" y="236"/>
                  </a:lnTo>
                  <a:lnTo>
                    <a:pt x="393" y="239"/>
                  </a:lnTo>
                  <a:lnTo>
                    <a:pt x="391" y="241"/>
                  </a:lnTo>
                  <a:lnTo>
                    <a:pt x="391" y="241"/>
                  </a:lnTo>
                  <a:lnTo>
                    <a:pt x="390" y="243"/>
                  </a:lnTo>
                  <a:lnTo>
                    <a:pt x="388" y="245"/>
                  </a:lnTo>
                  <a:lnTo>
                    <a:pt x="380" y="248"/>
                  </a:lnTo>
                  <a:lnTo>
                    <a:pt x="380" y="248"/>
                  </a:lnTo>
                  <a:lnTo>
                    <a:pt x="368" y="251"/>
                  </a:lnTo>
                  <a:lnTo>
                    <a:pt x="365" y="254"/>
                  </a:lnTo>
                  <a:lnTo>
                    <a:pt x="362" y="258"/>
                  </a:lnTo>
                  <a:lnTo>
                    <a:pt x="362" y="258"/>
                  </a:lnTo>
                  <a:lnTo>
                    <a:pt x="361" y="262"/>
                  </a:lnTo>
                  <a:lnTo>
                    <a:pt x="361" y="264"/>
                  </a:lnTo>
                  <a:lnTo>
                    <a:pt x="363" y="272"/>
                  </a:lnTo>
                  <a:lnTo>
                    <a:pt x="363" y="272"/>
                  </a:lnTo>
                  <a:lnTo>
                    <a:pt x="367" y="277"/>
                  </a:lnTo>
                  <a:lnTo>
                    <a:pt x="372" y="279"/>
                  </a:lnTo>
                  <a:lnTo>
                    <a:pt x="372" y="279"/>
                  </a:lnTo>
                  <a:lnTo>
                    <a:pt x="376" y="283"/>
                  </a:lnTo>
                  <a:lnTo>
                    <a:pt x="376" y="283"/>
                  </a:lnTo>
                  <a:lnTo>
                    <a:pt x="377" y="287"/>
                  </a:lnTo>
                  <a:lnTo>
                    <a:pt x="377" y="294"/>
                  </a:lnTo>
                  <a:lnTo>
                    <a:pt x="377" y="294"/>
                  </a:lnTo>
                  <a:lnTo>
                    <a:pt x="379" y="301"/>
                  </a:lnTo>
                  <a:lnTo>
                    <a:pt x="379" y="301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Freeform 167">
              <a:extLst>
                <a:ext uri="{FF2B5EF4-FFF2-40B4-BE49-F238E27FC236}">
                  <a16:creationId xmlns:a16="http://schemas.microsoft.com/office/drawing/2014/main" id="{0FB5443E-5F61-F441-8C03-02A56E049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346" y="7906089"/>
              <a:ext cx="489363" cy="834689"/>
            </a:xfrm>
            <a:custGeom>
              <a:avLst/>
              <a:gdLst>
                <a:gd name="T0" fmla="*/ 2 w 265"/>
                <a:gd name="T1" fmla="*/ 403 h 452"/>
                <a:gd name="T2" fmla="*/ 2 w 265"/>
                <a:gd name="T3" fmla="*/ 393 h 452"/>
                <a:gd name="T4" fmla="*/ 17 w 265"/>
                <a:gd name="T5" fmla="*/ 375 h 452"/>
                <a:gd name="T6" fmla="*/ 26 w 265"/>
                <a:gd name="T7" fmla="*/ 370 h 452"/>
                <a:gd name="T8" fmla="*/ 45 w 265"/>
                <a:gd name="T9" fmla="*/ 359 h 452"/>
                <a:gd name="T10" fmla="*/ 54 w 265"/>
                <a:gd name="T11" fmla="*/ 348 h 452"/>
                <a:gd name="T12" fmla="*/ 77 w 265"/>
                <a:gd name="T13" fmla="*/ 322 h 452"/>
                <a:gd name="T14" fmla="*/ 87 w 265"/>
                <a:gd name="T15" fmla="*/ 299 h 452"/>
                <a:gd name="T16" fmla="*/ 85 w 265"/>
                <a:gd name="T17" fmla="*/ 280 h 452"/>
                <a:gd name="T18" fmla="*/ 76 w 265"/>
                <a:gd name="T19" fmla="*/ 264 h 452"/>
                <a:gd name="T20" fmla="*/ 77 w 265"/>
                <a:gd name="T21" fmla="*/ 254 h 452"/>
                <a:gd name="T22" fmla="*/ 74 w 265"/>
                <a:gd name="T23" fmla="*/ 234 h 452"/>
                <a:gd name="T24" fmla="*/ 72 w 265"/>
                <a:gd name="T25" fmla="*/ 212 h 452"/>
                <a:gd name="T26" fmla="*/ 85 w 265"/>
                <a:gd name="T27" fmla="*/ 192 h 452"/>
                <a:gd name="T28" fmla="*/ 88 w 265"/>
                <a:gd name="T29" fmla="*/ 171 h 452"/>
                <a:gd name="T30" fmla="*/ 85 w 265"/>
                <a:gd name="T31" fmla="*/ 158 h 452"/>
                <a:gd name="T32" fmla="*/ 91 w 265"/>
                <a:gd name="T33" fmla="*/ 139 h 452"/>
                <a:gd name="T34" fmla="*/ 90 w 265"/>
                <a:gd name="T35" fmla="*/ 124 h 452"/>
                <a:gd name="T36" fmla="*/ 74 w 265"/>
                <a:gd name="T37" fmla="*/ 114 h 452"/>
                <a:gd name="T38" fmla="*/ 54 w 265"/>
                <a:gd name="T39" fmla="*/ 116 h 452"/>
                <a:gd name="T40" fmla="*/ 45 w 265"/>
                <a:gd name="T41" fmla="*/ 119 h 452"/>
                <a:gd name="T42" fmla="*/ 45 w 265"/>
                <a:gd name="T43" fmla="*/ 115 h 452"/>
                <a:gd name="T44" fmla="*/ 53 w 265"/>
                <a:gd name="T45" fmla="*/ 101 h 452"/>
                <a:gd name="T46" fmla="*/ 57 w 265"/>
                <a:gd name="T47" fmla="*/ 87 h 452"/>
                <a:gd name="T48" fmla="*/ 62 w 265"/>
                <a:gd name="T49" fmla="*/ 63 h 452"/>
                <a:gd name="T50" fmla="*/ 50 w 265"/>
                <a:gd name="T51" fmla="*/ 33 h 452"/>
                <a:gd name="T52" fmla="*/ 48 w 265"/>
                <a:gd name="T53" fmla="*/ 14 h 452"/>
                <a:gd name="T54" fmla="*/ 57 w 265"/>
                <a:gd name="T55" fmla="*/ 0 h 452"/>
                <a:gd name="T56" fmla="*/ 90 w 265"/>
                <a:gd name="T57" fmla="*/ 44 h 452"/>
                <a:gd name="T58" fmla="*/ 113 w 265"/>
                <a:gd name="T59" fmla="*/ 50 h 452"/>
                <a:gd name="T60" fmla="*/ 138 w 265"/>
                <a:gd name="T61" fmla="*/ 44 h 452"/>
                <a:gd name="T62" fmla="*/ 155 w 265"/>
                <a:gd name="T63" fmla="*/ 44 h 452"/>
                <a:gd name="T64" fmla="*/ 174 w 265"/>
                <a:gd name="T65" fmla="*/ 44 h 452"/>
                <a:gd name="T66" fmla="*/ 191 w 265"/>
                <a:gd name="T67" fmla="*/ 40 h 452"/>
                <a:gd name="T68" fmla="*/ 198 w 265"/>
                <a:gd name="T69" fmla="*/ 44 h 452"/>
                <a:gd name="T70" fmla="*/ 198 w 265"/>
                <a:gd name="T71" fmla="*/ 64 h 452"/>
                <a:gd name="T72" fmla="*/ 198 w 265"/>
                <a:gd name="T73" fmla="*/ 84 h 452"/>
                <a:gd name="T74" fmla="*/ 210 w 265"/>
                <a:gd name="T75" fmla="*/ 98 h 452"/>
                <a:gd name="T76" fmla="*/ 225 w 265"/>
                <a:gd name="T77" fmla="*/ 125 h 452"/>
                <a:gd name="T78" fmla="*/ 240 w 265"/>
                <a:gd name="T79" fmla="*/ 151 h 452"/>
                <a:gd name="T80" fmla="*/ 258 w 265"/>
                <a:gd name="T81" fmla="*/ 186 h 452"/>
                <a:gd name="T82" fmla="*/ 263 w 265"/>
                <a:gd name="T83" fmla="*/ 226 h 452"/>
                <a:gd name="T84" fmla="*/ 254 w 265"/>
                <a:gd name="T85" fmla="*/ 245 h 452"/>
                <a:gd name="T86" fmla="*/ 242 w 265"/>
                <a:gd name="T87" fmla="*/ 255 h 452"/>
                <a:gd name="T88" fmla="*/ 231 w 265"/>
                <a:gd name="T89" fmla="*/ 278 h 452"/>
                <a:gd name="T90" fmla="*/ 221 w 265"/>
                <a:gd name="T91" fmla="*/ 303 h 452"/>
                <a:gd name="T92" fmla="*/ 206 w 265"/>
                <a:gd name="T93" fmla="*/ 313 h 452"/>
                <a:gd name="T94" fmla="*/ 187 w 265"/>
                <a:gd name="T95" fmla="*/ 327 h 452"/>
                <a:gd name="T96" fmla="*/ 177 w 265"/>
                <a:gd name="T97" fmla="*/ 345 h 452"/>
                <a:gd name="T98" fmla="*/ 161 w 265"/>
                <a:gd name="T99" fmla="*/ 359 h 452"/>
                <a:gd name="T100" fmla="*/ 157 w 265"/>
                <a:gd name="T101" fmla="*/ 361 h 452"/>
                <a:gd name="T102" fmla="*/ 145 w 265"/>
                <a:gd name="T103" fmla="*/ 368 h 452"/>
                <a:gd name="T104" fmla="*/ 136 w 265"/>
                <a:gd name="T105" fmla="*/ 392 h 452"/>
                <a:gd name="T106" fmla="*/ 131 w 265"/>
                <a:gd name="T107" fmla="*/ 410 h 452"/>
                <a:gd name="T108" fmla="*/ 117 w 265"/>
                <a:gd name="T109" fmla="*/ 420 h 452"/>
                <a:gd name="T110" fmla="*/ 81 w 265"/>
                <a:gd name="T111" fmla="*/ 424 h 452"/>
                <a:gd name="T112" fmla="*/ 55 w 265"/>
                <a:gd name="T113" fmla="*/ 426 h 452"/>
                <a:gd name="T114" fmla="*/ 46 w 265"/>
                <a:gd name="T115" fmla="*/ 431 h 452"/>
                <a:gd name="T116" fmla="*/ 39 w 265"/>
                <a:gd name="T117" fmla="*/ 442 h 452"/>
                <a:gd name="T118" fmla="*/ 25 w 265"/>
                <a:gd name="T119" fmla="*/ 452 h 452"/>
                <a:gd name="T120" fmla="*/ 9 w 265"/>
                <a:gd name="T121" fmla="*/ 442 h 452"/>
                <a:gd name="T122" fmla="*/ 0 w 265"/>
                <a:gd name="T123" fmla="*/ 429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5" h="452">
                  <a:moveTo>
                    <a:pt x="2" y="419"/>
                  </a:moveTo>
                  <a:lnTo>
                    <a:pt x="2" y="419"/>
                  </a:lnTo>
                  <a:lnTo>
                    <a:pt x="3" y="411"/>
                  </a:lnTo>
                  <a:lnTo>
                    <a:pt x="2" y="403"/>
                  </a:lnTo>
                  <a:lnTo>
                    <a:pt x="2" y="403"/>
                  </a:lnTo>
                  <a:lnTo>
                    <a:pt x="0" y="398"/>
                  </a:lnTo>
                  <a:lnTo>
                    <a:pt x="2" y="393"/>
                  </a:lnTo>
                  <a:lnTo>
                    <a:pt x="2" y="393"/>
                  </a:lnTo>
                  <a:lnTo>
                    <a:pt x="3" y="389"/>
                  </a:lnTo>
                  <a:lnTo>
                    <a:pt x="4" y="387"/>
                  </a:lnTo>
                  <a:lnTo>
                    <a:pt x="9" y="380"/>
                  </a:lnTo>
                  <a:lnTo>
                    <a:pt x="17" y="375"/>
                  </a:lnTo>
                  <a:lnTo>
                    <a:pt x="25" y="371"/>
                  </a:lnTo>
                  <a:lnTo>
                    <a:pt x="25" y="371"/>
                  </a:lnTo>
                  <a:lnTo>
                    <a:pt x="26" y="370"/>
                  </a:lnTo>
                  <a:lnTo>
                    <a:pt x="26" y="370"/>
                  </a:lnTo>
                  <a:lnTo>
                    <a:pt x="35" y="366"/>
                  </a:lnTo>
                  <a:lnTo>
                    <a:pt x="35" y="366"/>
                  </a:lnTo>
                  <a:lnTo>
                    <a:pt x="40" y="362"/>
                  </a:lnTo>
                  <a:lnTo>
                    <a:pt x="45" y="359"/>
                  </a:lnTo>
                  <a:lnTo>
                    <a:pt x="45" y="359"/>
                  </a:lnTo>
                  <a:lnTo>
                    <a:pt x="50" y="354"/>
                  </a:lnTo>
                  <a:lnTo>
                    <a:pt x="54" y="348"/>
                  </a:lnTo>
                  <a:lnTo>
                    <a:pt x="54" y="348"/>
                  </a:lnTo>
                  <a:lnTo>
                    <a:pt x="62" y="339"/>
                  </a:lnTo>
                  <a:lnTo>
                    <a:pt x="62" y="339"/>
                  </a:lnTo>
                  <a:lnTo>
                    <a:pt x="73" y="328"/>
                  </a:lnTo>
                  <a:lnTo>
                    <a:pt x="77" y="322"/>
                  </a:lnTo>
                  <a:lnTo>
                    <a:pt x="82" y="315"/>
                  </a:lnTo>
                  <a:lnTo>
                    <a:pt x="82" y="315"/>
                  </a:lnTo>
                  <a:lnTo>
                    <a:pt x="85" y="306"/>
                  </a:lnTo>
                  <a:lnTo>
                    <a:pt x="87" y="299"/>
                  </a:lnTo>
                  <a:lnTo>
                    <a:pt x="87" y="292"/>
                  </a:lnTo>
                  <a:lnTo>
                    <a:pt x="87" y="285"/>
                  </a:lnTo>
                  <a:lnTo>
                    <a:pt x="87" y="285"/>
                  </a:lnTo>
                  <a:lnTo>
                    <a:pt x="85" y="280"/>
                  </a:lnTo>
                  <a:lnTo>
                    <a:pt x="81" y="274"/>
                  </a:lnTo>
                  <a:lnTo>
                    <a:pt x="81" y="274"/>
                  </a:lnTo>
                  <a:lnTo>
                    <a:pt x="77" y="269"/>
                  </a:lnTo>
                  <a:lnTo>
                    <a:pt x="76" y="264"/>
                  </a:lnTo>
                  <a:lnTo>
                    <a:pt x="76" y="264"/>
                  </a:lnTo>
                  <a:lnTo>
                    <a:pt x="76" y="258"/>
                  </a:lnTo>
                  <a:lnTo>
                    <a:pt x="77" y="254"/>
                  </a:lnTo>
                  <a:lnTo>
                    <a:pt x="77" y="254"/>
                  </a:lnTo>
                  <a:lnTo>
                    <a:pt x="77" y="245"/>
                  </a:lnTo>
                  <a:lnTo>
                    <a:pt x="77" y="240"/>
                  </a:lnTo>
                  <a:lnTo>
                    <a:pt x="74" y="234"/>
                  </a:lnTo>
                  <a:lnTo>
                    <a:pt x="74" y="234"/>
                  </a:lnTo>
                  <a:lnTo>
                    <a:pt x="71" y="222"/>
                  </a:lnTo>
                  <a:lnTo>
                    <a:pt x="71" y="217"/>
                  </a:lnTo>
                  <a:lnTo>
                    <a:pt x="72" y="212"/>
                  </a:lnTo>
                  <a:lnTo>
                    <a:pt x="72" y="212"/>
                  </a:lnTo>
                  <a:lnTo>
                    <a:pt x="74" y="206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85" y="192"/>
                  </a:lnTo>
                  <a:lnTo>
                    <a:pt x="85" y="192"/>
                  </a:lnTo>
                  <a:lnTo>
                    <a:pt x="88" y="184"/>
                  </a:lnTo>
                  <a:lnTo>
                    <a:pt x="90" y="177"/>
                  </a:lnTo>
                  <a:lnTo>
                    <a:pt x="88" y="171"/>
                  </a:lnTo>
                  <a:lnTo>
                    <a:pt x="86" y="166"/>
                  </a:lnTo>
                  <a:lnTo>
                    <a:pt x="85" y="162"/>
                  </a:lnTo>
                  <a:lnTo>
                    <a:pt x="85" y="162"/>
                  </a:lnTo>
                  <a:lnTo>
                    <a:pt x="85" y="158"/>
                  </a:lnTo>
                  <a:lnTo>
                    <a:pt x="85" y="155"/>
                  </a:lnTo>
                  <a:lnTo>
                    <a:pt x="88" y="147"/>
                  </a:lnTo>
                  <a:lnTo>
                    <a:pt x="88" y="147"/>
                  </a:lnTo>
                  <a:lnTo>
                    <a:pt x="91" y="139"/>
                  </a:lnTo>
                  <a:lnTo>
                    <a:pt x="92" y="135"/>
                  </a:lnTo>
                  <a:lnTo>
                    <a:pt x="92" y="132"/>
                  </a:lnTo>
                  <a:lnTo>
                    <a:pt x="91" y="128"/>
                  </a:lnTo>
                  <a:lnTo>
                    <a:pt x="90" y="124"/>
                  </a:lnTo>
                  <a:lnTo>
                    <a:pt x="86" y="120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74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2" y="115"/>
                  </a:lnTo>
                  <a:lnTo>
                    <a:pt x="54" y="116"/>
                  </a:lnTo>
                  <a:lnTo>
                    <a:pt x="51" y="118"/>
                  </a:lnTo>
                  <a:lnTo>
                    <a:pt x="51" y="118"/>
                  </a:lnTo>
                  <a:lnTo>
                    <a:pt x="49" y="119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5" y="118"/>
                  </a:lnTo>
                  <a:lnTo>
                    <a:pt x="45" y="118"/>
                  </a:lnTo>
                  <a:lnTo>
                    <a:pt x="45" y="115"/>
                  </a:lnTo>
                  <a:lnTo>
                    <a:pt x="46" y="112"/>
                  </a:lnTo>
                  <a:lnTo>
                    <a:pt x="49" y="106"/>
                  </a:lnTo>
                  <a:lnTo>
                    <a:pt x="49" y="106"/>
                  </a:lnTo>
                  <a:lnTo>
                    <a:pt x="53" y="101"/>
                  </a:lnTo>
                  <a:lnTo>
                    <a:pt x="54" y="96"/>
                  </a:lnTo>
                  <a:lnTo>
                    <a:pt x="54" y="96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62" y="74"/>
                  </a:lnTo>
                  <a:lnTo>
                    <a:pt x="62" y="68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59" y="54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49" y="26"/>
                  </a:lnTo>
                  <a:lnTo>
                    <a:pt x="48" y="21"/>
                  </a:lnTo>
                  <a:lnTo>
                    <a:pt x="48" y="14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76" y="27"/>
                  </a:lnTo>
                  <a:lnTo>
                    <a:pt x="85" y="38"/>
                  </a:lnTo>
                  <a:lnTo>
                    <a:pt x="85" y="38"/>
                  </a:lnTo>
                  <a:lnTo>
                    <a:pt x="90" y="44"/>
                  </a:lnTo>
                  <a:lnTo>
                    <a:pt x="96" y="47"/>
                  </a:lnTo>
                  <a:lnTo>
                    <a:pt x="101" y="50"/>
                  </a:lnTo>
                  <a:lnTo>
                    <a:pt x="106" y="51"/>
                  </a:lnTo>
                  <a:lnTo>
                    <a:pt x="113" y="50"/>
                  </a:lnTo>
                  <a:lnTo>
                    <a:pt x="118" y="50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38" y="44"/>
                  </a:lnTo>
                  <a:lnTo>
                    <a:pt x="138" y="44"/>
                  </a:lnTo>
                  <a:lnTo>
                    <a:pt x="146" y="42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61" y="45"/>
                  </a:lnTo>
                  <a:lnTo>
                    <a:pt x="168" y="45"/>
                  </a:lnTo>
                  <a:lnTo>
                    <a:pt x="168" y="45"/>
                  </a:lnTo>
                  <a:lnTo>
                    <a:pt x="174" y="44"/>
                  </a:lnTo>
                  <a:lnTo>
                    <a:pt x="180" y="42"/>
                  </a:lnTo>
                  <a:lnTo>
                    <a:pt x="180" y="42"/>
                  </a:lnTo>
                  <a:lnTo>
                    <a:pt x="188" y="40"/>
                  </a:lnTo>
                  <a:lnTo>
                    <a:pt x="191" y="40"/>
                  </a:lnTo>
                  <a:lnTo>
                    <a:pt x="194" y="41"/>
                  </a:lnTo>
                  <a:lnTo>
                    <a:pt x="194" y="41"/>
                  </a:lnTo>
                  <a:lnTo>
                    <a:pt x="197" y="42"/>
                  </a:lnTo>
                  <a:lnTo>
                    <a:pt x="198" y="44"/>
                  </a:lnTo>
                  <a:lnTo>
                    <a:pt x="199" y="49"/>
                  </a:lnTo>
                  <a:lnTo>
                    <a:pt x="199" y="56"/>
                  </a:lnTo>
                  <a:lnTo>
                    <a:pt x="198" y="64"/>
                  </a:lnTo>
                  <a:lnTo>
                    <a:pt x="198" y="64"/>
                  </a:lnTo>
                  <a:lnTo>
                    <a:pt x="197" y="70"/>
                  </a:lnTo>
                  <a:lnTo>
                    <a:pt x="197" y="77"/>
                  </a:lnTo>
                  <a:lnTo>
                    <a:pt x="197" y="77"/>
                  </a:lnTo>
                  <a:lnTo>
                    <a:pt x="198" y="84"/>
                  </a:lnTo>
                  <a:lnTo>
                    <a:pt x="201" y="89"/>
                  </a:lnTo>
                  <a:lnTo>
                    <a:pt x="205" y="95"/>
                  </a:lnTo>
                  <a:lnTo>
                    <a:pt x="210" y="98"/>
                  </a:lnTo>
                  <a:lnTo>
                    <a:pt x="210" y="98"/>
                  </a:lnTo>
                  <a:lnTo>
                    <a:pt x="213" y="104"/>
                  </a:lnTo>
                  <a:lnTo>
                    <a:pt x="217" y="109"/>
                  </a:lnTo>
                  <a:lnTo>
                    <a:pt x="224" y="121"/>
                  </a:lnTo>
                  <a:lnTo>
                    <a:pt x="225" y="125"/>
                  </a:lnTo>
                  <a:lnTo>
                    <a:pt x="225" y="125"/>
                  </a:lnTo>
                  <a:lnTo>
                    <a:pt x="233" y="138"/>
                  </a:lnTo>
                  <a:lnTo>
                    <a:pt x="240" y="151"/>
                  </a:lnTo>
                  <a:lnTo>
                    <a:pt x="240" y="151"/>
                  </a:lnTo>
                  <a:lnTo>
                    <a:pt x="250" y="169"/>
                  </a:lnTo>
                  <a:lnTo>
                    <a:pt x="254" y="176"/>
                  </a:lnTo>
                  <a:lnTo>
                    <a:pt x="258" y="186"/>
                  </a:lnTo>
                  <a:lnTo>
                    <a:pt x="258" y="186"/>
                  </a:lnTo>
                  <a:lnTo>
                    <a:pt x="262" y="197"/>
                  </a:lnTo>
                  <a:lnTo>
                    <a:pt x="263" y="211"/>
                  </a:lnTo>
                  <a:lnTo>
                    <a:pt x="265" y="218"/>
                  </a:lnTo>
                  <a:lnTo>
                    <a:pt x="263" y="226"/>
                  </a:lnTo>
                  <a:lnTo>
                    <a:pt x="262" y="234"/>
                  </a:lnTo>
                  <a:lnTo>
                    <a:pt x="259" y="240"/>
                  </a:lnTo>
                  <a:lnTo>
                    <a:pt x="259" y="240"/>
                  </a:lnTo>
                  <a:lnTo>
                    <a:pt x="254" y="245"/>
                  </a:lnTo>
                  <a:lnTo>
                    <a:pt x="249" y="249"/>
                  </a:lnTo>
                  <a:lnTo>
                    <a:pt x="249" y="249"/>
                  </a:lnTo>
                  <a:lnTo>
                    <a:pt x="242" y="255"/>
                  </a:lnTo>
                  <a:lnTo>
                    <a:pt x="242" y="255"/>
                  </a:lnTo>
                  <a:lnTo>
                    <a:pt x="238" y="260"/>
                  </a:lnTo>
                  <a:lnTo>
                    <a:pt x="235" y="267"/>
                  </a:lnTo>
                  <a:lnTo>
                    <a:pt x="231" y="278"/>
                  </a:lnTo>
                  <a:lnTo>
                    <a:pt x="231" y="278"/>
                  </a:lnTo>
                  <a:lnTo>
                    <a:pt x="229" y="288"/>
                  </a:lnTo>
                  <a:lnTo>
                    <a:pt x="229" y="288"/>
                  </a:lnTo>
                  <a:lnTo>
                    <a:pt x="225" y="296"/>
                  </a:lnTo>
                  <a:lnTo>
                    <a:pt x="221" y="303"/>
                  </a:lnTo>
                  <a:lnTo>
                    <a:pt x="217" y="306"/>
                  </a:lnTo>
                  <a:lnTo>
                    <a:pt x="213" y="309"/>
                  </a:lnTo>
                  <a:lnTo>
                    <a:pt x="213" y="309"/>
                  </a:lnTo>
                  <a:lnTo>
                    <a:pt x="206" y="313"/>
                  </a:lnTo>
                  <a:lnTo>
                    <a:pt x="206" y="313"/>
                  </a:lnTo>
                  <a:lnTo>
                    <a:pt x="196" y="317"/>
                  </a:lnTo>
                  <a:lnTo>
                    <a:pt x="191" y="320"/>
                  </a:lnTo>
                  <a:lnTo>
                    <a:pt x="187" y="327"/>
                  </a:lnTo>
                  <a:lnTo>
                    <a:pt x="187" y="327"/>
                  </a:lnTo>
                  <a:lnTo>
                    <a:pt x="182" y="337"/>
                  </a:lnTo>
                  <a:lnTo>
                    <a:pt x="182" y="337"/>
                  </a:lnTo>
                  <a:lnTo>
                    <a:pt x="177" y="345"/>
                  </a:lnTo>
                  <a:lnTo>
                    <a:pt x="171" y="351"/>
                  </a:lnTo>
                  <a:lnTo>
                    <a:pt x="170" y="354"/>
                  </a:lnTo>
                  <a:lnTo>
                    <a:pt x="170" y="354"/>
                  </a:lnTo>
                  <a:lnTo>
                    <a:pt x="161" y="359"/>
                  </a:lnTo>
                  <a:lnTo>
                    <a:pt x="161" y="359"/>
                  </a:lnTo>
                  <a:lnTo>
                    <a:pt x="161" y="359"/>
                  </a:lnTo>
                  <a:lnTo>
                    <a:pt x="161" y="359"/>
                  </a:lnTo>
                  <a:lnTo>
                    <a:pt x="157" y="361"/>
                  </a:lnTo>
                  <a:lnTo>
                    <a:pt x="157" y="361"/>
                  </a:lnTo>
                  <a:lnTo>
                    <a:pt x="148" y="365"/>
                  </a:lnTo>
                  <a:lnTo>
                    <a:pt x="148" y="365"/>
                  </a:lnTo>
                  <a:lnTo>
                    <a:pt x="145" y="368"/>
                  </a:lnTo>
                  <a:lnTo>
                    <a:pt x="142" y="371"/>
                  </a:lnTo>
                  <a:lnTo>
                    <a:pt x="138" y="378"/>
                  </a:lnTo>
                  <a:lnTo>
                    <a:pt x="137" y="385"/>
                  </a:lnTo>
                  <a:lnTo>
                    <a:pt x="136" y="392"/>
                  </a:lnTo>
                  <a:lnTo>
                    <a:pt x="136" y="392"/>
                  </a:lnTo>
                  <a:lnTo>
                    <a:pt x="134" y="402"/>
                  </a:lnTo>
                  <a:lnTo>
                    <a:pt x="133" y="406"/>
                  </a:lnTo>
                  <a:lnTo>
                    <a:pt x="131" y="410"/>
                  </a:lnTo>
                  <a:lnTo>
                    <a:pt x="131" y="410"/>
                  </a:lnTo>
                  <a:lnTo>
                    <a:pt x="125" y="415"/>
                  </a:lnTo>
                  <a:lnTo>
                    <a:pt x="122" y="417"/>
                  </a:lnTo>
                  <a:lnTo>
                    <a:pt x="117" y="420"/>
                  </a:lnTo>
                  <a:lnTo>
                    <a:pt x="111" y="421"/>
                  </a:lnTo>
                  <a:lnTo>
                    <a:pt x="100" y="422"/>
                  </a:lnTo>
                  <a:lnTo>
                    <a:pt x="88" y="424"/>
                  </a:lnTo>
                  <a:lnTo>
                    <a:pt x="81" y="424"/>
                  </a:lnTo>
                  <a:lnTo>
                    <a:pt x="81" y="424"/>
                  </a:lnTo>
                  <a:lnTo>
                    <a:pt x="68" y="424"/>
                  </a:lnTo>
                  <a:lnTo>
                    <a:pt x="62" y="425"/>
                  </a:lnTo>
                  <a:lnTo>
                    <a:pt x="55" y="426"/>
                  </a:lnTo>
                  <a:lnTo>
                    <a:pt x="55" y="426"/>
                  </a:lnTo>
                  <a:lnTo>
                    <a:pt x="50" y="429"/>
                  </a:lnTo>
                  <a:lnTo>
                    <a:pt x="50" y="429"/>
                  </a:lnTo>
                  <a:lnTo>
                    <a:pt x="46" y="431"/>
                  </a:lnTo>
                  <a:lnTo>
                    <a:pt x="46" y="431"/>
                  </a:lnTo>
                  <a:lnTo>
                    <a:pt x="43" y="436"/>
                  </a:lnTo>
                  <a:lnTo>
                    <a:pt x="39" y="442"/>
                  </a:lnTo>
                  <a:lnTo>
                    <a:pt x="39" y="442"/>
                  </a:lnTo>
                  <a:lnTo>
                    <a:pt x="34" y="448"/>
                  </a:lnTo>
                  <a:lnTo>
                    <a:pt x="34" y="448"/>
                  </a:lnTo>
                  <a:lnTo>
                    <a:pt x="30" y="450"/>
                  </a:lnTo>
                  <a:lnTo>
                    <a:pt x="25" y="452"/>
                  </a:lnTo>
                  <a:lnTo>
                    <a:pt x="25" y="452"/>
                  </a:lnTo>
                  <a:lnTo>
                    <a:pt x="20" y="450"/>
                  </a:lnTo>
                  <a:lnTo>
                    <a:pt x="14" y="447"/>
                  </a:lnTo>
                  <a:lnTo>
                    <a:pt x="9" y="442"/>
                  </a:lnTo>
                  <a:lnTo>
                    <a:pt x="3" y="434"/>
                  </a:lnTo>
                  <a:lnTo>
                    <a:pt x="3" y="434"/>
                  </a:lnTo>
                  <a:lnTo>
                    <a:pt x="0" y="431"/>
                  </a:lnTo>
                  <a:lnTo>
                    <a:pt x="0" y="429"/>
                  </a:lnTo>
                  <a:lnTo>
                    <a:pt x="2" y="422"/>
                  </a:lnTo>
                  <a:lnTo>
                    <a:pt x="2" y="419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Freeform 168">
              <a:extLst>
                <a:ext uri="{FF2B5EF4-FFF2-40B4-BE49-F238E27FC236}">
                  <a16:creationId xmlns:a16="http://schemas.microsoft.com/office/drawing/2014/main" id="{B676F0CF-747B-F146-B817-8296408A2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6838" y="8244027"/>
              <a:ext cx="1268651" cy="795909"/>
            </a:xfrm>
            <a:custGeom>
              <a:avLst/>
              <a:gdLst>
                <a:gd name="T0" fmla="*/ 683 w 687"/>
                <a:gd name="T1" fmla="*/ 168 h 431"/>
                <a:gd name="T2" fmla="*/ 659 w 687"/>
                <a:gd name="T3" fmla="*/ 199 h 431"/>
                <a:gd name="T4" fmla="*/ 644 w 687"/>
                <a:gd name="T5" fmla="*/ 237 h 431"/>
                <a:gd name="T6" fmla="*/ 635 w 687"/>
                <a:gd name="T7" fmla="*/ 273 h 431"/>
                <a:gd name="T8" fmla="*/ 663 w 687"/>
                <a:gd name="T9" fmla="*/ 334 h 431"/>
                <a:gd name="T10" fmla="*/ 659 w 687"/>
                <a:gd name="T11" fmla="*/ 385 h 431"/>
                <a:gd name="T12" fmla="*/ 611 w 687"/>
                <a:gd name="T13" fmla="*/ 418 h 431"/>
                <a:gd name="T14" fmla="*/ 569 w 687"/>
                <a:gd name="T15" fmla="*/ 409 h 431"/>
                <a:gd name="T16" fmla="*/ 509 w 687"/>
                <a:gd name="T17" fmla="*/ 400 h 431"/>
                <a:gd name="T18" fmla="*/ 449 w 687"/>
                <a:gd name="T19" fmla="*/ 404 h 431"/>
                <a:gd name="T20" fmla="*/ 403 w 687"/>
                <a:gd name="T21" fmla="*/ 392 h 431"/>
                <a:gd name="T22" fmla="*/ 387 w 687"/>
                <a:gd name="T23" fmla="*/ 357 h 431"/>
                <a:gd name="T24" fmla="*/ 356 w 687"/>
                <a:gd name="T25" fmla="*/ 340 h 431"/>
                <a:gd name="T26" fmla="*/ 316 w 687"/>
                <a:gd name="T27" fmla="*/ 343 h 431"/>
                <a:gd name="T28" fmla="*/ 277 w 687"/>
                <a:gd name="T29" fmla="*/ 326 h 431"/>
                <a:gd name="T30" fmla="*/ 243 w 687"/>
                <a:gd name="T31" fmla="*/ 331 h 431"/>
                <a:gd name="T32" fmla="*/ 220 w 687"/>
                <a:gd name="T33" fmla="*/ 336 h 431"/>
                <a:gd name="T34" fmla="*/ 196 w 687"/>
                <a:gd name="T35" fmla="*/ 341 h 431"/>
                <a:gd name="T36" fmla="*/ 168 w 687"/>
                <a:gd name="T37" fmla="*/ 364 h 431"/>
                <a:gd name="T38" fmla="*/ 111 w 687"/>
                <a:gd name="T39" fmla="*/ 390 h 431"/>
                <a:gd name="T40" fmla="*/ 71 w 687"/>
                <a:gd name="T41" fmla="*/ 413 h 431"/>
                <a:gd name="T42" fmla="*/ 55 w 687"/>
                <a:gd name="T43" fmla="*/ 426 h 431"/>
                <a:gd name="T44" fmla="*/ 52 w 687"/>
                <a:gd name="T45" fmla="*/ 405 h 431"/>
                <a:gd name="T46" fmla="*/ 39 w 687"/>
                <a:gd name="T47" fmla="*/ 394 h 431"/>
                <a:gd name="T48" fmla="*/ 49 w 687"/>
                <a:gd name="T49" fmla="*/ 384 h 431"/>
                <a:gd name="T50" fmla="*/ 69 w 687"/>
                <a:gd name="T51" fmla="*/ 367 h 431"/>
                <a:gd name="T52" fmla="*/ 44 w 687"/>
                <a:gd name="T53" fmla="*/ 335 h 431"/>
                <a:gd name="T54" fmla="*/ 14 w 687"/>
                <a:gd name="T55" fmla="*/ 294 h 431"/>
                <a:gd name="T56" fmla="*/ 0 w 687"/>
                <a:gd name="T57" fmla="*/ 252 h 431"/>
                <a:gd name="T58" fmla="*/ 39 w 687"/>
                <a:gd name="T59" fmla="*/ 250 h 431"/>
                <a:gd name="T60" fmla="*/ 75 w 687"/>
                <a:gd name="T61" fmla="*/ 233 h 431"/>
                <a:gd name="T62" fmla="*/ 85 w 687"/>
                <a:gd name="T63" fmla="*/ 199 h 431"/>
                <a:gd name="T64" fmla="*/ 107 w 687"/>
                <a:gd name="T65" fmla="*/ 183 h 431"/>
                <a:gd name="T66" fmla="*/ 149 w 687"/>
                <a:gd name="T67" fmla="*/ 210 h 431"/>
                <a:gd name="T68" fmla="*/ 183 w 687"/>
                <a:gd name="T69" fmla="*/ 214 h 431"/>
                <a:gd name="T70" fmla="*/ 240 w 687"/>
                <a:gd name="T71" fmla="*/ 227 h 431"/>
                <a:gd name="T72" fmla="*/ 288 w 687"/>
                <a:gd name="T73" fmla="*/ 204 h 431"/>
                <a:gd name="T74" fmla="*/ 320 w 687"/>
                <a:gd name="T75" fmla="*/ 178 h 431"/>
                <a:gd name="T76" fmla="*/ 334 w 687"/>
                <a:gd name="T77" fmla="*/ 156 h 431"/>
                <a:gd name="T78" fmla="*/ 349 w 687"/>
                <a:gd name="T79" fmla="*/ 134 h 431"/>
                <a:gd name="T80" fmla="*/ 362 w 687"/>
                <a:gd name="T81" fmla="*/ 103 h 431"/>
                <a:gd name="T82" fmla="*/ 381 w 687"/>
                <a:gd name="T83" fmla="*/ 90 h 431"/>
                <a:gd name="T84" fmla="*/ 389 w 687"/>
                <a:gd name="T85" fmla="*/ 67 h 431"/>
                <a:gd name="T86" fmla="*/ 404 w 687"/>
                <a:gd name="T87" fmla="*/ 43 h 431"/>
                <a:gd name="T88" fmla="*/ 433 w 687"/>
                <a:gd name="T89" fmla="*/ 38 h 431"/>
                <a:gd name="T90" fmla="*/ 477 w 687"/>
                <a:gd name="T91" fmla="*/ 24 h 431"/>
                <a:gd name="T92" fmla="*/ 509 w 687"/>
                <a:gd name="T93" fmla="*/ 16 h 431"/>
                <a:gd name="T94" fmla="*/ 521 w 687"/>
                <a:gd name="T95" fmla="*/ 6 h 431"/>
                <a:gd name="T96" fmla="*/ 529 w 687"/>
                <a:gd name="T97" fmla="*/ 1 h 431"/>
                <a:gd name="T98" fmla="*/ 569 w 687"/>
                <a:gd name="T99" fmla="*/ 14 h 431"/>
                <a:gd name="T100" fmla="*/ 608 w 687"/>
                <a:gd name="T101" fmla="*/ 34 h 431"/>
                <a:gd name="T102" fmla="*/ 648 w 687"/>
                <a:gd name="T103" fmla="*/ 49 h 431"/>
                <a:gd name="T104" fmla="*/ 676 w 687"/>
                <a:gd name="T105" fmla="*/ 46 h 431"/>
                <a:gd name="T106" fmla="*/ 677 w 687"/>
                <a:gd name="T107" fmla="*/ 60 h 431"/>
                <a:gd name="T108" fmla="*/ 671 w 687"/>
                <a:gd name="T109" fmla="*/ 83 h 431"/>
                <a:gd name="T110" fmla="*/ 664 w 687"/>
                <a:gd name="T111" fmla="*/ 103 h 431"/>
                <a:gd name="T112" fmla="*/ 667 w 687"/>
                <a:gd name="T113" fmla="*/ 136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7" h="431">
                  <a:moveTo>
                    <a:pt x="687" y="158"/>
                  </a:moveTo>
                  <a:lnTo>
                    <a:pt x="687" y="158"/>
                  </a:lnTo>
                  <a:lnTo>
                    <a:pt x="686" y="163"/>
                  </a:lnTo>
                  <a:lnTo>
                    <a:pt x="686" y="163"/>
                  </a:lnTo>
                  <a:lnTo>
                    <a:pt x="683" y="168"/>
                  </a:lnTo>
                  <a:lnTo>
                    <a:pt x="683" y="168"/>
                  </a:lnTo>
                  <a:lnTo>
                    <a:pt x="678" y="176"/>
                  </a:lnTo>
                  <a:lnTo>
                    <a:pt x="672" y="182"/>
                  </a:lnTo>
                  <a:lnTo>
                    <a:pt x="672" y="182"/>
                  </a:lnTo>
                  <a:lnTo>
                    <a:pt x="663" y="193"/>
                  </a:lnTo>
                  <a:lnTo>
                    <a:pt x="663" y="193"/>
                  </a:lnTo>
                  <a:lnTo>
                    <a:pt x="659" y="199"/>
                  </a:lnTo>
                  <a:lnTo>
                    <a:pt x="657" y="205"/>
                  </a:lnTo>
                  <a:lnTo>
                    <a:pt x="653" y="216"/>
                  </a:lnTo>
                  <a:lnTo>
                    <a:pt x="653" y="216"/>
                  </a:lnTo>
                  <a:lnTo>
                    <a:pt x="646" y="230"/>
                  </a:lnTo>
                  <a:lnTo>
                    <a:pt x="646" y="230"/>
                  </a:lnTo>
                  <a:lnTo>
                    <a:pt x="644" y="237"/>
                  </a:lnTo>
                  <a:lnTo>
                    <a:pt x="644" y="237"/>
                  </a:lnTo>
                  <a:lnTo>
                    <a:pt x="638" y="251"/>
                  </a:lnTo>
                  <a:lnTo>
                    <a:pt x="635" y="257"/>
                  </a:lnTo>
                  <a:lnTo>
                    <a:pt x="635" y="265"/>
                  </a:lnTo>
                  <a:lnTo>
                    <a:pt x="635" y="265"/>
                  </a:lnTo>
                  <a:lnTo>
                    <a:pt x="635" y="273"/>
                  </a:lnTo>
                  <a:lnTo>
                    <a:pt x="636" y="279"/>
                  </a:lnTo>
                  <a:lnTo>
                    <a:pt x="640" y="292"/>
                  </a:lnTo>
                  <a:lnTo>
                    <a:pt x="646" y="303"/>
                  </a:lnTo>
                  <a:lnTo>
                    <a:pt x="654" y="316"/>
                  </a:lnTo>
                  <a:lnTo>
                    <a:pt x="654" y="316"/>
                  </a:lnTo>
                  <a:lnTo>
                    <a:pt x="663" y="334"/>
                  </a:lnTo>
                  <a:lnTo>
                    <a:pt x="667" y="343"/>
                  </a:lnTo>
                  <a:lnTo>
                    <a:pt x="669" y="350"/>
                  </a:lnTo>
                  <a:lnTo>
                    <a:pt x="671" y="359"/>
                  </a:lnTo>
                  <a:lnTo>
                    <a:pt x="669" y="368"/>
                  </a:lnTo>
                  <a:lnTo>
                    <a:pt x="666" y="376"/>
                  </a:lnTo>
                  <a:lnTo>
                    <a:pt x="659" y="385"/>
                  </a:lnTo>
                  <a:lnTo>
                    <a:pt x="659" y="385"/>
                  </a:lnTo>
                  <a:lnTo>
                    <a:pt x="648" y="396"/>
                  </a:lnTo>
                  <a:lnTo>
                    <a:pt x="634" y="408"/>
                  </a:lnTo>
                  <a:lnTo>
                    <a:pt x="626" y="412"/>
                  </a:lnTo>
                  <a:lnTo>
                    <a:pt x="618" y="415"/>
                  </a:lnTo>
                  <a:lnTo>
                    <a:pt x="611" y="418"/>
                  </a:lnTo>
                  <a:lnTo>
                    <a:pt x="603" y="418"/>
                  </a:lnTo>
                  <a:lnTo>
                    <a:pt x="603" y="418"/>
                  </a:lnTo>
                  <a:lnTo>
                    <a:pt x="594" y="417"/>
                  </a:lnTo>
                  <a:lnTo>
                    <a:pt x="585" y="414"/>
                  </a:lnTo>
                  <a:lnTo>
                    <a:pt x="569" y="409"/>
                  </a:lnTo>
                  <a:lnTo>
                    <a:pt x="569" y="409"/>
                  </a:lnTo>
                  <a:lnTo>
                    <a:pt x="550" y="403"/>
                  </a:lnTo>
                  <a:lnTo>
                    <a:pt x="538" y="400"/>
                  </a:lnTo>
                  <a:lnTo>
                    <a:pt x="528" y="399"/>
                  </a:lnTo>
                  <a:lnTo>
                    <a:pt x="528" y="399"/>
                  </a:lnTo>
                  <a:lnTo>
                    <a:pt x="519" y="399"/>
                  </a:lnTo>
                  <a:lnTo>
                    <a:pt x="509" y="400"/>
                  </a:lnTo>
                  <a:lnTo>
                    <a:pt x="491" y="403"/>
                  </a:lnTo>
                  <a:lnTo>
                    <a:pt x="491" y="403"/>
                  </a:lnTo>
                  <a:lnTo>
                    <a:pt x="469" y="404"/>
                  </a:lnTo>
                  <a:lnTo>
                    <a:pt x="459" y="405"/>
                  </a:lnTo>
                  <a:lnTo>
                    <a:pt x="449" y="404"/>
                  </a:lnTo>
                  <a:lnTo>
                    <a:pt x="449" y="404"/>
                  </a:lnTo>
                  <a:lnTo>
                    <a:pt x="433" y="403"/>
                  </a:lnTo>
                  <a:lnTo>
                    <a:pt x="433" y="403"/>
                  </a:lnTo>
                  <a:lnTo>
                    <a:pt x="421" y="400"/>
                  </a:lnTo>
                  <a:lnTo>
                    <a:pt x="410" y="398"/>
                  </a:lnTo>
                  <a:lnTo>
                    <a:pt x="405" y="395"/>
                  </a:lnTo>
                  <a:lnTo>
                    <a:pt x="403" y="392"/>
                  </a:lnTo>
                  <a:lnTo>
                    <a:pt x="399" y="389"/>
                  </a:lnTo>
                  <a:lnTo>
                    <a:pt x="396" y="382"/>
                  </a:lnTo>
                  <a:lnTo>
                    <a:pt x="395" y="377"/>
                  </a:lnTo>
                  <a:lnTo>
                    <a:pt x="395" y="377"/>
                  </a:lnTo>
                  <a:lnTo>
                    <a:pt x="390" y="363"/>
                  </a:lnTo>
                  <a:lnTo>
                    <a:pt x="387" y="357"/>
                  </a:lnTo>
                  <a:lnTo>
                    <a:pt x="384" y="352"/>
                  </a:lnTo>
                  <a:lnTo>
                    <a:pt x="379" y="347"/>
                  </a:lnTo>
                  <a:lnTo>
                    <a:pt x="373" y="343"/>
                  </a:lnTo>
                  <a:lnTo>
                    <a:pt x="366" y="340"/>
                  </a:lnTo>
                  <a:lnTo>
                    <a:pt x="356" y="340"/>
                  </a:lnTo>
                  <a:lnTo>
                    <a:pt x="356" y="340"/>
                  </a:lnTo>
                  <a:lnTo>
                    <a:pt x="345" y="340"/>
                  </a:lnTo>
                  <a:lnTo>
                    <a:pt x="336" y="341"/>
                  </a:lnTo>
                  <a:lnTo>
                    <a:pt x="336" y="341"/>
                  </a:lnTo>
                  <a:lnTo>
                    <a:pt x="326" y="343"/>
                  </a:lnTo>
                  <a:lnTo>
                    <a:pt x="316" y="343"/>
                  </a:lnTo>
                  <a:lnTo>
                    <a:pt x="316" y="343"/>
                  </a:lnTo>
                  <a:lnTo>
                    <a:pt x="310" y="341"/>
                  </a:lnTo>
                  <a:lnTo>
                    <a:pt x="303" y="339"/>
                  </a:lnTo>
                  <a:lnTo>
                    <a:pt x="291" y="333"/>
                  </a:lnTo>
                  <a:lnTo>
                    <a:pt x="289" y="333"/>
                  </a:lnTo>
                  <a:lnTo>
                    <a:pt x="289" y="333"/>
                  </a:lnTo>
                  <a:lnTo>
                    <a:pt x="277" y="326"/>
                  </a:lnTo>
                  <a:lnTo>
                    <a:pt x="270" y="325"/>
                  </a:lnTo>
                  <a:lnTo>
                    <a:pt x="264" y="325"/>
                  </a:lnTo>
                  <a:lnTo>
                    <a:pt x="264" y="325"/>
                  </a:lnTo>
                  <a:lnTo>
                    <a:pt x="257" y="325"/>
                  </a:lnTo>
                  <a:lnTo>
                    <a:pt x="252" y="326"/>
                  </a:lnTo>
                  <a:lnTo>
                    <a:pt x="243" y="331"/>
                  </a:lnTo>
                  <a:lnTo>
                    <a:pt x="243" y="331"/>
                  </a:lnTo>
                  <a:lnTo>
                    <a:pt x="237" y="334"/>
                  </a:lnTo>
                  <a:lnTo>
                    <a:pt x="231" y="336"/>
                  </a:lnTo>
                  <a:lnTo>
                    <a:pt x="231" y="336"/>
                  </a:lnTo>
                  <a:lnTo>
                    <a:pt x="225" y="336"/>
                  </a:lnTo>
                  <a:lnTo>
                    <a:pt x="220" y="336"/>
                  </a:lnTo>
                  <a:lnTo>
                    <a:pt x="220" y="336"/>
                  </a:lnTo>
                  <a:lnTo>
                    <a:pt x="214" y="335"/>
                  </a:lnTo>
                  <a:lnTo>
                    <a:pt x="209" y="335"/>
                  </a:lnTo>
                  <a:lnTo>
                    <a:pt x="203" y="338"/>
                  </a:lnTo>
                  <a:lnTo>
                    <a:pt x="196" y="341"/>
                  </a:lnTo>
                  <a:lnTo>
                    <a:pt x="196" y="341"/>
                  </a:lnTo>
                  <a:lnTo>
                    <a:pt x="188" y="350"/>
                  </a:lnTo>
                  <a:lnTo>
                    <a:pt x="188" y="350"/>
                  </a:lnTo>
                  <a:lnTo>
                    <a:pt x="183" y="355"/>
                  </a:lnTo>
                  <a:lnTo>
                    <a:pt x="177" y="361"/>
                  </a:lnTo>
                  <a:lnTo>
                    <a:pt x="177" y="361"/>
                  </a:lnTo>
                  <a:lnTo>
                    <a:pt x="168" y="364"/>
                  </a:lnTo>
                  <a:lnTo>
                    <a:pt x="158" y="367"/>
                  </a:lnTo>
                  <a:lnTo>
                    <a:pt x="158" y="367"/>
                  </a:lnTo>
                  <a:lnTo>
                    <a:pt x="141" y="372"/>
                  </a:lnTo>
                  <a:lnTo>
                    <a:pt x="141" y="372"/>
                  </a:lnTo>
                  <a:lnTo>
                    <a:pt x="126" y="381"/>
                  </a:lnTo>
                  <a:lnTo>
                    <a:pt x="111" y="390"/>
                  </a:lnTo>
                  <a:lnTo>
                    <a:pt x="106" y="392"/>
                  </a:lnTo>
                  <a:lnTo>
                    <a:pt x="106" y="392"/>
                  </a:lnTo>
                  <a:lnTo>
                    <a:pt x="92" y="400"/>
                  </a:lnTo>
                  <a:lnTo>
                    <a:pt x="92" y="400"/>
                  </a:lnTo>
                  <a:lnTo>
                    <a:pt x="81" y="405"/>
                  </a:lnTo>
                  <a:lnTo>
                    <a:pt x="71" y="413"/>
                  </a:lnTo>
                  <a:lnTo>
                    <a:pt x="62" y="421"/>
                  </a:lnTo>
                  <a:lnTo>
                    <a:pt x="60" y="426"/>
                  </a:lnTo>
                  <a:lnTo>
                    <a:pt x="56" y="431"/>
                  </a:lnTo>
                  <a:lnTo>
                    <a:pt x="56" y="431"/>
                  </a:lnTo>
                  <a:lnTo>
                    <a:pt x="55" y="426"/>
                  </a:lnTo>
                  <a:lnTo>
                    <a:pt x="55" y="426"/>
                  </a:lnTo>
                  <a:lnTo>
                    <a:pt x="55" y="421"/>
                  </a:lnTo>
                  <a:lnTo>
                    <a:pt x="55" y="421"/>
                  </a:lnTo>
                  <a:lnTo>
                    <a:pt x="55" y="413"/>
                  </a:lnTo>
                  <a:lnTo>
                    <a:pt x="53" y="409"/>
                  </a:lnTo>
                  <a:lnTo>
                    <a:pt x="52" y="405"/>
                  </a:lnTo>
                  <a:lnTo>
                    <a:pt x="52" y="405"/>
                  </a:lnTo>
                  <a:lnTo>
                    <a:pt x="48" y="401"/>
                  </a:lnTo>
                  <a:lnTo>
                    <a:pt x="44" y="399"/>
                  </a:lnTo>
                  <a:lnTo>
                    <a:pt x="44" y="399"/>
                  </a:lnTo>
                  <a:lnTo>
                    <a:pt x="41" y="396"/>
                  </a:lnTo>
                  <a:lnTo>
                    <a:pt x="39" y="394"/>
                  </a:lnTo>
                  <a:lnTo>
                    <a:pt x="39" y="394"/>
                  </a:lnTo>
                  <a:lnTo>
                    <a:pt x="38" y="391"/>
                  </a:lnTo>
                  <a:lnTo>
                    <a:pt x="38" y="389"/>
                  </a:lnTo>
                  <a:lnTo>
                    <a:pt x="38" y="389"/>
                  </a:lnTo>
                  <a:lnTo>
                    <a:pt x="39" y="387"/>
                  </a:lnTo>
                  <a:lnTo>
                    <a:pt x="42" y="386"/>
                  </a:lnTo>
                  <a:lnTo>
                    <a:pt x="49" y="384"/>
                  </a:lnTo>
                  <a:lnTo>
                    <a:pt x="49" y="384"/>
                  </a:lnTo>
                  <a:lnTo>
                    <a:pt x="60" y="380"/>
                  </a:lnTo>
                  <a:lnTo>
                    <a:pt x="65" y="377"/>
                  </a:lnTo>
                  <a:lnTo>
                    <a:pt x="67" y="372"/>
                  </a:lnTo>
                  <a:lnTo>
                    <a:pt x="67" y="372"/>
                  </a:lnTo>
                  <a:lnTo>
                    <a:pt x="69" y="367"/>
                  </a:lnTo>
                  <a:lnTo>
                    <a:pt x="67" y="361"/>
                  </a:lnTo>
                  <a:lnTo>
                    <a:pt x="67" y="361"/>
                  </a:lnTo>
                  <a:lnTo>
                    <a:pt x="65" y="354"/>
                  </a:lnTo>
                  <a:lnTo>
                    <a:pt x="60" y="348"/>
                  </a:lnTo>
                  <a:lnTo>
                    <a:pt x="48" y="338"/>
                  </a:lnTo>
                  <a:lnTo>
                    <a:pt x="44" y="335"/>
                  </a:lnTo>
                  <a:lnTo>
                    <a:pt x="44" y="335"/>
                  </a:lnTo>
                  <a:lnTo>
                    <a:pt x="30" y="320"/>
                  </a:lnTo>
                  <a:lnTo>
                    <a:pt x="24" y="313"/>
                  </a:lnTo>
                  <a:lnTo>
                    <a:pt x="19" y="304"/>
                  </a:lnTo>
                  <a:lnTo>
                    <a:pt x="19" y="304"/>
                  </a:lnTo>
                  <a:lnTo>
                    <a:pt x="14" y="294"/>
                  </a:lnTo>
                  <a:lnTo>
                    <a:pt x="11" y="283"/>
                  </a:lnTo>
                  <a:lnTo>
                    <a:pt x="11" y="283"/>
                  </a:lnTo>
                  <a:lnTo>
                    <a:pt x="9" y="273"/>
                  </a:lnTo>
                  <a:lnTo>
                    <a:pt x="6" y="262"/>
                  </a:lnTo>
                  <a:lnTo>
                    <a:pt x="6" y="262"/>
                  </a:lnTo>
                  <a:lnTo>
                    <a:pt x="0" y="252"/>
                  </a:lnTo>
                  <a:lnTo>
                    <a:pt x="0" y="252"/>
                  </a:lnTo>
                  <a:lnTo>
                    <a:pt x="9" y="251"/>
                  </a:lnTo>
                  <a:lnTo>
                    <a:pt x="19" y="250"/>
                  </a:lnTo>
                  <a:lnTo>
                    <a:pt x="26" y="250"/>
                  </a:lnTo>
                  <a:lnTo>
                    <a:pt x="26" y="250"/>
                  </a:lnTo>
                  <a:lnTo>
                    <a:pt x="39" y="250"/>
                  </a:lnTo>
                  <a:lnTo>
                    <a:pt x="52" y="247"/>
                  </a:lnTo>
                  <a:lnTo>
                    <a:pt x="58" y="246"/>
                  </a:lnTo>
                  <a:lnTo>
                    <a:pt x="65" y="242"/>
                  </a:lnTo>
                  <a:lnTo>
                    <a:pt x="70" y="238"/>
                  </a:lnTo>
                  <a:lnTo>
                    <a:pt x="75" y="233"/>
                  </a:lnTo>
                  <a:lnTo>
                    <a:pt x="75" y="233"/>
                  </a:lnTo>
                  <a:lnTo>
                    <a:pt x="79" y="228"/>
                  </a:lnTo>
                  <a:lnTo>
                    <a:pt x="81" y="222"/>
                  </a:lnTo>
                  <a:lnTo>
                    <a:pt x="83" y="210"/>
                  </a:lnTo>
                  <a:lnTo>
                    <a:pt x="83" y="210"/>
                  </a:lnTo>
                  <a:lnTo>
                    <a:pt x="84" y="204"/>
                  </a:lnTo>
                  <a:lnTo>
                    <a:pt x="85" y="199"/>
                  </a:lnTo>
                  <a:lnTo>
                    <a:pt x="88" y="195"/>
                  </a:lnTo>
                  <a:lnTo>
                    <a:pt x="92" y="191"/>
                  </a:lnTo>
                  <a:lnTo>
                    <a:pt x="92" y="191"/>
                  </a:lnTo>
                  <a:lnTo>
                    <a:pt x="99" y="187"/>
                  </a:lnTo>
                  <a:lnTo>
                    <a:pt x="99" y="187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31" y="205"/>
                  </a:lnTo>
                  <a:lnTo>
                    <a:pt x="140" y="209"/>
                  </a:lnTo>
                  <a:lnTo>
                    <a:pt x="149" y="210"/>
                  </a:lnTo>
                  <a:lnTo>
                    <a:pt x="157" y="210"/>
                  </a:lnTo>
                  <a:lnTo>
                    <a:pt x="157" y="210"/>
                  </a:lnTo>
                  <a:lnTo>
                    <a:pt x="167" y="211"/>
                  </a:lnTo>
                  <a:lnTo>
                    <a:pt x="167" y="211"/>
                  </a:lnTo>
                  <a:lnTo>
                    <a:pt x="176" y="213"/>
                  </a:lnTo>
                  <a:lnTo>
                    <a:pt x="183" y="214"/>
                  </a:lnTo>
                  <a:lnTo>
                    <a:pt x="200" y="219"/>
                  </a:lnTo>
                  <a:lnTo>
                    <a:pt x="200" y="219"/>
                  </a:lnTo>
                  <a:lnTo>
                    <a:pt x="219" y="224"/>
                  </a:lnTo>
                  <a:lnTo>
                    <a:pt x="229" y="227"/>
                  </a:lnTo>
                  <a:lnTo>
                    <a:pt x="240" y="227"/>
                  </a:lnTo>
                  <a:lnTo>
                    <a:pt x="240" y="227"/>
                  </a:lnTo>
                  <a:lnTo>
                    <a:pt x="251" y="227"/>
                  </a:lnTo>
                  <a:lnTo>
                    <a:pt x="264" y="223"/>
                  </a:lnTo>
                  <a:lnTo>
                    <a:pt x="264" y="223"/>
                  </a:lnTo>
                  <a:lnTo>
                    <a:pt x="271" y="219"/>
                  </a:lnTo>
                  <a:lnTo>
                    <a:pt x="278" y="215"/>
                  </a:lnTo>
                  <a:lnTo>
                    <a:pt x="288" y="204"/>
                  </a:lnTo>
                  <a:lnTo>
                    <a:pt x="288" y="204"/>
                  </a:lnTo>
                  <a:lnTo>
                    <a:pt x="297" y="196"/>
                  </a:lnTo>
                  <a:lnTo>
                    <a:pt x="297" y="196"/>
                  </a:lnTo>
                  <a:lnTo>
                    <a:pt x="308" y="187"/>
                  </a:lnTo>
                  <a:lnTo>
                    <a:pt x="308" y="187"/>
                  </a:lnTo>
                  <a:lnTo>
                    <a:pt x="320" y="178"/>
                  </a:lnTo>
                  <a:lnTo>
                    <a:pt x="326" y="173"/>
                  </a:lnTo>
                  <a:lnTo>
                    <a:pt x="330" y="167"/>
                  </a:lnTo>
                  <a:lnTo>
                    <a:pt x="330" y="167"/>
                  </a:lnTo>
                  <a:lnTo>
                    <a:pt x="333" y="162"/>
                  </a:lnTo>
                  <a:lnTo>
                    <a:pt x="334" y="156"/>
                  </a:lnTo>
                  <a:lnTo>
                    <a:pt x="334" y="156"/>
                  </a:lnTo>
                  <a:lnTo>
                    <a:pt x="335" y="151"/>
                  </a:lnTo>
                  <a:lnTo>
                    <a:pt x="336" y="146"/>
                  </a:lnTo>
                  <a:lnTo>
                    <a:pt x="336" y="146"/>
                  </a:lnTo>
                  <a:lnTo>
                    <a:pt x="343" y="140"/>
                  </a:lnTo>
                  <a:lnTo>
                    <a:pt x="343" y="140"/>
                  </a:lnTo>
                  <a:lnTo>
                    <a:pt x="349" y="134"/>
                  </a:lnTo>
                  <a:lnTo>
                    <a:pt x="349" y="134"/>
                  </a:lnTo>
                  <a:lnTo>
                    <a:pt x="353" y="126"/>
                  </a:lnTo>
                  <a:lnTo>
                    <a:pt x="356" y="117"/>
                  </a:lnTo>
                  <a:lnTo>
                    <a:pt x="356" y="117"/>
                  </a:lnTo>
                  <a:lnTo>
                    <a:pt x="359" y="107"/>
                  </a:lnTo>
                  <a:lnTo>
                    <a:pt x="362" y="103"/>
                  </a:lnTo>
                  <a:lnTo>
                    <a:pt x="366" y="100"/>
                  </a:lnTo>
                  <a:lnTo>
                    <a:pt x="366" y="100"/>
                  </a:lnTo>
                  <a:lnTo>
                    <a:pt x="371" y="98"/>
                  </a:lnTo>
                  <a:lnTo>
                    <a:pt x="371" y="98"/>
                  </a:lnTo>
                  <a:lnTo>
                    <a:pt x="377" y="94"/>
                  </a:lnTo>
                  <a:lnTo>
                    <a:pt x="381" y="90"/>
                  </a:lnTo>
                  <a:lnTo>
                    <a:pt x="384" y="86"/>
                  </a:lnTo>
                  <a:lnTo>
                    <a:pt x="384" y="86"/>
                  </a:lnTo>
                  <a:lnTo>
                    <a:pt x="387" y="79"/>
                  </a:lnTo>
                  <a:lnTo>
                    <a:pt x="389" y="71"/>
                  </a:lnTo>
                  <a:lnTo>
                    <a:pt x="389" y="67"/>
                  </a:lnTo>
                  <a:lnTo>
                    <a:pt x="389" y="67"/>
                  </a:lnTo>
                  <a:lnTo>
                    <a:pt x="390" y="61"/>
                  </a:lnTo>
                  <a:lnTo>
                    <a:pt x="393" y="54"/>
                  </a:lnTo>
                  <a:lnTo>
                    <a:pt x="395" y="49"/>
                  </a:lnTo>
                  <a:lnTo>
                    <a:pt x="400" y="44"/>
                  </a:lnTo>
                  <a:lnTo>
                    <a:pt x="400" y="44"/>
                  </a:lnTo>
                  <a:lnTo>
                    <a:pt x="404" y="43"/>
                  </a:lnTo>
                  <a:lnTo>
                    <a:pt x="409" y="42"/>
                  </a:lnTo>
                  <a:lnTo>
                    <a:pt x="419" y="40"/>
                  </a:lnTo>
                  <a:lnTo>
                    <a:pt x="419" y="40"/>
                  </a:lnTo>
                  <a:lnTo>
                    <a:pt x="426" y="39"/>
                  </a:lnTo>
                  <a:lnTo>
                    <a:pt x="426" y="39"/>
                  </a:lnTo>
                  <a:lnTo>
                    <a:pt x="433" y="38"/>
                  </a:lnTo>
                  <a:lnTo>
                    <a:pt x="441" y="35"/>
                  </a:lnTo>
                  <a:lnTo>
                    <a:pt x="455" y="29"/>
                  </a:lnTo>
                  <a:lnTo>
                    <a:pt x="455" y="29"/>
                  </a:lnTo>
                  <a:lnTo>
                    <a:pt x="465" y="25"/>
                  </a:lnTo>
                  <a:lnTo>
                    <a:pt x="477" y="24"/>
                  </a:lnTo>
                  <a:lnTo>
                    <a:pt x="477" y="24"/>
                  </a:lnTo>
                  <a:lnTo>
                    <a:pt x="492" y="20"/>
                  </a:lnTo>
                  <a:lnTo>
                    <a:pt x="492" y="20"/>
                  </a:lnTo>
                  <a:lnTo>
                    <a:pt x="498" y="19"/>
                  </a:lnTo>
                  <a:lnTo>
                    <a:pt x="498" y="19"/>
                  </a:lnTo>
                  <a:lnTo>
                    <a:pt x="504" y="19"/>
                  </a:lnTo>
                  <a:lnTo>
                    <a:pt x="509" y="16"/>
                  </a:lnTo>
                  <a:lnTo>
                    <a:pt x="509" y="16"/>
                  </a:lnTo>
                  <a:lnTo>
                    <a:pt x="514" y="14"/>
                  </a:lnTo>
                  <a:lnTo>
                    <a:pt x="518" y="9"/>
                  </a:lnTo>
                  <a:lnTo>
                    <a:pt x="518" y="9"/>
                  </a:lnTo>
                  <a:lnTo>
                    <a:pt x="521" y="6"/>
                  </a:lnTo>
                  <a:lnTo>
                    <a:pt x="521" y="6"/>
                  </a:lnTo>
                  <a:lnTo>
                    <a:pt x="521" y="5"/>
                  </a:lnTo>
                  <a:lnTo>
                    <a:pt x="521" y="5"/>
                  </a:lnTo>
                  <a:lnTo>
                    <a:pt x="525" y="2"/>
                  </a:lnTo>
                  <a:lnTo>
                    <a:pt x="529" y="1"/>
                  </a:lnTo>
                  <a:lnTo>
                    <a:pt x="529" y="1"/>
                  </a:lnTo>
                  <a:lnTo>
                    <a:pt x="529" y="1"/>
                  </a:lnTo>
                  <a:lnTo>
                    <a:pt x="533" y="0"/>
                  </a:lnTo>
                  <a:lnTo>
                    <a:pt x="538" y="0"/>
                  </a:lnTo>
                  <a:lnTo>
                    <a:pt x="547" y="1"/>
                  </a:lnTo>
                  <a:lnTo>
                    <a:pt x="557" y="6"/>
                  </a:lnTo>
                  <a:lnTo>
                    <a:pt x="569" y="14"/>
                  </a:lnTo>
                  <a:lnTo>
                    <a:pt x="569" y="14"/>
                  </a:lnTo>
                  <a:lnTo>
                    <a:pt x="578" y="19"/>
                  </a:lnTo>
                  <a:lnTo>
                    <a:pt x="578" y="19"/>
                  </a:lnTo>
                  <a:lnTo>
                    <a:pt x="588" y="24"/>
                  </a:lnTo>
                  <a:lnTo>
                    <a:pt x="597" y="29"/>
                  </a:lnTo>
                  <a:lnTo>
                    <a:pt x="597" y="29"/>
                  </a:lnTo>
                  <a:lnTo>
                    <a:pt x="608" y="34"/>
                  </a:lnTo>
                  <a:lnTo>
                    <a:pt x="618" y="39"/>
                  </a:lnTo>
                  <a:lnTo>
                    <a:pt x="618" y="39"/>
                  </a:lnTo>
                  <a:lnTo>
                    <a:pt x="627" y="44"/>
                  </a:lnTo>
                  <a:lnTo>
                    <a:pt x="638" y="48"/>
                  </a:lnTo>
                  <a:lnTo>
                    <a:pt x="643" y="49"/>
                  </a:lnTo>
                  <a:lnTo>
                    <a:pt x="648" y="49"/>
                  </a:lnTo>
                  <a:lnTo>
                    <a:pt x="654" y="48"/>
                  </a:lnTo>
                  <a:lnTo>
                    <a:pt x="660" y="47"/>
                  </a:lnTo>
                  <a:lnTo>
                    <a:pt x="660" y="47"/>
                  </a:lnTo>
                  <a:lnTo>
                    <a:pt x="668" y="44"/>
                  </a:lnTo>
                  <a:lnTo>
                    <a:pt x="673" y="44"/>
                  </a:lnTo>
                  <a:lnTo>
                    <a:pt x="676" y="46"/>
                  </a:lnTo>
                  <a:lnTo>
                    <a:pt x="677" y="47"/>
                  </a:lnTo>
                  <a:lnTo>
                    <a:pt x="681" y="53"/>
                  </a:lnTo>
                  <a:lnTo>
                    <a:pt x="681" y="53"/>
                  </a:lnTo>
                  <a:lnTo>
                    <a:pt x="682" y="56"/>
                  </a:lnTo>
                  <a:lnTo>
                    <a:pt x="682" y="56"/>
                  </a:lnTo>
                  <a:lnTo>
                    <a:pt x="677" y="60"/>
                  </a:lnTo>
                  <a:lnTo>
                    <a:pt x="675" y="63"/>
                  </a:lnTo>
                  <a:lnTo>
                    <a:pt x="672" y="68"/>
                  </a:lnTo>
                  <a:lnTo>
                    <a:pt x="669" y="75"/>
                  </a:lnTo>
                  <a:lnTo>
                    <a:pt x="669" y="75"/>
                  </a:lnTo>
                  <a:lnTo>
                    <a:pt x="671" y="83"/>
                  </a:lnTo>
                  <a:lnTo>
                    <a:pt x="671" y="83"/>
                  </a:lnTo>
                  <a:lnTo>
                    <a:pt x="671" y="89"/>
                  </a:lnTo>
                  <a:lnTo>
                    <a:pt x="671" y="89"/>
                  </a:lnTo>
                  <a:lnTo>
                    <a:pt x="669" y="93"/>
                  </a:lnTo>
                  <a:lnTo>
                    <a:pt x="667" y="98"/>
                  </a:lnTo>
                  <a:lnTo>
                    <a:pt x="667" y="98"/>
                  </a:lnTo>
                  <a:lnTo>
                    <a:pt x="664" y="103"/>
                  </a:lnTo>
                  <a:lnTo>
                    <a:pt x="664" y="103"/>
                  </a:lnTo>
                  <a:lnTo>
                    <a:pt x="662" y="112"/>
                  </a:lnTo>
                  <a:lnTo>
                    <a:pt x="660" y="121"/>
                  </a:lnTo>
                  <a:lnTo>
                    <a:pt x="663" y="128"/>
                  </a:lnTo>
                  <a:lnTo>
                    <a:pt x="667" y="136"/>
                  </a:lnTo>
                  <a:lnTo>
                    <a:pt x="667" y="136"/>
                  </a:lnTo>
                  <a:lnTo>
                    <a:pt x="672" y="142"/>
                  </a:lnTo>
                  <a:lnTo>
                    <a:pt x="677" y="149"/>
                  </a:lnTo>
                  <a:lnTo>
                    <a:pt x="687" y="158"/>
                  </a:lnTo>
                  <a:lnTo>
                    <a:pt x="687" y="15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Freeform 250">
              <a:extLst>
                <a:ext uri="{FF2B5EF4-FFF2-40B4-BE49-F238E27FC236}">
                  <a16:creationId xmlns:a16="http://schemas.microsoft.com/office/drawing/2014/main" id="{02E54A01-E501-8B42-9847-E1CB01A7C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9688" y="5889538"/>
              <a:ext cx="2376645" cy="2709043"/>
            </a:xfrm>
            <a:custGeom>
              <a:avLst/>
              <a:gdLst>
                <a:gd name="T0" fmla="*/ 1270 w 1287"/>
                <a:gd name="T1" fmla="*/ 412 h 1467"/>
                <a:gd name="T2" fmla="*/ 1225 w 1287"/>
                <a:gd name="T3" fmla="*/ 342 h 1467"/>
                <a:gd name="T4" fmla="*/ 1139 w 1287"/>
                <a:gd name="T5" fmla="*/ 347 h 1467"/>
                <a:gd name="T6" fmla="*/ 1048 w 1287"/>
                <a:gd name="T7" fmla="*/ 277 h 1467"/>
                <a:gd name="T8" fmla="*/ 967 w 1287"/>
                <a:gd name="T9" fmla="*/ 389 h 1467"/>
                <a:gd name="T10" fmla="*/ 917 w 1287"/>
                <a:gd name="T11" fmla="*/ 485 h 1467"/>
                <a:gd name="T12" fmla="*/ 886 w 1287"/>
                <a:gd name="T13" fmla="*/ 461 h 1467"/>
                <a:gd name="T14" fmla="*/ 809 w 1287"/>
                <a:gd name="T15" fmla="*/ 503 h 1467"/>
                <a:gd name="T16" fmla="*/ 754 w 1287"/>
                <a:gd name="T17" fmla="*/ 542 h 1467"/>
                <a:gd name="T18" fmla="*/ 713 w 1287"/>
                <a:gd name="T19" fmla="*/ 460 h 1467"/>
                <a:gd name="T20" fmla="*/ 722 w 1287"/>
                <a:gd name="T21" fmla="*/ 332 h 1467"/>
                <a:gd name="T22" fmla="*/ 673 w 1287"/>
                <a:gd name="T23" fmla="*/ 264 h 1467"/>
                <a:gd name="T24" fmla="*/ 652 w 1287"/>
                <a:gd name="T25" fmla="*/ 180 h 1467"/>
                <a:gd name="T26" fmla="*/ 619 w 1287"/>
                <a:gd name="T27" fmla="*/ 141 h 1467"/>
                <a:gd name="T28" fmla="*/ 578 w 1287"/>
                <a:gd name="T29" fmla="*/ 68 h 1467"/>
                <a:gd name="T30" fmla="*/ 532 w 1287"/>
                <a:gd name="T31" fmla="*/ 41 h 1467"/>
                <a:gd name="T32" fmla="*/ 519 w 1287"/>
                <a:gd name="T33" fmla="*/ 26 h 1467"/>
                <a:gd name="T34" fmla="*/ 465 w 1287"/>
                <a:gd name="T35" fmla="*/ 54 h 1467"/>
                <a:gd name="T36" fmla="*/ 462 w 1287"/>
                <a:gd name="T37" fmla="*/ 124 h 1467"/>
                <a:gd name="T38" fmla="*/ 475 w 1287"/>
                <a:gd name="T39" fmla="*/ 171 h 1467"/>
                <a:gd name="T40" fmla="*/ 490 w 1287"/>
                <a:gd name="T41" fmla="*/ 239 h 1467"/>
                <a:gd name="T42" fmla="*/ 470 w 1287"/>
                <a:gd name="T43" fmla="*/ 308 h 1467"/>
                <a:gd name="T44" fmla="*/ 434 w 1287"/>
                <a:gd name="T45" fmla="*/ 356 h 1467"/>
                <a:gd name="T46" fmla="*/ 442 w 1287"/>
                <a:gd name="T47" fmla="*/ 451 h 1467"/>
                <a:gd name="T48" fmla="*/ 491 w 1287"/>
                <a:gd name="T49" fmla="*/ 498 h 1467"/>
                <a:gd name="T50" fmla="*/ 490 w 1287"/>
                <a:gd name="T51" fmla="*/ 554 h 1467"/>
                <a:gd name="T52" fmla="*/ 488 w 1287"/>
                <a:gd name="T53" fmla="*/ 632 h 1467"/>
                <a:gd name="T54" fmla="*/ 405 w 1287"/>
                <a:gd name="T55" fmla="*/ 632 h 1467"/>
                <a:gd name="T56" fmla="*/ 347 w 1287"/>
                <a:gd name="T57" fmla="*/ 627 h 1467"/>
                <a:gd name="T58" fmla="*/ 322 w 1287"/>
                <a:gd name="T59" fmla="*/ 707 h 1467"/>
                <a:gd name="T60" fmla="*/ 285 w 1287"/>
                <a:gd name="T61" fmla="*/ 809 h 1467"/>
                <a:gd name="T62" fmla="*/ 229 w 1287"/>
                <a:gd name="T63" fmla="*/ 784 h 1467"/>
                <a:gd name="T64" fmla="*/ 184 w 1287"/>
                <a:gd name="T65" fmla="*/ 801 h 1467"/>
                <a:gd name="T66" fmla="*/ 92 w 1287"/>
                <a:gd name="T67" fmla="*/ 835 h 1467"/>
                <a:gd name="T68" fmla="*/ 111 w 1287"/>
                <a:gd name="T69" fmla="*/ 940 h 1467"/>
                <a:gd name="T70" fmla="*/ 88 w 1287"/>
                <a:gd name="T71" fmla="*/ 999 h 1467"/>
                <a:gd name="T72" fmla="*/ 62 w 1287"/>
                <a:gd name="T73" fmla="*/ 1055 h 1467"/>
                <a:gd name="T74" fmla="*/ 60 w 1287"/>
                <a:gd name="T75" fmla="*/ 1136 h 1467"/>
                <a:gd name="T76" fmla="*/ 10 w 1287"/>
                <a:gd name="T77" fmla="*/ 1196 h 1467"/>
                <a:gd name="T78" fmla="*/ 47 w 1287"/>
                <a:gd name="T79" fmla="*/ 1253 h 1467"/>
                <a:gd name="T80" fmla="*/ 151 w 1287"/>
                <a:gd name="T81" fmla="*/ 1295 h 1467"/>
                <a:gd name="T82" fmla="*/ 239 w 1287"/>
                <a:gd name="T83" fmla="*/ 1326 h 1467"/>
                <a:gd name="T84" fmla="*/ 314 w 1287"/>
                <a:gd name="T85" fmla="*/ 1278 h 1467"/>
                <a:gd name="T86" fmla="*/ 410 w 1287"/>
                <a:gd name="T87" fmla="*/ 1349 h 1467"/>
                <a:gd name="T88" fmla="*/ 489 w 1287"/>
                <a:gd name="T89" fmla="*/ 1379 h 1467"/>
                <a:gd name="T90" fmla="*/ 550 w 1287"/>
                <a:gd name="T91" fmla="*/ 1443 h 1467"/>
                <a:gd name="T92" fmla="*/ 610 w 1287"/>
                <a:gd name="T93" fmla="*/ 1456 h 1467"/>
                <a:gd name="T94" fmla="*/ 716 w 1287"/>
                <a:gd name="T95" fmla="*/ 1299 h 1467"/>
                <a:gd name="T96" fmla="*/ 794 w 1287"/>
                <a:gd name="T97" fmla="*/ 948 h 1467"/>
                <a:gd name="T98" fmla="*/ 805 w 1287"/>
                <a:gd name="T99" fmla="*/ 873 h 1467"/>
                <a:gd name="T100" fmla="*/ 764 w 1287"/>
                <a:gd name="T101" fmla="*/ 845 h 1467"/>
                <a:gd name="T102" fmla="*/ 814 w 1287"/>
                <a:gd name="T103" fmla="*/ 782 h 1467"/>
                <a:gd name="T104" fmla="*/ 879 w 1287"/>
                <a:gd name="T105" fmla="*/ 752 h 1467"/>
                <a:gd name="T106" fmla="*/ 933 w 1287"/>
                <a:gd name="T107" fmla="*/ 715 h 1467"/>
                <a:gd name="T108" fmla="*/ 1025 w 1287"/>
                <a:gd name="T109" fmla="*/ 725 h 1467"/>
                <a:gd name="T110" fmla="*/ 1081 w 1287"/>
                <a:gd name="T111" fmla="*/ 702 h 1467"/>
                <a:gd name="T112" fmla="*/ 1122 w 1287"/>
                <a:gd name="T113" fmla="*/ 638 h 1467"/>
                <a:gd name="T114" fmla="*/ 1188 w 1287"/>
                <a:gd name="T115" fmla="*/ 610 h 1467"/>
                <a:gd name="T116" fmla="*/ 1176 w 1287"/>
                <a:gd name="T117" fmla="*/ 646 h 1467"/>
                <a:gd name="T118" fmla="*/ 1256 w 1287"/>
                <a:gd name="T119" fmla="*/ 611 h 1467"/>
                <a:gd name="T120" fmla="*/ 1256 w 1287"/>
                <a:gd name="T121" fmla="*/ 573 h 1467"/>
                <a:gd name="T122" fmla="*/ 1205 w 1287"/>
                <a:gd name="T123" fmla="*/ 516 h 1467"/>
                <a:gd name="T124" fmla="*/ 1203 w 1287"/>
                <a:gd name="T125" fmla="*/ 462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87" h="1467">
                  <a:moveTo>
                    <a:pt x="1220" y="442"/>
                  </a:moveTo>
                  <a:lnTo>
                    <a:pt x="1220" y="442"/>
                  </a:lnTo>
                  <a:lnTo>
                    <a:pt x="1227" y="439"/>
                  </a:lnTo>
                  <a:lnTo>
                    <a:pt x="1234" y="439"/>
                  </a:lnTo>
                  <a:lnTo>
                    <a:pt x="1242" y="439"/>
                  </a:lnTo>
                  <a:lnTo>
                    <a:pt x="1248" y="442"/>
                  </a:lnTo>
                  <a:lnTo>
                    <a:pt x="1248" y="442"/>
                  </a:lnTo>
                  <a:lnTo>
                    <a:pt x="1256" y="443"/>
                  </a:lnTo>
                  <a:lnTo>
                    <a:pt x="1256" y="443"/>
                  </a:lnTo>
                  <a:lnTo>
                    <a:pt x="1264" y="443"/>
                  </a:lnTo>
                  <a:lnTo>
                    <a:pt x="1272" y="442"/>
                  </a:lnTo>
                  <a:lnTo>
                    <a:pt x="1280" y="438"/>
                  </a:lnTo>
                  <a:lnTo>
                    <a:pt x="1287" y="434"/>
                  </a:lnTo>
                  <a:lnTo>
                    <a:pt x="1287" y="434"/>
                  </a:lnTo>
                  <a:lnTo>
                    <a:pt x="1280" y="421"/>
                  </a:lnTo>
                  <a:lnTo>
                    <a:pt x="1275" y="416"/>
                  </a:lnTo>
                  <a:lnTo>
                    <a:pt x="1270" y="412"/>
                  </a:lnTo>
                  <a:lnTo>
                    <a:pt x="1270" y="412"/>
                  </a:lnTo>
                  <a:lnTo>
                    <a:pt x="1263" y="406"/>
                  </a:lnTo>
                  <a:lnTo>
                    <a:pt x="1258" y="400"/>
                  </a:lnTo>
                  <a:lnTo>
                    <a:pt x="1253" y="392"/>
                  </a:lnTo>
                  <a:lnTo>
                    <a:pt x="1249" y="384"/>
                  </a:lnTo>
                  <a:lnTo>
                    <a:pt x="1249" y="384"/>
                  </a:lnTo>
                  <a:lnTo>
                    <a:pt x="1247" y="378"/>
                  </a:lnTo>
                  <a:lnTo>
                    <a:pt x="1247" y="378"/>
                  </a:lnTo>
                  <a:lnTo>
                    <a:pt x="1243" y="372"/>
                  </a:lnTo>
                  <a:lnTo>
                    <a:pt x="1238" y="368"/>
                  </a:lnTo>
                  <a:lnTo>
                    <a:pt x="1235" y="364"/>
                  </a:lnTo>
                  <a:lnTo>
                    <a:pt x="1235" y="364"/>
                  </a:lnTo>
                  <a:lnTo>
                    <a:pt x="1230" y="359"/>
                  </a:lnTo>
                  <a:lnTo>
                    <a:pt x="1227" y="355"/>
                  </a:lnTo>
                  <a:lnTo>
                    <a:pt x="1225" y="345"/>
                  </a:lnTo>
                  <a:lnTo>
                    <a:pt x="1225" y="342"/>
                  </a:lnTo>
                  <a:lnTo>
                    <a:pt x="1225" y="342"/>
                  </a:lnTo>
                  <a:lnTo>
                    <a:pt x="1222" y="336"/>
                  </a:lnTo>
                  <a:lnTo>
                    <a:pt x="1219" y="332"/>
                  </a:lnTo>
                  <a:lnTo>
                    <a:pt x="1212" y="328"/>
                  </a:lnTo>
                  <a:lnTo>
                    <a:pt x="1205" y="324"/>
                  </a:lnTo>
                  <a:lnTo>
                    <a:pt x="1205" y="324"/>
                  </a:lnTo>
                  <a:lnTo>
                    <a:pt x="1198" y="324"/>
                  </a:lnTo>
                  <a:lnTo>
                    <a:pt x="1193" y="326"/>
                  </a:lnTo>
                  <a:lnTo>
                    <a:pt x="1188" y="328"/>
                  </a:lnTo>
                  <a:lnTo>
                    <a:pt x="1183" y="332"/>
                  </a:lnTo>
                  <a:lnTo>
                    <a:pt x="1183" y="332"/>
                  </a:lnTo>
                  <a:lnTo>
                    <a:pt x="1178" y="337"/>
                  </a:lnTo>
                  <a:lnTo>
                    <a:pt x="1170" y="341"/>
                  </a:lnTo>
                  <a:lnTo>
                    <a:pt x="1170" y="341"/>
                  </a:lnTo>
                  <a:lnTo>
                    <a:pt x="1161" y="345"/>
                  </a:lnTo>
                  <a:lnTo>
                    <a:pt x="1150" y="347"/>
                  </a:lnTo>
                  <a:lnTo>
                    <a:pt x="1145" y="347"/>
                  </a:lnTo>
                  <a:lnTo>
                    <a:pt x="1139" y="347"/>
                  </a:lnTo>
                  <a:lnTo>
                    <a:pt x="1134" y="345"/>
                  </a:lnTo>
                  <a:lnTo>
                    <a:pt x="1129" y="342"/>
                  </a:lnTo>
                  <a:lnTo>
                    <a:pt x="1129" y="342"/>
                  </a:lnTo>
                  <a:lnTo>
                    <a:pt x="1124" y="337"/>
                  </a:lnTo>
                  <a:lnTo>
                    <a:pt x="1120" y="331"/>
                  </a:lnTo>
                  <a:lnTo>
                    <a:pt x="1116" y="317"/>
                  </a:lnTo>
                  <a:lnTo>
                    <a:pt x="1116" y="317"/>
                  </a:lnTo>
                  <a:lnTo>
                    <a:pt x="1114" y="309"/>
                  </a:lnTo>
                  <a:lnTo>
                    <a:pt x="1110" y="303"/>
                  </a:lnTo>
                  <a:lnTo>
                    <a:pt x="1110" y="303"/>
                  </a:lnTo>
                  <a:lnTo>
                    <a:pt x="1105" y="295"/>
                  </a:lnTo>
                  <a:lnTo>
                    <a:pt x="1097" y="289"/>
                  </a:lnTo>
                  <a:lnTo>
                    <a:pt x="1088" y="284"/>
                  </a:lnTo>
                  <a:lnTo>
                    <a:pt x="1079" y="281"/>
                  </a:lnTo>
                  <a:lnTo>
                    <a:pt x="1069" y="278"/>
                  </a:lnTo>
                  <a:lnTo>
                    <a:pt x="1059" y="277"/>
                  </a:lnTo>
                  <a:lnTo>
                    <a:pt x="1048" y="277"/>
                  </a:lnTo>
                  <a:lnTo>
                    <a:pt x="1037" y="278"/>
                  </a:lnTo>
                  <a:lnTo>
                    <a:pt x="1037" y="278"/>
                  </a:lnTo>
                  <a:lnTo>
                    <a:pt x="1028" y="281"/>
                  </a:lnTo>
                  <a:lnTo>
                    <a:pt x="1021" y="282"/>
                  </a:lnTo>
                  <a:lnTo>
                    <a:pt x="1014" y="286"/>
                  </a:lnTo>
                  <a:lnTo>
                    <a:pt x="1008" y="290"/>
                  </a:lnTo>
                  <a:lnTo>
                    <a:pt x="1003" y="295"/>
                  </a:lnTo>
                  <a:lnTo>
                    <a:pt x="999" y="301"/>
                  </a:lnTo>
                  <a:lnTo>
                    <a:pt x="994" y="309"/>
                  </a:lnTo>
                  <a:lnTo>
                    <a:pt x="990" y="318"/>
                  </a:lnTo>
                  <a:lnTo>
                    <a:pt x="990" y="318"/>
                  </a:lnTo>
                  <a:lnTo>
                    <a:pt x="984" y="337"/>
                  </a:lnTo>
                  <a:lnTo>
                    <a:pt x="979" y="357"/>
                  </a:lnTo>
                  <a:lnTo>
                    <a:pt x="979" y="357"/>
                  </a:lnTo>
                  <a:lnTo>
                    <a:pt x="976" y="368"/>
                  </a:lnTo>
                  <a:lnTo>
                    <a:pt x="972" y="378"/>
                  </a:lnTo>
                  <a:lnTo>
                    <a:pt x="967" y="389"/>
                  </a:lnTo>
                  <a:lnTo>
                    <a:pt x="960" y="401"/>
                  </a:lnTo>
                  <a:lnTo>
                    <a:pt x="960" y="401"/>
                  </a:lnTo>
                  <a:lnTo>
                    <a:pt x="954" y="410"/>
                  </a:lnTo>
                  <a:lnTo>
                    <a:pt x="949" y="419"/>
                  </a:lnTo>
                  <a:lnTo>
                    <a:pt x="948" y="426"/>
                  </a:lnTo>
                  <a:lnTo>
                    <a:pt x="948" y="437"/>
                  </a:lnTo>
                  <a:lnTo>
                    <a:pt x="948" y="437"/>
                  </a:lnTo>
                  <a:lnTo>
                    <a:pt x="949" y="443"/>
                  </a:lnTo>
                  <a:lnTo>
                    <a:pt x="949" y="449"/>
                  </a:lnTo>
                  <a:lnTo>
                    <a:pt x="948" y="454"/>
                  </a:lnTo>
                  <a:lnTo>
                    <a:pt x="947" y="458"/>
                  </a:lnTo>
                  <a:lnTo>
                    <a:pt x="943" y="462"/>
                  </a:lnTo>
                  <a:lnTo>
                    <a:pt x="940" y="466"/>
                  </a:lnTo>
                  <a:lnTo>
                    <a:pt x="930" y="472"/>
                  </a:lnTo>
                  <a:lnTo>
                    <a:pt x="930" y="472"/>
                  </a:lnTo>
                  <a:lnTo>
                    <a:pt x="923" y="479"/>
                  </a:lnTo>
                  <a:lnTo>
                    <a:pt x="917" y="485"/>
                  </a:lnTo>
                  <a:lnTo>
                    <a:pt x="917" y="485"/>
                  </a:lnTo>
                  <a:lnTo>
                    <a:pt x="916" y="486"/>
                  </a:lnTo>
                  <a:lnTo>
                    <a:pt x="916" y="486"/>
                  </a:lnTo>
                  <a:lnTo>
                    <a:pt x="912" y="491"/>
                  </a:lnTo>
                  <a:lnTo>
                    <a:pt x="909" y="494"/>
                  </a:lnTo>
                  <a:lnTo>
                    <a:pt x="905" y="495"/>
                  </a:lnTo>
                  <a:lnTo>
                    <a:pt x="905" y="495"/>
                  </a:lnTo>
                  <a:lnTo>
                    <a:pt x="901" y="494"/>
                  </a:lnTo>
                  <a:lnTo>
                    <a:pt x="898" y="494"/>
                  </a:lnTo>
                  <a:lnTo>
                    <a:pt x="896" y="491"/>
                  </a:lnTo>
                  <a:lnTo>
                    <a:pt x="895" y="489"/>
                  </a:lnTo>
                  <a:lnTo>
                    <a:pt x="892" y="484"/>
                  </a:lnTo>
                  <a:lnTo>
                    <a:pt x="891" y="479"/>
                  </a:lnTo>
                  <a:lnTo>
                    <a:pt x="891" y="477"/>
                  </a:lnTo>
                  <a:lnTo>
                    <a:pt x="891" y="477"/>
                  </a:lnTo>
                  <a:lnTo>
                    <a:pt x="888" y="467"/>
                  </a:lnTo>
                  <a:lnTo>
                    <a:pt x="886" y="461"/>
                  </a:lnTo>
                  <a:lnTo>
                    <a:pt x="882" y="457"/>
                  </a:lnTo>
                  <a:lnTo>
                    <a:pt x="878" y="456"/>
                  </a:lnTo>
                  <a:lnTo>
                    <a:pt x="878" y="456"/>
                  </a:lnTo>
                  <a:lnTo>
                    <a:pt x="875" y="457"/>
                  </a:lnTo>
                  <a:lnTo>
                    <a:pt x="872" y="460"/>
                  </a:lnTo>
                  <a:lnTo>
                    <a:pt x="866" y="470"/>
                  </a:lnTo>
                  <a:lnTo>
                    <a:pt x="866" y="470"/>
                  </a:lnTo>
                  <a:lnTo>
                    <a:pt x="863" y="477"/>
                  </a:lnTo>
                  <a:lnTo>
                    <a:pt x="859" y="482"/>
                  </a:lnTo>
                  <a:lnTo>
                    <a:pt x="859" y="482"/>
                  </a:lnTo>
                  <a:lnTo>
                    <a:pt x="854" y="486"/>
                  </a:lnTo>
                  <a:lnTo>
                    <a:pt x="850" y="490"/>
                  </a:lnTo>
                  <a:lnTo>
                    <a:pt x="838" y="495"/>
                  </a:lnTo>
                  <a:lnTo>
                    <a:pt x="826" y="499"/>
                  </a:lnTo>
                  <a:lnTo>
                    <a:pt x="813" y="502"/>
                  </a:lnTo>
                  <a:lnTo>
                    <a:pt x="813" y="502"/>
                  </a:lnTo>
                  <a:lnTo>
                    <a:pt x="809" y="503"/>
                  </a:lnTo>
                  <a:lnTo>
                    <a:pt x="809" y="503"/>
                  </a:lnTo>
                  <a:lnTo>
                    <a:pt x="803" y="504"/>
                  </a:lnTo>
                  <a:lnTo>
                    <a:pt x="799" y="507"/>
                  </a:lnTo>
                  <a:lnTo>
                    <a:pt x="799" y="507"/>
                  </a:lnTo>
                  <a:lnTo>
                    <a:pt x="798" y="511"/>
                  </a:lnTo>
                  <a:lnTo>
                    <a:pt x="796" y="514"/>
                  </a:lnTo>
                  <a:lnTo>
                    <a:pt x="796" y="514"/>
                  </a:lnTo>
                  <a:lnTo>
                    <a:pt x="796" y="519"/>
                  </a:lnTo>
                  <a:lnTo>
                    <a:pt x="794" y="526"/>
                  </a:lnTo>
                  <a:lnTo>
                    <a:pt x="794" y="526"/>
                  </a:lnTo>
                  <a:lnTo>
                    <a:pt x="790" y="530"/>
                  </a:lnTo>
                  <a:lnTo>
                    <a:pt x="786" y="534"/>
                  </a:lnTo>
                  <a:lnTo>
                    <a:pt x="777" y="540"/>
                  </a:lnTo>
                  <a:lnTo>
                    <a:pt x="771" y="541"/>
                  </a:lnTo>
                  <a:lnTo>
                    <a:pt x="766" y="542"/>
                  </a:lnTo>
                  <a:lnTo>
                    <a:pt x="759" y="544"/>
                  </a:lnTo>
                  <a:lnTo>
                    <a:pt x="754" y="542"/>
                  </a:lnTo>
                  <a:lnTo>
                    <a:pt x="754" y="542"/>
                  </a:lnTo>
                  <a:lnTo>
                    <a:pt x="749" y="540"/>
                  </a:lnTo>
                  <a:lnTo>
                    <a:pt x="744" y="537"/>
                  </a:lnTo>
                  <a:lnTo>
                    <a:pt x="736" y="528"/>
                  </a:lnTo>
                  <a:lnTo>
                    <a:pt x="736" y="528"/>
                  </a:lnTo>
                  <a:lnTo>
                    <a:pt x="733" y="523"/>
                  </a:lnTo>
                  <a:lnTo>
                    <a:pt x="727" y="519"/>
                  </a:lnTo>
                  <a:lnTo>
                    <a:pt x="727" y="519"/>
                  </a:lnTo>
                  <a:lnTo>
                    <a:pt x="720" y="514"/>
                  </a:lnTo>
                  <a:lnTo>
                    <a:pt x="715" y="508"/>
                  </a:lnTo>
                  <a:lnTo>
                    <a:pt x="713" y="505"/>
                  </a:lnTo>
                  <a:lnTo>
                    <a:pt x="712" y="500"/>
                  </a:lnTo>
                  <a:lnTo>
                    <a:pt x="712" y="490"/>
                  </a:lnTo>
                  <a:lnTo>
                    <a:pt x="712" y="490"/>
                  </a:lnTo>
                  <a:lnTo>
                    <a:pt x="712" y="474"/>
                  </a:lnTo>
                  <a:lnTo>
                    <a:pt x="712" y="474"/>
                  </a:lnTo>
                  <a:lnTo>
                    <a:pt x="713" y="460"/>
                  </a:lnTo>
                  <a:lnTo>
                    <a:pt x="715" y="444"/>
                  </a:lnTo>
                  <a:lnTo>
                    <a:pt x="715" y="444"/>
                  </a:lnTo>
                  <a:lnTo>
                    <a:pt x="716" y="438"/>
                  </a:lnTo>
                  <a:lnTo>
                    <a:pt x="715" y="431"/>
                  </a:lnTo>
                  <a:lnTo>
                    <a:pt x="713" y="419"/>
                  </a:lnTo>
                  <a:lnTo>
                    <a:pt x="713" y="419"/>
                  </a:lnTo>
                  <a:lnTo>
                    <a:pt x="712" y="409"/>
                  </a:lnTo>
                  <a:lnTo>
                    <a:pt x="711" y="398"/>
                  </a:lnTo>
                  <a:lnTo>
                    <a:pt x="711" y="398"/>
                  </a:lnTo>
                  <a:lnTo>
                    <a:pt x="712" y="383"/>
                  </a:lnTo>
                  <a:lnTo>
                    <a:pt x="716" y="369"/>
                  </a:lnTo>
                  <a:lnTo>
                    <a:pt x="716" y="369"/>
                  </a:lnTo>
                  <a:lnTo>
                    <a:pt x="718" y="356"/>
                  </a:lnTo>
                  <a:lnTo>
                    <a:pt x="721" y="345"/>
                  </a:lnTo>
                  <a:lnTo>
                    <a:pt x="721" y="345"/>
                  </a:lnTo>
                  <a:lnTo>
                    <a:pt x="722" y="332"/>
                  </a:lnTo>
                  <a:lnTo>
                    <a:pt x="722" y="332"/>
                  </a:lnTo>
                  <a:lnTo>
                    <a:pt x="725" y="317"/>
                  </a:lnTo>
                  <a:lnTo>
                    <a:pt x="726" y="310"/>
                  </a:lnTo>
                  <a:lnTo>
                    <a:pt x="725" y="305"/>
                  </a:lnTo>
                  <a:lnTo>
                    <a:pt x="725" y="305"/>
                  </a:lnTo>
                  <a:lnTo>
                    <a:pt x="722" y="303"/>
                  </a:lnTo>
                  <a:lnTo>
                    <a:pt x="720" y="301"/>
                  </a:lnTo>
                  <a:lnTo>
                    <a:pt x="711" y="300"/>
                  </a:lnTo>
                  <a:lnTo>
                    <a:pt x="711" y="300"/>
                  </a:lnTo>
                  <a:lnTo>
                    <a:pt x="701" y="299"/>
                  </a:lnTo>
                  <a:lnTo>
                    <a:pt x="701" y="299"/>
                  </a:lnTo>
                  <a:lnTo>
                    <a:pt x="692" y="295"/>
                  </a:lnTo>
                  <a:lnTo>
                    <a:pt x="685" y="290"/>
                  </a:lnTo>
                  <a:lnTo>
                    <a:pt x="680" y="284"/>
                  </a:lnTo>
                  <a:lnTo>
                    <a:pt x="678" y="275"/>
                  </a:lnTo>
                  <a:lnTo>
                    <a:pt x="678" y="275"/>
                  </a:lnTo>
                  <a:lnTo>
                    <a:pt x="675" y="269"/>
                  </a:lnTo>
                  <a:lnTo>
                    <a:pt x="673" y="264"/>
                  </a:lnTo>
                  <a:lnTo>
                    <a:pt x="665" y="255"/>
                  </a:lnTo>
                  <a:lnTo>
                    <a:pt x="665" y="255"/>
                  </a:lnTo>
                  <a:lnTo>
                    <a:pt x="656" y="248"/>
                  </a:lnTo>
                  <a:lnTo>
                    <a:pt x="656" y="248"/>
                  </a:lnTo>
                  <a:lnTo>
                    <a:pt x="653" y="243"/>
                  </a:lnTo>
                  <a:lnTo>
                    <a:pt x="651" y="239"/>
                  </a:lnTo>
                  <a:lnTo>
                    <a:pt x="651" y="234"/>
                  </a:lnTo>
                  <a:lnTo>
                    <a:pt x="651" y="229"/>
                  </a:lnTo>
                  <a:lnTo>
                    <a:pt x="652" y="220"/>
                  </a:lnTo>
                  <a:lnTo>
                    <a:pt x="656" y="211"/>
                  </a:lnTo>
                  <a:lnTo>
                    <a:pt x="656" y="211"/>
                  </a:lnTo>
                  <a:lnTo>
                    <a:pt x="659" y="201"/>
                  </a:lnTo>
                  <a:lnTo>
                    <a:pt x="660" y="193"/>
                  </a:lnTo>
                  <a:lnTo>
                    <a:pt x="660" y="189"/>
                  </a:lnTo>
                  <a:lnTo>
                    <a:pt x="659" y="187"/>
                  </a:lnTo>
                  <a:lnTo>
                    <a:pt x="656" y="184"/>
                  </a:lnTo>
                  <a:lnTo>
                    <a:pt x="652" y="180"/>
                  </a:lnTo>
                  <a:lnTo>
                    <a:pt x="652" y="180"/>
                  </a:lnTo>
                  <a:lnTo>
                    <a:pt x="648" y="179"/>
                  </a:lnTo>
                  <a:lnTo>
                    <a:pt x="644" y="178"/>
                  </a:lnTo>
                  <a:lnTo>
                    <a:pt x="636" y="176"/>
                  </a:lnTo>
                  <a:lnTo>
                    <a:pt x="636" y="176"/>
                  </a:lnTo>
                  <a:lnTo>
                    <a:pt x="628" y="175"/>
                  </a:lnTo>
                  <a:lnTo>
                    <a:pt x="622" y="174"/>
                  </a:lnTo>
                  <a:lnTo>
                    <a:pt x="616" y="170"/>
                  </a:lnTo>
                  <a:lnTo>
                    <a:pt x="613" y="166"/>
                  </a:lnTo>
                  <a:lnTo>
                    <a:pt x="613" y="166"/>
                  </a:lnTo>
                  <a:lnTo>
                    <a:pt x="611" y="162"/>
                  </a:lnTo>
                  <a:lnTo>
                    <a:pt x="611" y="157"/>
                  </a:lnTo>
                  <a:lnTo>
                    <a:pt x="613" y="152"/>
                  </a:lnTo>
                  <a:lnTo>
                    <a:pt x="615" y="146"/>
                  </a:lnTo>
                  <a:lnTo>
                    <a:pt x="615" y="146"/>
                  </a:lnTo>
                  <a:lnTo>
                    <a:pt x="619" y="141"/>
                  </a:lnTo>
                  <a:lnTo>
                    <a:pt x="619" y="141"/>
                  </a:lnTo>
                  <a:lnTo>
                    <a:pt x="620" y="138"/>
                  </a:lnTo>
                  <a:lnTo>
                    <a:pt x="622" y="134"/>
                  </a:lnTo>
                  <a:lnTo>
                    <a:pt x="622" y="134"/>
                  </a:lnTo>
                  <a:lnTo>
                    <a:pt x="619" y="130"/>
                  </a:lnTo>
                  <a:lnTo>
                    <a:pt x="616" y="125"/>
                  </a:lnTo>
                  <a:lnTo>
                    <a:pt x="616" y="125"/>
                  </a:lnTo>
                  <a:lnTo>
                    <a:pt x="613" y="120"/>
                  </a:lnTo>
                  <a:lnTo>
                    <a:pt x="613" y="120"/>
                  </a:lnTo>
                  <a:lnTo>
                    <a:pt x="605" y="104"/>
                  </a:lnTo>
                  <a:lnTo>
                    <a:pt x="605" y="104"/>
                  </a:lnTo>
                  <a:lnTo>
                    <a:pt x="597" y="88"/>
                  </a:lnTo>
                  <a:lnTo>
                    <a:pt x="597" y="88"/>
                  </a:lnTo>
                  <a:lnTo>
                    <a:pt x="593" y="82"/>
                  </a:lnTo>
                  <a:lnTo>
                    <a:pt x="590" y="77"/>
                  </a:lnTo>
                  <a:lnTo>
                    <a:pt x="585" y="72"/>
                  </a:lnTo>
                  <a:lnTo>
                    <a:pt x="578" y="68"/>
                  </a:lnTo>
                  <a:lnTo>
                    <a:pt x="578" y="68"/>
                  </a:lnTo>
                  <a:lnTo>
                    <a:pt x="574" y="67"/>
                  </a:lnTo>
                  <a:lnTo>
                    <a:pt x="569" y="67"/>
                  </a:lnTo>
                  <a:lnTo>
                    <a:pt x="559" y="69"/>
                  </a:lnTo>
                  <a:lnTo>
                    <a:pt x="559" y="69"/>
                  </a:lnTo>
                  <a:lnTo>
                    <a:pt x="553" y="70"/>
                  </a:lnTo>
                  <a:lnTo>
                    <a:pt x="545" y="72"/>
                  </a:lnTo>
                  <a:lnTo>
                    <a:pt x="545" y="72"/>
                  </a:lnTo>
                  <a:lnTo>
                    <a:pt x="545" y="72"/>
                  </a:lnTo>
                  <a:lnTo>
                    <a:pt x="537" y="70"/>
                  </a:lnTo>
                  <a:lnTo>
                    <a:pt x="534" y="68"/>
                  </a:lnTo>
                  <a:lnTo>
                    <a:pt x="530" y="65"/>
                  </a:lnTo>
                  <a:lnTo>
                    <a:pt x="528" y="63"/>
                  </a:lnTo>
                  <a:lnTo>
                    <a:pt x="528" y="63"/>
                  </a:lnTo>
                  <a:lnTo>
                    <a:pt x="527" y="58"/>
                  </a:lnTo>
                  <a:lnTo>
                    <a:pt x="527" y="53"/>
                  </a:lnTo>
                  <a:lnTo>
                    <a:pt x="528" y="46"/>
                  </a:lnTo>
                  <a:lnTo>
                    <a:pt x="532" y="41"/>
                  </a:lnTo>
                  <a:lnTo>
                    <a:pt x="532" y="41"/>
                  </a:lnTo>
                  <a:lnTo>
                    <a:pt x="539" y="34"/>
                  </a:lnTo>
                  <a:lnTo>
                    <a:pt x="539" y="34"/>
                  </a:lnTo>
                  <a:lnTo>
                    <a:pt x="542" y="30"/>
                  </a:lnTo>
                  <a:lnTo>
                    <a:pt x="544" y="26"/>
                  </a:lnTo>
                  <a:lnTo>
                    <a:pt x="542" y="21"/>
                  </a:lnTo>
                  <a:lnTo>
                    <a:pt x="540" y="14"/>
                  </a:lnTo>
                  <a:lnTo>
                    <a:pt x="540" y="14"/>
                  </a:lnTo>
                  <a:lnTo>
                    <a:pt x="537" y="9"/>
                  </a:lnTo>
                  <a:lnTo>
                    <a:pt x="537" y="9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30" y="9"/>
                  </a:lnTo>
                  <a:lnTo>
                    <a:pt x="526" y="17"/>
                  </a:lnTo>
                  <a:lnTo>
                    <a:pt x="526" y="17"/>
                  </a:lnTo>
                  <a:lnTo>
                    <a:pt x="523" y="22"/>
                  </a:lnTo>
                  <a:lnTo>
                    <a:pt x="519" y="26"/>
                  </a:lnTo>
                  <a:lnTo>
                    <a:pt x="511" y="31"/>
                  </a:lnTo>
                  <a:lnTo>
                    <a:pt x="511" y="31"/>
                  </a:lnTo>
                  <a:lnTo>
                    <a:pt x="505" y="35"/>
                  </a:lnTo>
                  <a:lnTo>
                    <a:pt x="505" y="35"/>
                  </a:lnTo>
                  <a:lnTo>
                    <a:pt x="502" y="37"/>
                  </a:lnTo>
                  <a:lnTo>
                    <a:pt x="502" y="37"/>
                  </a:lnTo>
                  <a:lnTo>
                    <a:pt x="498" y="41"/>
                  </a:lnTo>
                  <a:lnTo>
                    <a:pt x="493" y="44"/>
                  </a:lnTo>
                  <a:lnTo>
                    <a:pt x="493" y="44"/>
                  </a:lnTo>
                  <a:lnTo>
                    <a:pt x="486" y="46"/>
                  </a:lnTo>
                  <a:lnTo>
                    <a:pt x="481" y="46"/>
                  </a:lnTo>
                  <a:lnTo>
                    <a:pt x="481" y="46"/>
                  </a:lnTo>
                  <a:lnTo>
                    <a:pt x="476" y="46"/>
                  </a:lnTo>
                  <a:lnTo>
                    <a:pt x="472" y="48"/>
                  </a:lnTo>
                  <a:lnTo>
                    <a:pt x="472" y="48"/>
                  </a:lnTo>
                  <a:lnTo>
                    <a:pt x="468" y="50"/>
                  </a:lnTo>
                  <a:lnTo>
                    <a:pt x="465" y="54"/>
                  </a:lnTo>
                  <a:lnTo>
                    <a:pt x="463" y="58"/>
                  </a:lnTo>
                  <a:lnTo>
                    <a:pt x="462" y="62"/>
                  </a:lnTo>
                  <a:lnTo>
                    <a:pt x="461" y="70"/>
                  </a:lnTo>
                  <a:lnTo>
                    <a:pt x="462" y="78"/>
                  </a:lnTo>
                  <a:lnTo>
                    <a:pt x="462" y="78"/>
                  </a:lnTo>
                  <a:lnTo>
                    <a:pt x="463" y="85"/>
                  </a:lnTo>
                  <a:lnTo>
                    <a:pt x="467" y="90"/>
                  </a:lnTo>
                  <a:lnTo>
                    <a:pt x="467" y="90"/>
                  </a:lnTo>
                  <a:lnTo>
                    <a:pt x="471" y="100"/>
                  </a:lnTo>
                  <a:lnTo>
                    <a:pt x="471" y="100"/>
                  </a:lnTo>
                  <a:lnTo>
                    <a:pt x="474" y="106"/>
                  </a:lnTo>
                  <a:lnTo>
                    <a:pt x="472" y="111"/>
                  </a:lnTo>
                  <a:lnTo>
                    <a:pt x="470" y="115"/>
                  </a:lnTo>
                  <a:lnTo>
                    <a:pt x="467" y="118"/>
                  </a:lnTo>
                  <a:lnTo>
                    <a:pt x="467" y="118"/>
                  </a:lnTo>
                  <a:lnTo>
                    <a:pt x="465" y="120"/>
                  </a:lnTo>
                  <a:lnTo>
                    <a:pt x="462" y="124"/>
                  </a:lnTo>
                  <a:lnTo>
                    <a:pt x="462" y="124"/>
                  </a:lnTo>
                  <a:lnTo>
                    <a:pt x="462" y="127"/>
                  </a:lnTo>
                  <a:lnTo>
                    <a:pt x="463" y="130"/>
                  </a:lnTo>
                  <a:lnTo>
                    <a:pt x="463" y="130"/>
                  </a:lnTo>
                  <a:lnTo>
                    <a:pt x="465" y="136"/>
                  </a:lnTo>
                  <a:lnTo>
                    <a:pt x="465" y="141"/>
                  </a:lnTo>
                  <a:lnTo>
                    <a:pt x="465" y="141"/>
                  </a:lnTo>
                  <a:lnTo>
                    <a:pt x="463" y="146"/>
                  </a:lnTo>
                  <a:lnTo>
                    <a:pt x="462" y="150"/>
                  </a:lnTo>
                  <a:lnTo>
                    <a:pt x="462" y="150"/>
                  </a:lnTo>
                  <a:lnTo>
                    <a:pt x="460" y="153"/>
                  </a:lnTo>
                  <a:lnTo>
                    <a:pt x="461" y="159"/>
                  </a:lnTo>
                  <a:lnTo>
                    <a:pt x="461" y="159"/>
                  </a:lnTo>
                  <a:lnTo>
                    <a:pt x="463" y="161"/>
                  </a:lnTo>
                  <a:lnTo>
                    <a:pt x="467" y="165"/>
                  </a:lnTo>
                  <a:lnTo>
                    <a:pt x="475" y="171"/>
                  </a:lnTo>
                  <a:lnTo>
                    <a:pt x="475" y="171"/>
                  </a:lnTo>
                  <a:lnTo>
                    <a:pt x="481" y="175"/>
                  </a:lnTo>
                  <a:lnTo>
                    <a:pt x="488" y="181"/>
                  </a:lnTo>
                  <a:lnTo>
                    <a:pt x="493" y="189"/>
                  </a:lnTo>
                  <a:lnTo>
                    <a:pt x="494" y="193"/>
                  </a:lnTo>
                  <a:lnTo>
                    <a:pt x="494" y="198"/>
                  </a:lnTo>
                  <a:lnTo>
                    <a:pt x="494" y="198"/>
                  </a:lnTo>
                  <a:lnTo>
                    <a:pt x="494" y="203"/>
                  </a:lnTo>
                  <a:lnTo>
                    <a:pt x="493" y="208"/>
                  </a:lnTo>
                  <a:lnTo>
                    <a:pt x="489" y="217"/>
                  </a:lnTo>
                  <a:lnTo>
                    <a:pt x="489" y="217"/>
                  </a:lnTo>
                  <a:lnTo>
                    <a:pt x="486" y="221"/>
                  </a:lnTo>
                  <a:lnTo>
                    <a:pt x="486" y="221"/>
                  </a:lnTo>
                  <a:lnTo>
                    <a:pt x="485" y="224"/>
                  </a:lnTo>
                  <a:lnTo>
                    <a:pt x="485" y="226"/>
                  </a:lnTo>
                  <a:lnTo>
                    <a:pt x="486" y="231"/>
                  </a:lnTo>
                  <a:lnTo>
                    <a:pt x="486" y="231"/>
                  </a:lnTo>
                  <a:lnTo>
                    <a:pt x="490" y="239"/>
                  </a:lnTo>
                  <a:lnTo>
                    <a:pt x="490" y="239"/>
                  </a:lnTo>
                  <a:lnTo>
                    <a:pt x="491" y="247"/>
                  </a:lnTo>
                  <a:lnTo>
                    <a:pt x="490" y="253"/>
                  </a:lnTo>
                  <a:lnTo>
                    <a:pt x="488" y="258"/>
                  </a:lnTo>
                  <a:lnTo>
                    <a:pt x="485" y="263"/>
                  </a:lnTo>
                  <a:lnTo>
                    <a:pt x="485" y="263"/>
                  </a:lnTo>
                  <a:lnTo>
                    <a:pt x="481" y="268"/>
                  </a:lnTo>
                  <a:lnTo>
                    <a:pt x="481" y="268"/>
                  </a:lnTo>
                  <a:lnTo>
                    <a:pt x="479" y="272"/>
                  </a:lnTo>
                  <a:lnTo>
                    <a:pt x="477" y="276"/>
                  </a:lnTo>
                  <a:lnTo>
                    <a:pt x="476" y="286"/>
                  </a:lnTo>
                  <a:lnTo>
                    <a:pt x="476" y="286"/>
                  </a:lnTo>
                  <a:lnTo>
                    <a:pt x="476" y="292"/>
                  </a:lnTo>
                  <a:lnTo>
                    <a:pt x="474" y="299"/>
                  </a:lnTo>
                  <a:lnTo>
                    <a:pt x="474" y="299"/>
                  </a:lnTo>
                  <a:lnTo>
                    <a:pt x="472" y="304"/>
                  </a:lnTo>
                  <a:lnTo>
                    <a:pt x="470" y="308"/>
                  </a:lnTo>
                  <a:lnTo>
                    <a:pt x="463" y="315"/>
                  </a:lnTo>
                  <a:lnTo>
                    <a:pt x="463" y="315"/>
                  </a:lnTo>
                  <a:lnTo>
                    <a:pt x="457" y="323"/>
                  </a:lnTo>
                  <a:lnTo>
                    <a:pt x="454" y="327"/>
                  </a:lnTo>
                  <a:lnTo>
                    <a:pt x="454" y="327"/>
                  </a:lnTo>
                  <a:lnTo>
                    <a:pt x="449" y="335"/>
                  </a:lnTo>
                  <a:lnTo>
                    <a:pt x="442" y="342"/>
                  </a:lnTo>
                  <a:lnTo>
                    <a:pt x="442" y="342"/>
                  </a:lnTo>
                  <a:lnTo>
                    <a:pt x="437" y="346"/>
                  </a:lnTo>
                  <a:lnTo>
                    <a:pt x="437" y="346"/>
                  </a:lnTo>
                  <a:lnTo>
                    <a:pt x="431" y="349"/>
                  </a:lnTo>
                  <a:lnTo>
                    <a:pt x="431" y="351"/>
                  </a:lnTo>
                  <a:lnTo>
                    <a:pt x="431" y="351"/>
                  </a:lnTo>
                  <a:lnTo>
                    <a:pt x="433" y="354"/>
                  </a:lnTo>
                  <a:lnTo>
                    <a:pt x="433" y="354"/>
                  </a:lnTo>
                  <a:lnTo>
                    <a:pt x="434" y="356"/>
                  </a:lnTo>
                  <a:lnTo>
                    <a:pt x="434" y="356"/>
                  </a:lnTo>
                  <a:lnTo>
                    <a:pt x="437" y="363"/>
                  </a:lnTo>
                  <a:lnTo>
                    <a:pt x="437" y="366"/>
                  </a:lnTo>
                  <a:lnTo>
                    <a:pt x="434" y="370"/>
                  </a:lnTo>
                  <a:lnTo>
                    <a:pt x="433" y="373"/>
                  </a:lnTo>
                  <a:lnTo>
                    <a:pt x="433" y="373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24" y="384"/>
                  </a:lnTo>
                  <a:lnTo>
                    <a:pt x="423" y="388"/>
                  </a:lnTo>
                  <a:lnTo>
                    <a:pt x="421" y="392"/>
                  </a:lnTo>
                  <a:lnTo>
                    <a:pt x="421" y="392"/>
                  </a:lnTo>
                  <a:lnTo>
                    <a:pt x="423" y="402"/>
                  </a:lnTo>
                  <a:lnTo>
                    <a:pt x="425" y="414"/>
                  </a:lnTo>
                  <a:lnTo>
                    <a:pt x="425" y="414"/>
                  </a:lnTo>
                  <a:lnTo>
                    <a:pt x="429" y="428"/>
                  </a:lnTo>
                  <a:lnTo>
                    <a:pt x="435" y="440"/>
                  </a:lnTo>
                  <a:lnTo>
                    <a:pt x="442" y="451"/>
                  </a:lnTo>
                  <a:lnTo>
                    <a:pt x="448" y="456"/>
                  </a:lnTo>
                  <a:lnTo>
                    <a:pt x="448" y="456"/>
                  </a:lnTo>
                  <a:lnTo>
                    <a:pt x="452" y="458"/>
                  </a:lnTo>
                  <a:lnTo>
                    <a:pt x="456" y="458"/>
                  </a:lnTo>
                  <a:lnTo>
                    <a:pt x="463" y="457"/>
                  </a:lnTo>
                  <a:lnTo>
                    <a:pt x="463" y="457"/>
                  </a:lnTo>
                  <a:lnTo>
                    <a:pt x="470" y="457"/>
                  </a:lnTo>
                  <a:lnTo>
                    <a:pt x="476" y="457"/>
                  </a:lnTo>
                  <a:lnTo>
                    <a:pt x="480" y="458"/>
                  </a:lnTo>
                  <a:lnTo>
                    <a:pt x="484" y="461"/>
                  </a:lnTo>
                  <a:lnTo>
                    <a:pt x="486" y="463"/>
                  </a:lnTo>
                  <a:lnTo>
                    <a:pt x="489" y="468"/>
                  </a:lnTo>
                  <a:lnTo>
                    <a:pt x="489" y="468"/>
                  </a:lnTo>
                  <a:lnTo>
                    <a:pt x="491" y="476"/>
                  </a:lnTo>
                  <a:lnTo>
                    <a:pt x="493" y="485"/>
                  </a:lnTo>
                  <a:lnTo>
                    <a:pt x="493" y="491"/>
                  </a:lnTo>
                  <a:lnTo>
                    <a:pt x="491" y="498"/>
                  </a:lnTo>
                  <a:lnTo>
                    <a:pt x="489" y="504"/>
                  </a:lnTo>
                  <a:lnTo>
                    <a:pt x="485" y="509"/>
                  </a:lnTo>
                  <a:lnTo>
                    <a:pt x="477" y="518"/>
                  </a:lnTo>
                  <a:lnTo>
                    <a:pt x="477" y="518"/>
                  </a:lnTo>
                  <a:lnTo>
                    <a:pt x="472" y="523"/>
                  </a:lnTo>
                  <a:lnTo>
                    <a:pt x="468" y="528"/>
                  </a:lnTo>
                  <a:lnTo>
                    <a:pt x="467" y="532"/>
                  </a:lnTo>
                  <a:lnTo>
                    <a:pt x="467" y="537"/>
                  </a:lnTo>
                  <a:lnTo>
                    <a:pt x="467" y="537"/>
                  </a:lnTo>
                  <a:lnTo>
                    <a:pt x="468" y="541"/>
                  </a:lnTo>
                  <a:lnTo>
                    <a:pt x="471" y="544"/>
                  </a:lnTo>
                  <a:lnTo>
                    <a:pt x="474" y="546"/>
                  </a:lnTo>
                  <a:lnTo>
                    <a:pt x="479" y="549"/>
                  </a:lnTo>
                  <a:lnTo>
                    <a:pt x="479" y="549"/>
                  </a:lnTo>
                  <a:lnTo>
                    <a:pt x="484" y="550"/>
                  </a:lnTo>
                  <a:lnTo>
                    <a:pt x="484" y="550"/>
                  </a:lnTo>
                  <a:lnTo>
                    <a:pt x="490" y="554"/>
                  </a:lnTo>
                  <a:lnTo>
                    <a:pt x="495" y="558"/>
                  </a:lnTo>
                  <a:lnTo>
                    <a:pt x="500" y="564"/>
                  </a:lnTo>
                  <a:lnTo>
                    <a:pt x="503" y="569"/>
                  </a:lnTo>
                  <a:lnTo>
                    <a:pt x="504" y="577"/>
                  </a:lnTo>
                  <a:lnTo>
                    <a:pt x="505" y="583"/>
                  </a:lnTo>
                  <a:lnTo>
                    <a:pt x="504" y="591"/>
                  </a:lnTo>
                  <a:lnTo>
                    <a:pt x="502" y="599"/>
                  </a:lnTo>
                  <a:lnTo>
                    <a:pt x="502" y="599"/>
                  </a:lnTo>
                  <a:lnTo>
                    <a:pt x="498" y="605"/>
                  </a:lnTo>
                  <a:lnTo>
                    <a:pt x="494" y="611"/>
                  </a:lnTo>
                  <a:lnTo>
                    <a:pt x="494" y="611"/>
                  </a:lnTo>
                  <a:lnTo>
                    <a:pt x="490" y="616"/>
                  </a:lnTo>
                  <a:lnTo>
                    <a:pt x="488" y="622"/>
                  </a:lnTo>
                  <a:lnTo>
                    <a:pt x="488" y="622"/>
                  </a:lnTo>
                  <a:lnTo>
                    <a:pt x="486" y="627"/>
                  </a:lnTo>
                  <a:lnTo>
                    <a:pt x="488" y="632"/>
                  </a:lnTo>
                  <a:lnTo>
                    <a:pt x="488" y="632"/>
                  </a:lnTo>
                  <a:lnTo>
                    <a:pt x="488" y="638"/>
                  </a:lnTo>
                  <a:lnTo>
                    <a:pt x="488" y="644"/>
                  </a:lnTo>
                  <a:lnTo>
                    <a:pt x="488" y="644"/>
                  </a:lnTo>
                  <a:lnTo>
                    <a:pt x="486" y="648"/>
                  </a:lnTo>
                  <a:lnTo>
                    <a:pt x="484" y="651"/>
                  </a:lnTo>
                  <a:lnTo>
                    <a:pt x="479" y="655"/>
                  </a:lnTo>
                  <a:lnTo>
                    <a:pt x="479" y="655"/>
                  </a:lnTo>
                  <a:lnTo>
                    <a:pt x="475" y="656"/>
                  </a:lnTo>
                  <a:lnTo>
                    <a:pt x="470" y="657"/>
                  </a:lnTo>
                  <a:lnTo>
                    <a:pt x="460" y="655"/>
                  </a:lnTo>
                  <a:lnTo>
                    <a:pt x="449" y="651"/>
                  </a:lnTo>
                  <a:lnTo>
                    <a:pt x="438" y="647"/>
                  </a:lnTo>
                  <a:lnTo>
                    <a:pt x="438" y="647"/>
                  </a:lnTo>
                  <a:lnTo>
                    <a:pt x="429" y="643"/>
                  </a:lnTo>
                  <a:lnTo>
                    <a:pt x="429" y="643"/>
                  </a:lnTo>
                  <a:lnTo>
                    <a:pt x="416" y="638"/>
                  </a:lnTo>
                  <a:lnTo>
                    <a:pt x="405" y="632"/>
                  </a:lnTo>
                  <a:lnTo>
                    <a:pt x="398" y="629"/>
                  </a:lnTo>
                  <a:lnTo>
                    <a:pt x="393" y="624"/>
                  </a:lnTo>
                  <a:lnTo>
                    <a:pt x="388" y="619"/>
                  </a:lnTo>
                  <a:lnTo>
                    <a:pt x="383" y="613"/>
                  </a:lnTo>
                  <a:lnTo>
                    <a:pt x="383" y="613"/>
                  </a:lnTo>
                  <a:lnTo>
                    <a:pt x="382" y="610"/>
                  </a:lnTo>
                  <a:lnTo>
                    <a:pt x="382" y="610"/>
                  </a:lnTo>
                  <a:lnTo>
                    <a:pt x="378" y="605"/>
                  </a:lnTo>
                  <a:lnTo>
                    <a:pt x="374" y="604"/>
                  </a:lnTo>
                  <a:lnTo>
                    <a:pt x="374" y="604"/>
                  </a:lnTo>
                  <a:lnTo>
                    <a:pt x="370" y="604"/>
                  </a:lnTo>
                  <a:lnTo>
                    <a:pt x="365" y="606"/>
                  </a:lnTo>
                  <a:lnTo>
                    <a:pt x="359" y="610"/>
                  </a:lnTo>
                  <a:lnTo>
                    <a:pt x="354" y="615"/>
                  </a:lnTo>
                  <a:lnTo>
                    <a:pt x="349" y="624"/>
                  </a:lnTo>
                  <a:lnTo>
                    <a:pt x="349" y="624"/>
                  </a:lnTo>
                  <a:lnTo>
                    <a:pt x="347" y="627"/>
                  </a:lnTo>
                  <a:lnTo>
                    <a:pt x="349" y="629"/>
                  </a:lnTo>
                  <a:lnTo>
                    <a:pt x="351" y="637"/>
                  </a:lnTo>
                  <a:lnTo>
                    <a:pt x="351" y="637"/>
                  </a:lnTo>
                  <a:lnTo>
                    <a:pt x="355" y="644"/>
                  </a:lnTo>
                  <a:lnTo>
                    <a:pt x="356" y="650"/>
                  </a:lnTo>
                  <a:lnTo>
                    <a:pt x="357" y="656"/>
                  </a:lnTo>
                  <a:lnTo>
                    <a:pt x="357" y="656"/>
                  </a:lnTo>
                  <a:lnTo>
                    <a:pt x="356" y="661"/>
                  </a:lnTo>
                  <a:lnTo>
                    <a:pt x="354" y="666"/>
                  </a:lnTo>
                  <a:lnTo>
                    <a:pt x="347" y="676"/>
                  </a:lnTo>
                  <a:lnTo>
                    <a:pt x="347" y="676"/>
                  </a:lnTo>
                  <a:lnTo>
                    <a:pt x="342" y="683"/>
                  </a:lnTo>
                  <a:lnTo>
                    <a:pt x="342" y="683"/>
                  </a:lnTo>
                  <a:lnTo>
                    <a:pt x="338" y="689"/>
                  </a:lnTo>
                  <a:lnTo>
                    <a:pt x="335" y="696"/>
                  </a:lnTo>
                  <a:lnTo>
                    <a:pt x="329" y="702"/>
                  </a:lnTo>
                  <a:lnTo>
                    <a:pt x="322" y="707"/>
                  </a:lnTo>
                  <a:lnTo>
                    <a:pt x="322" y="707"/>
                  </a:lnTo>
                  <a:lnTo>
                    <a:pt x="314" y="713"/>
                  </a:lnTo>
                  <a:lnTo>
                    <a:pt x="305" y="722"/>
                  </a:lnTo>
                  <a:lnTo>
                    <a:pt x="299" y="732"/>
                  </a:lnTo>
                  <a:lnTo>
                    <a:pt x="292" y="745"/>
                  </a:lnTo>
                  <a:lnTo>
                    <a:pt x="292" y="745"/>
                  </a:lnTo>
                  <a:lnTo>
                    <a:pt x="287" y="757"/>
                  </a:lnTo>
                  <a:lnTo>
                    <a:pt x="287" y="757"/>
                  </a:lnTo>
                  <a:lnTo>
                    <a:pt x="282" y="772"/>
                  </a:lnTo>
                  <a:lnTo>
                    <a:pt x="282" y="772"/>
                  </a:lnTo>
                  <a:lnTo>
                    <a:pt x="280" y="778"/>
                  </a:lnTo>
                  <a:lnTo>
                    <a:pt x="280" y="782"/>
                  </a:lnTo>
                  <a:lnTo>
                    <a:pt x="280" y="787"/>
                  </a:lnTo>
                  <a:lnTo>
                    <a:pt x="281" y="794"/>
                  </a:lnTo>
                  <a:lnTo>
                    <a:pt x="281" y="794"/>
                  </a:lnTo>
                  <a:lnTo>
                    <a:pt x="283" y="800"/>
                  </a:lnTo>
                  <a:lnTo>
                    <a:pt x="285" y="809"/>
                  </a:lnTo>
                  <a:lnTo>
                    <a:pt x="283" y="818"/>
                  </a:lnTo>
                  <a:lnTo>
                    <a:pt x="282" y="822"/>
                  </a:lnTo>
                  <a:lnTo>
                    <a:pt x="280" y="826"/>
                  </a:lnTo>
                  <a:lnTo>
                    <a:pt x="280" y="826"/>
                  </a:lnTo>
                  <a:lnTo>
                    <a:pt x="277" y="827"/>
                  </a:lnTo>
                  <a:lnTo>
                    <a:pt x="275" y="828"/>
                  </a:lnTo>
                  <a:lnTo>
                    <a:pt x="269" y="828"/>
                  </a:lnTo>
                  <a:lnTo>
                    <a:pt x="264" y="826"/>
                  </a:lnTo>
                  <a:lnTo>
                    <a:pt x="264" y="826"/>
                  </a:lnTo>
                  <a:lnTo>
                    <a:pt x="258" y="822"/>
                  </a:lnTo>
                  <a:lnTo>
                    <a:pt x="252" y="817"/>
                  </a:lnTo>
                  <a:lnTo>
                    <a:pt x="244" y="804"/>
                  </a:lnTo>
                  <a:lnTo>
                    <a:pt x="244" y="804"/>
                  </a:lnTo>
                  <a:lnTo>
                    <a:pt x="239" y="796"/>
                  </a:lnTo>
                  <a:lnTo>
                    <a:pt x="239" y="796"/>
                  </a:lnTo>
                  <a:lnTo>
                    <a:pt x="229" y="784"/>
                  </a:lnTo>
                  <a:lnTo>
                    <a:pt x="229" y="784"/>
                  </a:lnTo>
                  <a:lnTo>
                    <a:pt x="220" y="773"/>
                  </a:lnTo>
                  <a:lnTo>
                    <a:pt x="220" y="773"/>
                  </a:lnTo>
                  <a:lnTo>
                    <a:pt x="218" y="771"/>
                  </a:lnTo>
                  <a:lnTo>
                    <a:pt x="218" y="771"/>
                  </a:lnTo>
                  <a:lnTo>
                    <a:pt x="213" y="766"/>
                  </a:lnTo>
                  <a:lnTo>
                    <a:pt x="212" y="766"/>
                  </a:lnTo>
                  <a:lnTo>
                    <a:pt x="209" y="766"/>
                  </a:lnTo>
                  <a:lnTo>
                    <a:pt x="209" y="766"/>
                  </a:lnTo>
                  <a:lnTo>
                    <a:pt x="204" y="767"/>
                  </a:lnTo>
                  <a:lnTo>
                    <a:pt x="202" y="771"/>
                  </a:lnTo>
                  <a:lnTo>
                    <a:pt x="199" y="776"/>
                  </a:lnTo>
                  <a:lnTo>
                    <a:pt x="195" y="782"/>
                  </a:lnTo>
                  <a:lnTo>
                    <a:pt x="195" y="782"/>
                  </a:lnTo>
                  <a:lnTo>
                    <a:pt x="192" y="792"/>
                  </a:lnTo>
                  <a:lnTo>
                    <a:pt x="188" y="798"/>
                  </a:lnTo>
                  <a:lnTo>
                    <a:pt x="184" y="801"/>
                  </a:lnTo>
                  <a:lnTo>
                    <a:pt x="184" y="801"/>
                  </a:lnTo>
                  <a:lnTo>
                    <a:pt x="179" y="804"/>
                  </a:lnTo>
                  <a:lnTo>
                    <a:pt x="172" y="806"/>
                  </a:lnTo>
                  <a:lnTo>
                    <a:pt x="162" y="808"/>
                  </a:lnTo>
                  <a:lnTo>
                    <a:pt x="151" y="808"/>
                  </a:lnTo>
                  <a:lnTo>
                    <a:pt x="139" y="806"/>
                  </a:lnTo>
                  <a:lnTo>
                    <a:pt x="139" y="806"/>
                  </a:lnTo>
                  <a:lnTo>
                    <a:pt x="125" y="806"/>
                  </a:lnTo>
                  <a:lnTo>
                    <a:pt x="125" y="806"/>
                  </a:lnTo>
                  <a:lnTo>
                    <a:pt x="125" y="806"/>
                  </a:lnTo>
                  <a:lnTo>
                    <a:pt x="119" y="806"/>
                  </a:lnTo>
                  <a:lnTo>
                    <a:pt x="114" y="808"/>
                  </a:lnTo>
                  <a:lnTo>
                    <a:pt x="109" y="810"/>
                  </a:lnTo>
                  <a:lnTo>
                    <a:pt x="105" y="813"/>
                  </a:lnTo>
                  <a:lnTo>
                    <a:pt x="101" y="817"/>
                  </a:lnTo>
                  <a:lnTo>
                    <a:pt x="97" y="822"/>
                  </a:lnTo>
                  <a:lnTo>
                    <a:pt x="92" y="835"/>
                  </a:lnTo>
                  <a:lnTo>
                    <a:pt x="92" y="835"/>
                  </a:lnTo>
                  <a:lnTo>
                    <a:pt x="90" y="846"/>
                  </a:lnTo>
                  <a:lnTo>
                    <a:pt x="90" y="846"/>
                  </a:lnTo>
                  <a:lnTo>
                    <a:pt x="86" y="857"/>
                  </a:lnTo>
                  <a:lnTo>
                    <a:pt x="83" y="870"/>
                  </a:lnTo>
                  <a:lnTo>
                    <a:pt x="82" y="883"/>
                  </a:lnTo>
                  <a:lnTo>
                    <a:pt x="83" y="889"/>
                  </a:lnTo>
                  <a:lnTo>
                    <a:pt x="84" y="894"/>
                  </a:lnTo>
                  <a:lnTo>
                    <a:pt x="84" y="894"/>
                  </a:lnTo>
                  <a:lnTo>
                    <a:pt x="86" y="901"/>
                  </a:lnTo>
                  <a:lnTo>
                    <a:pt x="88" y="905"/>
                  </a:lnTo>
                  <a:lnTo>
                    <a:pt x="96" y="912"/>
                  </a:lnTo>
                  <a:lnTo>
                    <a:pt x="96" y="912"/>
                  </a:lnTo>
                  <a:lnTo>
                    <a:pt x="102" y="917"/>
                  </a:lnTo>
                  <a:lnTo>
                    <a:pt x="105" y="923"/>
                  </a:lnTo>
                  <a:lnTo>
                    <a:pt x="110" y="934"/>
                  </a:lnTo>
                  <a:lnTo>
                    <a:pt x="111" y="940"/>
                  </a:lnTo>
                  <a:lnTo>
                    <a:pt x="111" y="940"/>
                  </a:lnTo>
                  <a:lnTo>
                    <a:pt x="114" y="946"/>
                  </a:lnTo>
                  <a:lnTo>
                    <a:pt x="114" y="952"/>
                  </a:lnTo>
                  <a:lnTo>
                    <a:pt x="113" y="957"/>
                  </a:lnTo>
                  <a:lnTo>
                    <a:pt x="109" y="963"/>
                  </a:lnTo>
                  <a:lnTo>
                    <a:pt x="109" y="963"/>
                  </a:lnTo>
                  <a:lnTo>
                    <a:pt x="105" y="967"/>
                  </a:lnTo>
                  <a:lnTo>
                    <a:pt x="105" y="967"/>
                  </a:lnTo>
                  <a:lnTo>
                    <a:pt x="102" y="971"/>
                  </a:lnTo>
                  <a:lnTo>
                    <a:pt x="102" y="971"/>
                  </a:lnTo>
                  <a:lnTo>
                    <a:pt x="101" y="974"/>
                  </a:lnTo>
                  <a:lnTo>
                    <a:pt x="101" y="977"/>
                  </a:lnTo>
                  <a:lnTo>
                    <a:pt x="101" y="977"/>
                  </a:lnTo>
                  <a:lnTo>
                    <a:pt x="100" y="985"/>
                  </a:lnTo>
                  <a:lnTo>
                    <a:pt x="100" y="985"/>
                  </a:lnTo>
                  <a:lnTo>
                    <a:pt x="97" y="991"/>
                  </a:lnTo>
                  <a:lnTo>
                    <a:pt x="93" y="997"/>
                  </a:lnTo>
                  <a:lnTo>
                    <a:pt x="88" y="999"/>
                  </a:lnTo>
                  <a:lnTo>
                    <a:pt x="82" y="1000"/>
                  </a:lnTo>
                  <a:lnTo>
                    <a:pt x="82" y="1000"/>
                  </a:lnTo>
                  <a:lnTo>
                    <a:pt x="78" y="1002"/>
                  </a:lnTo>
                  <a:lnTo>
                    <a:pt x="78" y="1002"/>
                  </a:lnTo>
                  <a:lnTo>
                    <a:pt x="72" y="1004"/>
                  </a:lnTo>
                  <a:lnTo>
                    <a:pt x="68" y="1007"/>
                  </a:lnTo>
                  <a:lnTo>
                    <a:pt x="65" y="1012"/>
                  </a:lnTo>
                  <a:lnTo>
                    <a:pt x="63" y="1019"/>
                  </a:lnTo>
                  <a:lnTo>
                    <a:pt x="63" y="1019"/>
                  </a:lnTo>
                  <a:lnTo>
                    <a:pt x="60" y="1026"/>
                  </a:lnTo>
                  <a:lnTo>
                    <a:pt x="60" y="1026"/>
                  </a:lnTo>
                  <a:lnTo>
                    <a:pt x="58" y="1035"/>
                  </a:lnTo>
                  <a:lnTo>
                    <a:pt x="56" y="1040"/>
                  </a:lnTo>
                  <a:lnTo>
                    <a:pt x="56" y="1042"/>
                  </a:lnTo>
                  <a:lnTo>
                    <a:pt x="56" y="1042"/>
                  </a:lnTo>
                  <a:lnTo>
                    <a:pt x="59" y="1049"/>
                  </a:lnTo>
                  <a:lnTo>
                    <a:pt x="62" y="1055"/>
                  </a:lnTo>
                  <a:lnTo>
                    <a:pt x="62" y="1055"/>
                  </a:lnTo>
                  <a:lnTo>
                    <a:pt x="65" y="1063"/>
                  </a:lnTo>
                  <a:lnTo>
                    <a:pt x="67" y="1068"/>
                  </a:lnTo>
                  <a:lnTo>
                    <a:pt x="67" y="1073"/>
                  </a:lnTo>
                  <a:lnTo>
                    <a:pt x="67" y="1073"/>
                  </a:lnTo>
                  <a:lnTo>
                    <a:pt x="67" y="1078"/>
                  </a:lnTo>
                  <a:lnTo>
                    <a:pt x="65" y="1083"/>
                  </a:lnTo>
                  <a:lnTo>
                    <a:pt x="62" y="1092"/>
                  </a:lnTo>
                  <a:lnTo>
                    <a:pt x="62" y="1092"/>
                  </a:lnTo>
                  <a:lnTo>
                    <a:pt x="59" y="1100"/>
                  </a:lnTo>
                  <a:lnTo>
                    <a:pt x="58" y="1106"/>
                  </a:lnTo>
                  <a:lnTo>
                    <a:pt x="58" y="1106"/>
                  </a:lnTo>
                  <a:lnTo>
                    <a:pt x="58" y="1114"/>
                  </a:lnTo>
                  <a:lnTo>
                    <a:pt x="59" y="1120"/>
                  </a:lnTo>
                  <a:lnTo>
                    <a:pt x="59" y="1120"/>
                  </a:lnTo>
                  <a:lnTo>
                    <a:pt x="60" y="1130"/>
                  </a:lnTo>
                  <a:lnTo>
                    <a:pt x="60" y="1136"/>
                  </a:lnTo>
                  <a:lnTo>
                    <a:pt x="60" y="1142"/>
                  </a:lnTo>
                  <a:lnTo>
                    <a:pt x="60" y="1142"/>
                  </a:lnTo>
                  <a:lnTo>
                    <a:pt x="56" y="1153"/>
                  </a:lnTo>
                  <a:lnTo>
                    <a:pt x="53" y="1165"/>
                  </a:lnTo>
                  <a:lnTo>
                    <a:pt x="53" y="1165"/>
                  </a:lnTo>
                  <a:lnTo>
                    <a:pt x="49" y="1174"/>
                  </a:lnTo>
                  <a:lnTo>
                    <a:pt x="46" y="1176"/>
                  </a:lnTo>
                  <a:lnTo>
                    <a:pt x="42" y="1178"/>
                  </a:lnTo>
                  <a:lnTo>
                    <a:pt x="36" y="1180"/>
                  </a:lnTo>
                  <a:lnTo>
                    <a:pt x="28" y="1180"/>
                  </a:lnTo>
                  <a:lnTo>
                    <a:pt x="28" y="1180"/>
                  </a:lnTo>
                  <a:lnTo>
                    <a:pt x="23" y="1180"/>
                  </a:lnTo>
                  <a:lnTo>
                    <a:pt x="19" y="1181"/>
                  </a:lnTo>
                  <a:lnTo>
                    <a:pt x="17" y="1184"/>
                  </a:lnTo>
                  <a:lnTo>
                    <a:pt x="14" y="1188"/>
                  </a:lnTo>
                  <a:lnTo>
                    <a:pt x="14" y="1188"/>
                  </a:lnTo>
                  <a:lnTo>
                    <a:pt x="10" y="1196"/>
                  </a:lnTo>
                  <a:lnTo>
                    <a:pt x="10" y="1196"/>
                  </a:lnTo>
                  <a:lnTo>
                    <a:pt x="4" y="1202"/>
                  </a:lnTo>
                  <a:lnTo>
                    <a:pt x="4" y="1202"/>
                  </a:lnTo>
                  <a:lnTo>
                    <a:pt x="0" y="1206"/>
                  </a:lnTo>
                  <a:lnTo>
                    <a:pt x="0" y="1207"/>
                  </a:lnTo>
                  <a:lnTo>
                    <a:pt x="3" y="1210"/>
                  </a:lnTo>
                  <a:lnTo>
                    <a:pt x="3" y="1210"/>
                  </a:lnTo>
                  <a:lnTo>
                    <a:pt x="7" y="1213"/>
                  </a:lnTo>
                  <a:lnTo>
                    <a:pt x="12" y="1217"/>
                  </a:lnTo>
                  <a:lnTo>
                    <a:pt x="12" y="1217"/>
                  </a:lnTo>
                  <a:lnTo>
                    <a:pt x="18" y="1221"/>
                  </a:lnTo>
                  <a:lnTo>
                    <a:pt x="23" y="1225"/>
                  </a:lnTo>
                  <a:lnTo>
                    <a:pt x="23" y="1225"/>
                  </a:lnTo>
                  <a:lnTo>
                    <a:pt x="33" y="1238"/>
                  </a:lnTo>
                  <a:lnTo>
                    <a:pt x="33" y="1238"/>
                  </a:lnTo>
                  <a:lnTo>
                    <a:pt x="40" y="1245"/>
                  </a:lnTo>
                  <a:lnTo>
                    <a:pt x="47" y="1253"/>
                  </a:lnTo>
                  <a:lnTo>
                    <a:pt x="47" y="1253"/>
                  </a:lnTo>
                  <a:lnTo>
                    <a:pt x="62" y="1263"/>
                  </a:lnTo>
                  <a:lnTo>
                    <a:pt x="62" y="1263"/>
                  </a:lnTo>
                  <a:lnTo>
                    <a:pt x="70" y="1268"/>
                  </a:lnTo>
                  <a:lnTo>
                    <a:pt x="70" y="1268"/>
                  </a:lnTo>
                  <a:lnTo>
                    <a:pt x="77" y="1266"/>
                  </a:lnTo>
                  <a:lnTo>
                    <a:pt x="84" y="1264"/>
                  </a:lnTo>
                  <a:lnTo>
                    <a:pt x="91" y="1264"/>
                  </a:lnTo>
                  <a:lnTo>
                    <a:pt x="97" y="1267"/>
                  </a:lnTo>
                  <a:lnTo>
                    <a:pt x="104" y="1269"/>
                  </a:lnTo>
                  <a:lnTo>
                    <a:pt x="110" y="1272"/>
                  </a:lnTo>
                  <a:lnTo>
                    <a:pt x="123" y="1280"/>
                  </a:lnTo>
                  <a:lnTo>
                    <a:pt x="123" y="1280"/>
                  </a:lnTo>
                  <a:lnTo>
                    <a:pt x="132" y="1286"/>
                  </a:lnTo>
                  <a:lnTo>
                    <a:pt x="132" y="1286"/>
                  </a:lnTo>
                  <a:lnTo>
                    <a:pt x="141" y="1290"/>
                  </a:lnTo>
                  <a:lnTo>
                    <a:pt x="151" y="1295"/>
                  </a:lnTo>
                  <a:lnTo>
                    <a:pt x="151" y="1295"/>
                  </a:lnTo>
                  <a:lnTo>
                    <a:pt x="161" y="1300"/>
                  </a:lnTo>
                  <a:lnTo>
                    <a:pt x="172" y="1305"/>
                  </a:lnTo>
                  <a:lnTo>
                    <a:pt x="172" y="1305"/>
                  </a:lnTo>
                  <a:lnTo>
                    <a:pt x="181" y="1310"/>
                  </a:lnTo>
                  <a:lnTo>
                    <a:pt x="189" y="1314"/>
                  </a:lnTo>
                  <a:lnTo>
                    <a:pt x="197" y="1314"/>
                  </a:lnTo>
                  <a:lnTo>
                    <a:pt x="206" y="1313"/>
                  </a:lnTo>
                  <a:lnTo>
                    <a:pt x="206" y="1313"/>
                  </a:lnTo>
                  <a:lnTo>
                    <a:pt x="216" y="1309"/>
                  </a:lnTo>
                  <a:lnTo>
                    <a:pt x="221" y="1309"/>
                  </a:lnTo>
                  <a:lnTo>
                    <a:pt x="225" y="1309"/>
                  </a:lnTo>
                  <a:lnTo>
                    <a:pt x="229" y="1310"/>
                  </a:lnTo>
                  <a:lnTo>
                    <a:pt x="232" y="1314"/>
                  </a:lnTo>
                  <a:lnTo>
                    <a:pt x="236" y="1318"/>
                  </a:lnTo>
                  <a:lnTo>
                    <a:pt x="239" y="1326"/>
                  </a:lnTo>
                  <a:lnTo>
                    <a:pt x="239" y="1326"/>
                  </a:lnTo>
                  <a:lnTo>
                    <a:pt x="239" y="1326"/>
                  </a:lnTo>
                  <a:lnTo>
                    <a:pt x="239" y="1326"/>
                  </a:lnTo>
                  <a:lnTo>
                    <a:pt x="240" y="1326"/>
                  </a:lnTo>
                  <a:lnTo>
                    <a:pt x="240" y="1326"/>
                  </a:lnTo>
                  <a:lnTo>
                    <a:pt x="253" y="1315"/>
                  </a:lnTo>
                  <a:lnTo>
                    <a:pt x="268" y="1301"/>
                  </a:lnTo>
                  <a:lnTo>
                    <a:pt x="268" y="1301"/>
                  </a:lnTo>
                  <a:lnTo>
                    <a:pt x="273" y="1295"/>
                  </a:lnTo>
                  <a:lnTo>
                    <a:pt x="273" y="1295"/>
                  </a:lnTo>
                  <a:lnTo>
                    <a:pt x="281" y="1287"/>
                  </a:lnTo>
                  <a:lnTo>
                    <a:pt x="289" y="1280"/>
                  </a:lnTo>
                  <a:lnTo>
                    <a:pt x="294" y="1277"/>
                  </a:lnTo>
                  <a:lnTo>
                    <a:pt x="299" y="1276"/>
                  </a:lnTo>
                  <a:lnTo>
                    <a:pt x="304" y="1275"/>
                  </a:lnTo>
                  <a:lnTo>
                    <a:pt x="308" y="1276"/>
                  </a:lnTo>
                  <a:lnTo>
                    <a:pt x="308" y="1276"/>
                  </a:lnTo>
                  <a:lnTo>
                    <a:pt x="314" y="1278"/>
                  </a:lnTo>
                  <a:lnTo>
                    <a:pt x="318" y="1282"/>
                  </a:lnTo>
                  <a:lnTo>
                    <a:pt x="320" y="1287"/>
                  </a:lnTo>
                  <a:lnTo>
                    <a:pt x="323" y="1294"/>
                  </a:lnTo>
                  <a:lnTo>
                    <a:pt x="323" y="1294"/>
                  </a:lnTo>
                  <a:lnTo>
                    <a:pt x="326" y="1299"/>
                  </a:lnTo>
                  <a:lnTo>
                    <a:pt x="326" y="1299"/>
                  </a:lnTo>
                  <a:lnTo>
                    <a:pt x="329" y="1304"/>
                  </a:lnTo>
                  <a:lnTo>
                    <a:pt x="333" y="1308"/>
                  </a:lnTo>
                  <a:lnTo>
                    <a:pt x="343" y="1315"/>
                  </a:lnTo>
                  <a:lnTo>
                    <a:pt x="345" y="1317"/>
                  </a:lnTo>
                  <a:lnTo>
                    <a:pt x="345" y="1317"/>
                  </a:lnTo>
                  <a:lnTo>
                    <a:pt x="359" y="1324"/>
                  </a:lnTo>
                  <a:lnTo>
                    <a:pt x="374" y="1331"/>
                  </a:lnTo>
                  <a:lnTo>
                    <a:pt x="374" y="1331"/>
                  </a:lnTo>
                  <a:lnTo>
                    <a:pt x="393" y="1338"/>
                  </a:lnTo>
                  <a:lnTo>
                    <a:pt x="402" y="1343"/>
                  </a:lnTo>
                  <a:lnTo>
                    <a:pt x="410" y="1349"/>
                  </a:lnTo>
                  <a:lnTo>
                    <a:pt x="410" y="1349"/>
                  </a:lnTo>
                  <a:lnTo>
                    <a:pt x="419" y="1356"/>
                  </a:lnTo>
                  <a:lnTo>
                    <a:pt x="419" y="1356"/>
                  </a:lnTo>
                  <a:lnTo>
                    <a:pt x="428" y="1364"/>
                  </a:lnTo>
                  <a:lnTo>
                    <a:pt x="433" y="1368"/>
                  </a:lnTo>
                  <a:lnTo>
                    <a:pt x="438" y="1370"/>
                  </a:lnTo>
                  <a:lnTo>
                    <a:pt x="438" y="1370"/>
                  </a:lnTo>
                  <a:lnTo>
                    <a:pt x="442" y="1372"/>
                  </a:lnTo>
                  <a:lnTo>
                    <a:pt x="447" y="1372"/>
                  </a:lnTo>
                  <a:lnTo>
                    <a:pt x="456" y="1372"/>
                  </a:lnTo>
                  <a:lnTo>
                    <a:pt x="456" y="1372"/>
                  </a:lnTo>
                  <a:lnTo>
                    <a:pt x="467" y="1369"/>
                  </a:lnTo>
                  <a:lnTo>
                    <a:pt x="467" y="1369"/>
                  </a:lnTo>
                  <a:lnTo>
                    <a:pt x="471" y="1370"/>
                  </a:lnTo>
                  <a:lnTo>
                    <a:pt x="476" y="1370"/>
                  </a:lnTo>
                  <a:lnTo>
                    <a:pt x="482" y="1374"/>
                  </a:lnTo>
                  <a:lnTo>
                    <a:pt x="489" y="1379"/>
                  </a:lnTo>
                  <a:lnTo>
                    <a:pt x="494" y="1384"/>
                  </a:lnTo>
                  <a:lnTo>
                    <a:pt x="494" y="1384"/>
                  </a:lnTo>
                  <a:lnTo>
                    <a:pt x="499" y="1389"/>
                  </a:lnTo>
                  <a:lnTo>
                    <a:pt x="499" y="1389"/>
                  </a:lnTo>
                  <a:lnTo>
                    <a:pt x="504" y="1393"/>
                  </a:lnTo>
                  <a:lnTo>
                    <a:pt x="509" y="1397"/>
                  </a:lnTo>
                  <a:lnTo>
                    <a:pt x="522" y="1403"/>
                  </a:lnTo>
                  <a:lnTo>
                    <a:pt x="522" y="1403"/>
                  </a:lnTo>
                  <a:lnTo>
                    <a:pt x="531" y="1409"/>
                  </a:lnTo>
                  <a:lnTo>
                    <a:pt x="536" y="1415"/>
                  </a:lnTo>
                  <a:lnTo>
                    <a:pt x="540" y="1423"/>
                  </a:lnTo>
                  <a:lnTo>
                    <a:pt x="541" y="1431"/>
                  </a:lnTo>
                  <a:lnTo>
                    <a:pt x="541" y="1431"/>
                  </a:lnTo>
                  <a:lnTo>
                    <a:pt x="544" y="1438"/>
                  </a:lnTo>
                  <a:lnTo>
                    <a:pt x="546" y="1442"/>
                  </a:lnTo>
                  <a:lnTo>
                    <a:pt x="546" y="1442"/>
                  </a:lnTo>
                  <a:lnTo>
                    <a:pt x="550" y="1443"/>
                  </a:lnTo>
                  <a:lnTo>
                    <a:pt x="555" y="1442"/>
                  </a:lnTo>
                  <a:lnTo>
                    <a:pt x="555" y="1442"/>
                  </a:lnTo>
                  <a:lnTo>
                    <a:pt x="568" y="1440"/>
                  </a:lnTo>
                  <a:lnTo>
                    <a:pt x="573" y="1440"/>
                  </a:lnTo>
                  <a:lnTo>
                    <a:pt x="577" y="1443"/>
                  </a:lnTo>
                  <a:lnTo>
                    <a:pt x="581" y="1444"/>
                  </a:lnTo>
                  <a:lnTo>
                    <a:pt x="583" y="1448"/>
                  </a:lnTo>
                  <a:lnTo>
                    <a:pt x="588" y="1460"/>
                  </a:lnTo>
                  <a:lnTo>
                    <a:pt x="588" y="1460"/>
                  </a:lnTo>
                  <a:lnTo>
                    <a:pt x="591" y="1466"/>
                  </a:lnTo>
                  <a:lnTo>
                    <a:pt x="593" y="1467"/>
                  </a:lnTo>
                  <a:lnTo>
                    <a:pt x="593" y="1467"/>
                  </a:lnTo>
                  <a:lnTo>
                    <a:pt x="596" y="1467"/>
                  </a:lnTo>
                  <a:lnTo>
                    <a:pt x="599" y="1465"/>
                  </a:lnTo>
                  <a:lnTo>
                    <a:pt x="605" y="1460"/>
                  </a:lnTo>
                  <a:lnTo>
                    <a:pt x="605" y="1460"/>
                  </a:lnTo>
                  <a:lnTo>
                    <a:pt x="610" y="1456"/>
                  </a:lnTo>
                  <a:lnTo>
                    <a:pt x="596" y="1439"/>
                  </a:lnTo>
                  <a:lnTo>
                    <a:pt x="596" y="1439"/>
                  </a:lnTo>
                  <a:lnTo>
                    <a:pt x="596" y="1439"/>
                  </a:lnTo>
                  <a:lnTo>
                    <a:pt x="595" y="1438"/>
                  </a:lnTo>
                  <a:lnTo>
                    <a:pt x="596" y="1437"/>
                  </a:lnTo>
                  <a:lnTo>
                    <a:pt x="597" y="1431"/>
                  </a:lnTo>
                  <a:lnTo>
                    <a:pt x="602" y="1425"/>
                  </a:lnTo>
                  <a:lnTo>
                    <a:pt x="611" y="1415"/>
                  </a:lnTo>
                  <a:lnTo>
                    <a:pt x="624" y="1401"/>
                  </a:lnTo>
                  <a:lnTo>
                    <a:pt x="643" y="1382"/>
                  </a:lnTo>
                  <a:lnTo>
                    <a:pt x="643" y="1382"/>
                  </a:lnTo>
                  <a:lnTo>
                    <a:pt x="662" y="1363"/>
                  </a:lnTo>
                  <a:lnTo>
                    <a:pt x="679" y="1345"/>
                  </a:lnTo>
                  <a:lnTo>
                    <a:pt x="696" y="1326"/>
                  </a:lnTo>
                  <a:lnTo>
                    <a:pt x="711" y="1306"/>
                  </a:lnTo>
                  <a:lnTo>
                    <a:pt x="711" y="1306"/>
                  </a:lnTo>
                  <a:lnTo>
                    <a:pt x="716" y="1299"/>
                  </a:lnTo>
                  <a:lnTo>
                    <a:pt x="716" y="1299"/>
                  </a:lnTo>
                  <a:lnTo>
                    <a:pt x="720" y="1294"/>
                  </a:lnTo>
                  <a:lnTo>
                    <a:pt x="720" y="1294"/>
                  </a:lnTo>
                  <a:lnTo>
                    <a:pt x="736" y="1269"/>
                  </a:lnTo>
                  <a:lnTo>
                    <a:pt x="749" y="1247"/>
                  </a:lnTo>
                  <a:lnTo>
                    <a:pt x="759" y="1226"/>
                  </a:lnTo>
                  <a:lnTo>
                    <a:pt x="766" y="1208"/>
                  </a:lnTo>
                  <a:lnTo>
                    <a:pt x="766" y="1208"/>
                  </a:lnTo>
                  <a:lnTo>
                    <a:pt x="787" y="1123"/>
                  </a:lnTo>
                  <a:lnTo>
                    <a:pt x="801" y="1071"/>
                  </a:lnTo>
                  <a:lnTo>
                    <a:pt x="806" y="995"/>
                  </a:lnTo>
                  <a:lnTo>
                    <a:pt x="803" y="963"/>
                  </a:lnTo>
                  <a:lnTo>
                    <a:pt x="803" y="963"/>
                  </a:lnTo>
                  <a:lnTo>
                    <a:pt x="799" y="958"/>
                  </a:lnTo>
                  <a:lnTo>
                    <a:pt x="799" y="956"/>
                  </a:lnTo>
                  <a:lnTo>
                    <a:pt x="799" y="956"/>
                  </a:lnTo>
                  <a:lnTo>
                    <a:pt x="794" y="948"/>
                  </a:lnTo>
                  <a:lnTo>
                    <a:pt x="791" y="942"/>
                  </a:lnTo>
                  <a:lnTo>
                    <a:pt x="789" y="933"/>
                  </a:lnTo>
                  <a:lnTo>
                    <a:pt x="789" y="924"/>
                  </a:lnTo>
                  <a:lnTo>
                    <a:pt x="789" y="924"/>
                  </a:lnTo>
                  <a:lnTo>
                    <a:pt x="789" y="912"/>
                  </a:lnTo>
                  <a:lnTo>
                    <a:pt x="789" y="912"/>
                  </a:lnTo>
                  <a:lnTo>
                    <a:pt x="789" y="901"/>
                  </a:lnTo>
                  <a:lnTo>
                    <a:pt x="791" y="889"/>
                  </a:lnTo>
                  <a:lnTo>
                    <a:pt x="791" y="889"/>
                  </a:lnTo>
                  <a:lnTo>
                    <a:pt x="791" y="887"/>
                  </a:lnTo>
                  <a:lnTo>
                    <a:pt x="794" y="884"/>
                  </a:lnTo>
                  <a:lnTo>
                    <a:pt x="799" y="880"/>
                  </a:lnTo>
                  <a:lnTo>
                    <a:pt x="799" y="880"/>
                  </a:lnTo>
                  <a:lnTo>
                    <a:pt x="803" y="877"/>
                  </a:lnTo>
                  <a:lnTo>
                    <a:pt x="805" y="874"/>
                  </a:lnTo>
                  <a:lnTo>
                    <a:pt x="805" y="873"/>
                  </a:lnTo>
                  <a:lnTo>
                    <a:pt x="805" y="873"/>
                  </a:lnTo>
                  <a:lnTo>
                    <a:pt x="804" y="872"/>
                  </a:lnTo>
                  <a:lnTo>
                    <a:pt x="803" y="870"/>
                  </a:lnTo>
                  <a:lnTo>
                    <a:pt x="798" y="869"/>
                  </a:lnTo>
                  <a:lnTo>
                    <a:pt x="798" y="869"/>
                  </a:lnTo>
                  <a:lnTo>
                    <a:pt x="791" y="866"/>
                  </a:lnTo>
                  <a:lnTo>
                    <a:pt x="791" y="866"/>
                  </a:lnTo>
                  <a:lnTo>
                    <a:pt x="789" y="864"/>
                  </a:lnTo>
                  <a:lnTo>
                    <a:pt x="787" y="861"/>
                  </a:lnTo>
                  <a:lnTo>
                    <a:pt x="787" y="861"/>
                  </a:lnTo>
                  <a:lnTo>
                    <a:pt x="785" y="859"/>
                  </a:lnTo>
                  <a:lnTo>
                    <a:pt x="785" y="859"/>
                  </a:lnTo>
                  <a:lnTo>
                    <a:pt x="781" y="856"/>
                  </a:lnTo>
                  <a:lnTo>
                    <a:pt x="777" y="854"/>
                  </a:lnTo>
                  <a:lnTo>
                    <a:pt x="777" y="854"/>
                  </a:lnTo>
                  <a:lnTo>
                    <a:pt x="770" y="851"/>
                  </a:lnTo>
                  <a:lnTo>
                    <a:pt x="767" y="849"/>
                  </a:lnTo>
                  <a:lnTo>
                    <a:pt x="764" y="845"/>
                  </a:lnTo>
                  <a:lnTo>
                    <a:pt x="764" y="845"/>
                  </a:lnTo>
                  <a:lnTo>
                    <a:pt x="762" y="841"/>
                  </a:lnTo>
                  <a:lnTo>
                    <a:pt x="761" y="837"/>
                  </a:lnTo>
                  <a:lnTo>
                    <a:pt x="761" y="829"/>
                  </a:lnTo>
                  <a:lnTo>
                    <a:pt x="762" y="821"/>
                  </a:lnTo>
                  <a:lnTo>
                    <a:pt x="766" y="814"/>
                  </a:lnTo>
                  <a:lnTo>
                    <a:pt x="766" y="814"/>
                  </a:lnTo>
                  <a:lnTo>
                    <a:pt x="772" y="806"/>
                  </a:lnTo>
                  <a:lnTo>
                    <a:pt x="778" y="800"/>
                  </a:lnTo>
                  <a:lnTo>
                    <a:pt x="786" y="795"/>
                  </a:lnTo>
                  <a:lnTo>
                    <a:pt x="792" y="791"/>
                  </a:lnTo>
                  <a:lnTo>
                    <a:pt x="792" y="791"/>
                  </a:lnTo>
                  <a:lnTo>
                    <a:pt x="801" y="789"/>
                  </a:lnTo>
                  <a:lnTo>
                    <a:pt x="801" y="789"/>
                  </a:lnTo>
                  <a:lnTo>
                    <a:pt x="809" y="786"/>
                  </a:lnTo>
                  <a:lnTo>
                    <a:pt x="814" y="782"/>
                  </a:lnTo>
                  <a:lnTo>
                    <a:pt x="814" y="782"/>
                  </a:lnTo>
                  <a:lnTo>
                    <a:pt x="817" y="778"/>
                  </a:lnTo>
                  <a:lnTo>
                    <a:pt x="818" y="776"/>
                  </a:lnTo>
                  <a:lnTo>
                    <a:pt x="819" y="767"/>
                  </a:lnTo>
                  <a:lnTo>
                    <a:pt x="819" y="767"/>
                  </a:lnTo>
                  <a:lnTo>
                    <a:pt x="821" y="761"/>
                  </a:lnTo>
                  <a:lnTo>
                    <a:pt x="822" y="757"/>
                  </a:lnTo>
                  <a:lnTo>
                    <a:pt x="823" y="753"/>
                  </a:lnTo>
                  <a:lnTo>
                    <a:pt x="826" y="750"/>
                  </a:lnTo>
                  <a:lnTo>
                    <a:pt x="829" y="748"/>
                  </a:lnTo>
                  <a:lnTo>
                    <a:pt x="836" y="747"/>
                  </a:lnTo>
                  <a:lnTo>
                    <a:pt x="842" y="747"/>
                  </a:lnTo>
                  <a:lnTo>
                    <a:pt x="842" y="747"/>
                  </a:lnTo>
                  <a:lnTo>
                    <a:pt x="851" y="747"/>
                  </a:lnTo>
                  <a:lnTo>
                    <a:pt x="860" y="749"/>
                  </a:lnTo>
                  <a:lnTo>
                    <a:pt x="860" y="749"/>
                  </a:lnTo>
                  <a:lnTo>
                    <a:pt x="870" y="750"/>
                  </a:lnTo>
                  <a:lnTo>
                    <a:pt x="879" y="752"/>
                  </a:lnTo>
                  <a:lnTo>
                    <a:pt x="887" y="750"/>
                  </a:lnTo>
                  <a:lnTo>
                    <a:pt x="891" y="749"/>
                  </a:lnTo>
                  <a:lnTo>
                    <a:pt x="893" y="747"/>
                  </a:lnTo>
                  <a:lnTo>
                    <a:pt x="893" y="747"/>
                  </a:lnTo>
                  <a:lnTo>
                    <a:pt x="896" y="741"/>
                  </a:lnTo>
                  <a:lnTo>
                    <a:pt x="897" y="735"/>
                  </a:lnTo>
                  <a:lnTo>
                    <a:pt x="897" y="735"/>
                  </a:lnTo>
                  <a:lnTo>
                    <a:pt x="898" y="727"/>
                  </a:lnTo>
                  <a:lnTo>
                    <a:pt x="900" y="724"/>
                  </a:lnTo>
                  <a:lnTo>
                    <a:pt x="902" y="720"/>
                  </a:lnTo>
                  <a:lnTo>
                    <a:pt x="902" y="720"/>
                  </a:lnTo>
                  <a:lnTo>
                    <a:pt x="906" y="716"/>
                  </a:lnTo>
                  <a:lnTo>
                    <a:pt x="910" y="715"/>
                  </a:lnTo>
                  <a:lnTo>
                    <a:pt x="914" y="713"/>
                  </a:lnTo>
                  <a:lnTo>
                    <a:pt x="917" y="712"/>
                  </a:lnTo>
                  <a:lnTo>
                    <a:pt x="925" y="713"/>
                  </a:lnTo>
                  <a:lnTo>
                    <a:pt x="933" y="715"/>
                  </a:lnTo>
                  <a:lnTo>
                    <a:pt x="937" y="716"/>
                  </a:lnTo>
                  <a:lnTo>
                    <a:pt x="937" y="716"/>
                  </a:lnTo>
                  <a:lnTo>
                    <a:pt x="943" y="716"/>
                  </a:lnTo>
                  <a:lnTo>
                    <a:pt x="949" y="716"/>
                  </a:lnTo>
                  <a:lnTo>
                    <a:pt x="961" y="715"/>
                  </a:lnTo>
                  <a:lnTo>
                    <a:pt x="961" y="715"/>
                  </a:lnTo>
                  <a:lnTo>
                    <a:pt x="969" y="712"/>
                  </a:lnTo>
                  <a:lnTo>
                    <a:pt x="977" y="712"/>
                  </a:lnTo>
                  <a:lnTo>
                    <a:pt x="986" y="712"/>
                  </a:lnTo>
                  <a:lnTo>
                    <a:pt x="995" y="716"/>
                  </a:lnTo>
                  <a:lnTo>
                    <a:pt x="997" y="717"/>
                  </a:lnTo>
                  <a:lnTo>
                    <a:pt x="997" y="717"/>
                  </a:lnTo>
                  <a:lnTo>
                    <a:pt x="1008" y="724"/>
                  </a:lnTo>
                  <a:lnTo>
                    <a:pt x="1012" y="725"/>
                  </a:lnTo>
                  <a:lnTo>
                    <a:pt x="1016" y="726"/>
                  </a:lnTo>
                  <a:lnTo>
                    <a:pt x="1020" y="726"/>
                  </a:lnTo>
                  <a:lnTo>
                    <a:pt x="1025" y="725"/>
                  </a:lnTo>
                  <a:lnTo>
                    <a:pt x="1035" y="720"/>
                  </a:lnTo>
                  <a:lnTo>
                    <a:pt x="1035" y="720"/>
                  </a:lnTo>
                  <a:lnTo>
                    <a:pt x="1041" y="716"/>
                  </a:lnTo>
                  <a:lnTo>
                    <a:pt x="1046" y="716"/>
                  </a:lnTo>
                  <a:lnTo>
                    <a:pt x="1051" y="716"/>
                  </a:lnTo>
                  <a:lnTo>
                    <a:pt x="1055" y="717"/>
                  </a:lnTo>
                  <a:lnTo>
                    <a:pt x="1055" y="717"/>
                  </a:lnTo>
                  <a:lnTo>
                    <a:pt x="1064" y="720"/>
                  </a:lnTo>
                  <a:lnTo>
                    <a:pt x="1064" y="720"/>
                  </a:lnTo>
                  <a:lnTo>
                    <a:pt x="1067" y="720"/>
                  </a:lnTo>
                  <a:lnTo>
                    <a:pt x="1069" y="718"/>
                  </a:lnTo>
                  <a:lnTo>
                    <a:pt x="1072" y="713"/>
                  </a:lnTo>
                  <a:lnTo>
                    <a:pt x="1072" y="713"/>
                  </a:lnTo>
                  <a:lnTo>
                    <a:pt x="1074" y="710"/>
                  </a:lnTo>
                  <a:lnTo>
                    <a:pt x="1078" y="706"/>
                  </a:lnTo>
                  <a:lnTo>
                    <a:pt x="1078" y="706"/>
                  </a:lnTo>
                  <a:lnTo>
                    <a:pt x="1081" y="702"/>
                  </a:lnTo>
                  <a:lnTo>
                    <a:pt x="1085" y="701"/>
                  </a:lnTo>
                  <a:lnTo>
                    <a:pt x="1092" y="697"/>
                  </a:lnTo>
                  <a:lnTo>
                    <a:pt x="1092" y="697"/>
                  </a:lnTo>
                  <a:lnTo>
                    <a:pt x="1099" y="694"/>
                  </a:lnTo>
                  <a:lnTo>
                    <a:pt x="1102" y="692"/>
                  </a:lnTo>
                  <a:lnTo>
                    <a:pt x="1102" y="692"/>
                  </a:lnTo>
                  <a:lnTo>
                    <a:pt x="1106" y="687"/>
                  </a:lnTo>
                  <a:lnTo>
                    <a:pt x="1109" y="683"/>
                  </a:lnTo>
                  <a:lnTo>
                    <a:pt x="1110" y="676"/>
                  </a:lnTo>
                  <a:lnTo>
                    <a:pt x="1110" y="670"/>
                  </a:lnTo>
                  <a:lnTo>
                    <a:pt x="1110" y="670"/>
                  </a:lnTo>
                  <a:lnTo>
                    <a:pt x="1110" y="665"/>
                  </a:lnTo>
                  <a:lnTo>
                    <a:pt x="1110" y="665"/>
                  </a:lnTo>
                  <a:lnTo>
                    <a:pt x="1111" y="659"/>
                  </a:lnTo>
                  <a:lnTo>
                    <a:pt x="1113" y="651"/>
                  </a:lnTo>
                  <a:lnTo>
                    <a:pt x="1115" y="644"/>
                  </a:lnTo>
                  <a:lnTo>
                    <a:pt x="1122" y="638"/>
                  </a:lnTo>
                  <a:lnTo>
                    <a:pt x="1122" y="638"/>
                  </a:lnTo>
                  <a:lnTo>
                    <a:pt x="1131" y="633"/>
                  </a:lnTo>
                  <a:lnTo>
                    <a:pt x="1131" y="633"/>
                  </a:lnTo>
                  <a:lnTo>
                    <a:pt x="1137" y="629"/>
                  </a:lnTo>
                  <a:lnTo>
                    <a:pt x="1142" y="624"/>
                  </a:lnTo>
                  <a:lnTo>
                    <a:pt x="1142" y="624"/>
                  </a:lnTo>
                  <a:lnTo>
                    <a:pt x="1153" y="611"/>
                  </a:lnTo>
                  <a:lnTo>
                    <a:pt x="1164" y="602"/>
                  </a:lnTo>
                  <a:lnTo>
                    <a:pt x="1168" y="600"/>
                  </a:lnTo>
                  <a:lnTo>
                    <a:pt x="1171" y="597"/>
                  </a:lnTo>
                  <a:lnTo>
                    <a:pt x="1175" y="597"/>
                  </a:lnTo>
                  <a:lnTo>
                    <a:pt x="1179" y="597"/>
                  </a:lnTo>
                  <a:lnTo>
                    <a:pt x="1179" y="597"/>
                  </a:lnTo>
                  <a:lnTo>
                    <a:pt x="1182" y="599"/>
                  </a:lnTo>
                  <a:lnTo>
                    <a:pt x="1184" y="601"/>
                  </a:lnTo>
                  <a:lnTo>
                    <a:pt x="1187" y="604"/>
                  </a:lnTo>
                  <a:lnTo>
                    <a:pt x="1188" y="610"/>
                  </a:lnTo>
                  <a:lnTo>
                    <a:pt x="1188" y="610"/>
                  </a:lnTo>
                  <a:lnTo>
                    <a:pt x="1188" y="615"/>
                  </a:lnTo>
                  <a:lnTo>
                    <a:pt x="1185" y="620"/>
                  </a:lnTo>
                  <a:lnTo>
                    <a:pt x="1178" y="630"/>
                  </a:lnTo>
                  <a:lnTo>
                    <a:pt x="1178" y="630"/>
                  </a:lnTo>
                  <a:lnTo>
                    <a:pt x="1173" y="637"/>
                  </a:lnTo>
                  <a:lnTo>
                    <a:pt x="1173" y="637"/>
                  </a:lnTo>
                  <a:lnTo>
                    <a:pt x="1173" y="637"/>
                  </a:lnTo>
                  <a:lnTo>
                    <a:pt x="1171" y="639"/>
                  </a:lnTo>
                  <a:lnTo>
                    <a:pt x="1170" y="642"/>
                  </a:lnTo>
                  <a:lnTo>
                    <a:pt x="1170" y="642"/>
                  </a:lnTo>
                  <a:lnTo>
                    <a:pt x="1171" y="643"/>
                  </a:lnTo>
                  <a:lnTo>
                    <a:pt x="1176" y="644"/>
                  </a:lnTo>
                  <a:lnTo>
                    <a:pt x="1176" y="644"/>
                  </a:lnTo>
                  <a:lnTo>
                    <a:pt x="1176" y="646"/>
                  </a:lnTo>
                  <a:lnTo>
                    <a:pt x="1176" y="646"/>
                  </a:lnTo>
                  <a:lnTo>
                    <a:pt x="1176" y="646"/>
                  </a:lnTo>
                  <a:lnTo>
                    <a:pt x="1176" y="646"/>
                  </a:lnTo>
                  <a:lnTo>
                    <a:pt x="1180" y="646"/>
                  </a:lnTo>
                  <a:lnTo>
                    <a:pt x="1185" y="646"/>
                  </a:lnTo>
                  <a:lnTo>
                    <a:pt x="1194" y="644"/>
                  </a:lnTo>
                  <a:lnTo>
                    <a:pt x="1194" y="644"/>
                  </a:lnTo>
                  <a:lnTo>
                    <a:pt x="1206" y="642"/>
                  </a:lnTo>
                  <a:lnTo>
                    <a:pt x="1211" y="642"/>
                  </a:lnTo>
                  <a:lnTo>
                    <a:pt x="1211" y="642"/>
                  </a:lnTo>
                  <a:lnTo>
                    <a:pt x="1219" y="641"/>
                  </a:lnTo>
                  <a:lnTo>
                    <a:pt x="1225" y="641"/>
                  </a:lnTo>
                  <a:lnTo>
                    <a:pt x="1231" y="638"/>
                  </a:lnTo>
                  <a:lnTo>
                    <a:pt x="1236" y="634"/>
                  </a:lnTo>
                  <a:lnTo>
                    <a:pt x="1236" y="634"/>
                  </a:lnTo>
                  <a:lnTo>
                    <a:pt x="1245" y="624"/>
                  </a:lnTo>
                  <a:lnTo>
                    <a:pt x="1245" y="624"/>
                  </a:lnTo>
                  <a:lnTo>
                    <a:pt x="1250" y="618"/>
                  </a:lnTo>
                  <a:lnTo>
                    <a:pt x="1256" y="611"/>
                  </a:lnTo>
                  <a:lnTo>
                    <a:pt x="1257" y="611"/>
                  </a:lnTo>
                  <a:lnTo>
                    <a:pt x="1257" y="611"/>
                  </a:lnTo>
                  <a:lnTo>
                    <a:pt x="1261" y="606"/>
                  </a:lnTo>
                  <a:lnTo>
                    <a:pt x="1263" y="604"/>
                  </a:lnTo>
                  <a:lnTo>
                    <a:pt x="1264" y="600"/>
                  </a:lnTo>
                  <a:lnTo>
                    <a:pt x="1263" y="596"/>
                  </a:lnTo>
                  <a:lnTo>
                    <a:pt x="1263" y="596"/>
                  </a:lnTo>
                  <a:lnTo>
                    <a:pt x="1261" y="592"/>
                  </a:lnTo>
                  <a:lnTo>
                    <a:pt x="1261" y="592"/>
                  </a:lnTo>
                  <a:lnTo>
                    <a:pt x="1258" y="588"/>
                  </a:lnTo>
                  <a:lnTo>
                    <a:pt x="1257" y="585"/>
                  </a:lnTo>
                  <a:lnTo>
                    <a:pt x="1257" y="585"/>
                  </a:lnTo>
                  <a:lnTo>
                    <a:pt x="1256" y="577"/>
                  </a:lnTo>
                  <a:lnTo>
                    <a:pt x="1256" y="577"/>
                  </a:lnTo>
                  <a:lnTo>
                    <a:pt x="1257" y="574"/>
                  </a:lnTo>
                  <a:lnTo>
                    <a:pt x="1256" y="573"/>
                  </a:lnTo>
                  <a:lnTo>
                    <a:pt x="1256" y="573"/>
                  </a:lnTo>
                  <a:lnTo>
                    <a:pt x="1253" y="572"/>
                  </a:lnTo>
                  <a:lnTo>
                    <a:pt x="1247" y="571"/>
                  </a:lnTo>
                  <a:lnTo>
                    <a:pt x="1247" y="571"/>
                  </a:lnTo>
                  <a:lnTo>
                    <a:pt x="1242" y="571"/>
                  </a:lnTo>
                  <a:lnTo>
                    <a:pt x="1238" y="569"/>
                  </a:lnTo>
                  <a:lnTo>
                    <a:pt x="1238" y="569"/>
                  </a:lnTo>
                  <a:lnTo>
                    <a:pt x="1231" y="567"/>
                  </a:lnTo>
                  <a:lnTo>
                    <a:pt x="1226" y="563"/>
                  </a:lnTo>
                  <a:lnTo>
                    <a:pt x="1220" y="558"/>
                  </a:lnTo>
                  <a:lnTo>
                    <a:pt x="1213" y="550"/>
                  </a:lnTo>
                  <a:lnTo>
                    <a:pt x="1208" y="544"/>
                  </a:lnTo>
                  <a:lnTo>
                    <a:pt x="1205" y="536"/>
                  </a:lnTo>
                  <a:lnTo>
                    <a:pt x="1203" y="528"/>
                  </a:lnTo>
                  <a:lnTo>
                    <a:pt x="1202" y="522"/>
                  </a:lnTo>
                  <a:lnTo>
                    <a:pt x="1202" y="522"/>
                  </a:lnTo>
                  <a:lnTo>
                    <a:pt x="1205" y="516"/>
                  </a:lnTo>
                  <a:lnTo>
                    <a:pt x="1205" y="516"/>
                  </a:lnTo>
                  <a:lnTo>
                    <a:pt x="1205" y="513"/>
                  </a:lnTo>
                  <a:lnTo>
                    <a:pt x="1206" y="509"/>
                  </a:lnTo>
                  <a:lnTo>
                    <a:pt x="1206" y="509"/>
                  </a:lnTo>
                  <a:lnTo>
                    <a:pt x="1205" y="504"/>
                  </a:lnTo>
                  <a:lnTo>
                    <a:pt x="1205" y="504"/>
                  </a:lnTo>
                  <a:lnTo>
                    <a:pt x="1203" y="500"/>
                  </a:lnTo>
                  <a:lnTo>
                    <a:pt x="1203" y="494"/>
                  </a:lnTo>
                  <a:lnTo>
                    <a:pt x="1203" y="494"/>
                  </a:lnTo>
                  <a:lnTo>
                    <a:pt x="1205" y="488"/>
                  </a:lnTo>
                  <a:lnTo>
                    <a:pt x="1205" y="488"/>
                  </a:lnTo>
                  <a:lnTo>
                    <a:pt x="1206" y="482"/>
                  </a:lnTo>
                  <a:lnTo>
                    <a:pt x="1206" y="482"/>
                  </a:lnTo>
                  <a:lnTo>
                    <a:pt x="1205" y="477"/>
                  </a:lnTo>
                  <a:lnTo>
                    <a:pt x="1205" y="477"/>
                  </a:lnTo>
                  <a:lnTo>
                    <a:pt x="1202" y="471"/>
                  </a:lnTo>
                  <a:lnTo>
                    <a:pt x="1202" y="471"/>
                  </a:lnTo>
                  <a:lnTo>
                    <a:pt x="1203" y="462"/>
                  </a:lnTo>
                  <a:lnTo>
                    <a:pt x="1206" y="454"/>
                  </a:lnTo>
                  <a:lnTo>
                    <a:pt x="1212" y="447"/>
                  </a:lnTo>
                  <a:lnTo>
                    <a:pt x="1220" y="442"/>
                  </a:lnTo>
                  <a:lnTo>
                    <a:pt x="1220" y="44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Freeform 102">
              <a:extLst>
                <a:ext uri="{FF2B5EF4-FFF2-40B4-BE49-F238E27FC236}">
                  <a16:creationId xmlns:a16="http://schemas.microsoft.com/office/drawing/2014/main" id="{5141DBE2-D7D1-ED45-92F9-9F41610E7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5952" y="7008610"/>
              <a:ext cx="2016547" cy="1791255"/>
            </a:xfrm>
            <a:custGeom>
              <a:avLst/>
              <a:gdLst>
                <a:gd name="T0" fmla="*/ 1044 w 1092"/>
                <a:gd name="T1" fmla="*/ 198 h 970"/>
                <a:gd name="T2" fmla="*/ 1000 w 1092"/>
                <a:gd name="T3" fmla="*/ 183 h 970"/>
                <a:gd name="T4" fmla="*/ 962 w 1092"/>
                <a:gd name="T5" fmla="*/ 107 h 970"/>
                <a:gd name="T6" fmla="*/ 936 w 1092"/>
                <a:gd name="T7" fmla="*/ 74 h 970"/>
                <a:gd name="T8" fmla="*/ 936 w 1092"/>
                <a:gd name="T9" fmla="*/ 40 h 970"/>
                <a:gd name="T10" fmla="*/ 958 w 1092"/>
                <a:gd name="T11" fmla="*/ 1 h 970"/>
                <a:gd name="T12" fmla="*/ 916 w 1092"/>
                <a:gd name="T13" fmla="*/ 35 h 970"/>
                <a:gd name="T14" fmla="*/ 898 w 1092"/>
                <a:gd name="T15" fmla="*/ 79 h 970"/>
                <a:gd name="T16" fmla="*/ 861 w 1092"/>
                <a:gd name="T17" fmla="*/ 112 h 970"/>
                <a:gd name="T18" fmla="*/ 820 w 1092"/>
                <a:gd name="T19" fmla="*/ 121 h 970"/>
                <a:gd name="T20" fmla="*/ 757 w 1092"/>
                <a:gd name="T21" fmla="*/ 115 h 970"/>
                <a:gd name="T22" fmla="*/ 699 w 1092"/>
                <a:gd name="T23" fmla="*/ 116 h 970"/>
                <a:gd name="T24" fmla="*/ 677 w 1092"/>
                <a:gd name="T25" fmla="*/ 151 h 970"/>
                <a:gd name="T26" fmla="*/ 611 w 1092"/>
                <a:gd name="T27" fmla="*/ 153 h 970"/>
                <a:gd name="T28" fmla="*/ 585 w 1092"/>
                <a:gd name="T29" fmla="*/ 192 h 970"/>
                <a:gd name="T30" fmla="*/ 552 w 1092"/>
                <a:gd name="T31" fmla="*/ 234 h 970"/>
                <a:gd name="T32" fmla="*/ 580 w 1092"/>
                <a:gd name="T33" fmla="*/ 254 h 970"/>
                <a:gd name="T34" fmla="*/ 585 w 1092"/>
                <a:gd name="T35" fmla="*/ 281 h 970"/>
                <a:gd name="T36" fmla="*/ 593 w 1092"/>
                <a:gd name="T37" fmla="*/ 299 h 970"/>
                <a:gd name="T38" fmla="*/ 648 w 1092"/>
                <a:gd name="T39" fmla="*/ 277 h 970"/>
                <a:gd name="T40" fmla="*/ 668 w 1092"/>
                <a:gd name="T41" fmla="*/ 454 h 970"/>
                <a:gd name="T42" fmla="*/ 659 w 1092"/>
                <a:gd name="T43" fmla="*/ 533 h 970"/>
                <a:gd name="T44" fmla="*/ 625 w 1092"/>
                <a:gd name="T45" fmla="*/ 611 h 970"/>
                <a:gd name="T46" fmla="*/ 537 w 1092"/>
                <a:gd name="T47" fmla="*/ 725 h 970"/>
                <a:gd name="T48" fmla="*/ 509 w 1092"/>
                <a:gd name="T49" fmla="*/ 792 h 970"/>
                <a:gd name="T50" fmla="*/ 399 w 1092"/>
                <a:gd name="T51" fmla="*/ 856 h 970"/>
                <a:gd name="T52" fmla="*/ 362 w 1092"/>
                <a:gd name="T53" fmla="*/ 862 h 970"/>
                <a:gd name="T54" fmla="*/ 328 w 1092"/>
                <a:gd name="T55" fmla="*/ 846 h 970"/>
                <a:gd name="T56" fmla="*/ 305 w 1092"/>
                <a:gd name="T57" fmla="*/ 810 h 970"/>
                <a:gd name="T58" fmla="*/ 254 w 1092"/>
                <a:gd name="T59" fmla="*/ 774 h 970"/>
                <a:gd name="T60" fmla="*/ 192 w 1092"/>
                <a:gd name="T61" fmla="*/ 758 h 970"/>
                <a:gd name="T62" fmla="*/ 118 w 1092"/>
                <a:gd name="T63" fmla="*/ 718 h 970"/>
                <a:gd name="T64" fmla="*/ 83 w 1092"/>
                <a:gd name="T65" fmla="*/ 679 h 970"/>
                <a:gd name="T66" fmla="*/ 23 w 1092"/>
                <a:gd name="T67" fmla="*/ 730 h 970"/>
                <a:gd name="T68" fmla="*/ 9 w 1092"/>
                <a:gd name="T69" fmla="*/ 750 h 970"/>
                <a:gd name="T70" fmla="*/ 1 w 1092"/>
                <a:gd name="T71" fmla="*/ 794 h 970"/>
                <a:gd name="T72" fmla="*/ 49 w 1092"/>
                <a:gd name="T73" fmla="*/ 818 h 970"/>
                <a:gd name="T74" fmla="*/ 126 w 1092"/>
                <a:gd name="T75" fmla="*/ 841 h 970"/>
                <a:gd name="T76" fmla="*/ 228 w 1092"/>
                <a:gd name="T77" fmla="*/ 856 h 970"/>
                <a:gd name="T78" fmla="*/ 277 w 1092"/>
                <a:gd name="T79" fmla="*/ 908 h 970"/>
                <a:gd name="T80" fmla="*/ 356 w 1092"/>
                <a:gd name="T81" fmla="*/ 966 h 970"/>
                <a:gd name="T82" fmla="*/ 437 w 1092"/>
                <a:gd name="T83" fmla="*/ 947 h 970"/>
                <a:gd name="T84" fmla="*/ 562 w 1092"/>
                <a:gd name="T85" fmla="*/ 911 h 970"/>
                <a:gd name="T86" fmla="*/ 621 w 1092"/>
                <a:gd name="T87" fmla="*/ 921 h 970"/>
                <a:gd name="T88" fmla="*/ 662 w 1092"/>
                <a:gd name="T89" fmla="*/ 917 h 970"/>
                <a:gd name="T90" fmla="*/ 703 w 1092"/>
                <a:gd name="T91" fmla="*/ 868 h 970"/>
                <a:gd name="T92" fmla="*/ 675 w 1092"/>
                <a:gd name="T93" fmla="*/ 857 h 970"/>
                <a:gd name="T94" fmla="*/ 672 w 1092"/>
                <a:gd name="T95" fmla="*/ 818 h 970"/>
                <a:gd name="T96" fmla="*/ 676 w 1092"/>
                <a:gd name="T97" fmla="*/ 783 h 970"/>
                <a:gd name="T98" fmla="*/ 695 w 1092"/>
                <a:gd name="T99" fmla="*/ 754 h 970"/>
                <a:gd name="T100" fmla="*/ 726 w 1092"/>
                <a:gd name="T101" fmla="*/ 748 h 970"/>
                <a:gd name="T102" fmla="*/ 770 w 1092"/>
                <a:gd name="T103" fmla="*/ 720 h 970"/>
                <a:gd name="T104" fmla="*/ 816 w 1092"/>
                <a:gd name="T105" fmla="*/ 715 h 970"/>
                <a:gd name="T106" fmla="*/ 863 w 1092"/>
                <a:gd name="T107" fmla="*/ 651 h 970"/>
                <a:gd name="T108" fmla="*/ 893 w 1092"/>
                <a:gd name="T109" fmla="*/ 601 h 970"/>
                <a:gd name="T110" fmla="*/ 928 w 1092"/>
                <a:gd name="T111" fmla="*/ 583 h 970"/>
                <a:gd name="T112" fmla="*/ 981 w 1092"/>
                <a:gd name="T113" fmla="*/ 545 h 970"/>
                <a:gd name="T114" fmla="*/ 991 w 1092"/>
                <a:gd name="T115" fmla="*/ 473 h 970"/>
                <a:gd name="T116" fmla="*/ 954 w 1092"/>
                <a:gd name="T117" fmla="*/ 436 h 970"/>
                <a:gd name="T118" fmla="*/ 981 w 1092"/>
                <a:gd name="T119" fmla="*/ 392 h 970"/>
                <a:gd name="T120" fmla="*/ 1020 w 1092"/>
                <a:gd name="T121" fmla="*/ 329 h 970"/>
                <a:gd name="T122" fmla="*/ 1065 w 1092"/>
                <a:gd name="T123" fmla="*/ 281 h 970"/>
                <a:gd name="T124" fmla="*/ 1087 w 1092"/>
                <a:gd name="T125" fmla="*/ 227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92" h="970">
                  <a:moveTo>
                    <a:pt x="1071" y="212"/>
                  </a:moveTo>
                  <a:lnTo>
                    <a:pt x="1071" y="212"/>
                  </a:lnTo>
                  <a:lnTo>
                    <a:pt x="1066" y="211"/>
                  </a:lnTo>
                  <a:lnTo>
                    <a:pt x="1066" y="211"/>
                  </a:lnTo>
                  <a:lnTo>
                    <a:pt x="1061" y="208"/>
                  </a:lnTo>
                  <a:lnTo>
                    <a:pt x="1056" y="206"/>
                  </a:lnTo>
                  <a:lnTo>
                    <a:pt x="1056" y="206"/>
                  </a:lnTo>
                  <a:lnTo>
                    <a:pt x="1051" y="200"/>
                  </a:lnTo>
                  <a:lnTo>
                    <a:pt x="1051" y="200"/>
                  </a:lnTo>
                  <a:lnTo>
                    <a:pt x="1048" y="199"/>
                  </a:lnTo>
                  <a:lnTo>
                    <a:pt x="1044" y="198"/>
                  </a:lnTo>
                  <a:lnTo>
                    <a:pt x="1044" y="198"/>
                  </a:lnTo>
                  <a:lnTo>
                    <a:pt x="1038" y="197"/>
                  </a:lnTo>
                  <a:lnTo>
                    <a:pt x="1033" y="198"/>
                  </a:lnTo>
                  <a:lnTo>
                    <a:pt x="1033" y="198"/>
                  </a:lnTo>
                  <a:lnTo>
                    <a:pt x="1027" y="198"/>
                  </a:lnTo>
                  <a:lnTo>
                    <a:pt x="1022" y="198"/>
                  </a:lnTo>
                  <a:lnTo>
                    <a:pt x="1015" y="197"/>
                  </a:lnTo>
                  <a:lnTo>
                    <a:pt x="1009" y="193"/>
                  </a:lnTo>
                  <a:lnTo>
                    <a:pt x="1009" y="193"/>
                  </a:lnTo>
                  <a:lnTo>
                    <a:pt x="1004" y="188"/>
                  </a:lnTo>
                  <a:lnTo>
                    <a:pt x="1000" y="183"/>
                  </a:lnTo>
                  <a:lnTo>
                    <a:pt x="995" y="169"/>
                  </a:lnTo>
                  <a:lnTo>
                    <a:pt x="995" y="169"/>
                  </a:lnTo>
                  <a:lnTo>
                    <a:pt x="991" y="160"/>
                  </a:lnTo>
                  <a:lnTo>
                    <a:pt x="991" y="160"/>
                  </a:lnTo>
                  <a:lnTo>
                    <a:pt x="983" y="147"/>
                  </a:lnTo>
                  <a:lnTo>
                    <a:pt x="974" y="133"/>
                  </a:lnTo>
                  <a:lnTo>
                    <a:pt x="974" y="133"/>
                  </a:lnTo>
                  <a:lnTo>
                    <a:pt x="968" y="124"/>
                  </a:lnTo>
                  <a:lnTo>
                    <a:pt x="968" y="124"/>
                  </a:lnTo>
                  <a:lnTo>
                    <a:pt x="964" y="116"/>
                  </a:lnTo>
                  <a:lnTo>
                    <a:pt x="962" y="107"/>
                  </a:lnTo>
                  <a:lnTo>
                    <a:pt x="962" y="107"/>
                  </a:lnTo>
                  <a:lnTo>
                    <a:pt x="959" y="98"/>
                  </a:lnTo>
                  <a:lnTo>
                    <a:pt x="955" y="92"/>
                  </a:lnTo>
                  <a:lnTo>
                    <a:pt x="955" y="92"/>
                  </a:lnTo>
                  <a:lnTo>
                    <a:pt x="951" y="90"/>
                  </a:lnTo>
                  <a:lnTo>
                    <a:pt x="948" y="88"/>
                  </a:lnTo>
                  <a:lnTo>
                    <a:pt x="948" y="88"/>
                  </a:lnTo>
                  <a:lnTo>
                    <a:pt x="944" y="86"/>
                  </a:lnTo>
                  <a:lnTo>
                    <a:pt x="941" y="84"/>
                  </a:lnTo>
                  <a:lnTo>
                    <a:pt x="937" y="81"/>
                  </a:lnTo>
                  <a:lnTo>
                    <a:pt x="936" y="74"/>
                  </a:lnTo>
                  <a:lnTo>
                    <a:pt x="936" y="74"/>
                  </a:lnTo>
                  <a:lnTo>
                    <a:pt x="935" y="67"/>
                  </a:lnTo>
                  <a:lnTo>
                    <a:pt x="935" y="67"/>
                  </a:lnTo>
                  <a:lnTo>
                    <a:pt x="933" y="59"/>
                  </a:lnTo>
                  <a:lnTo>
                    <a:pt x="932" y="56"/>
                  </a:lnTo>
                  <a:lnTo>
                    <a:pt x="932" y="56"/>
                  </a:lnTo>
                  <a:lnTo>
                    <a:pt x="932" y="51"/>
                  </a:lnTo>
                  <a:lnTo>
                    <a:pt x="932" y="47"/>
                  </a:lnTo>
                  <a:lnTo>
                    <a:pt x="933" y="44"/>
                  </a:lnTo>
                  <a:lnTo>
                    <a:pt x="933" y="44"/>
                  </a:lnTo>
                  <a:lnTo>
                    <a:pt x="936" y="40"/>
                  </a:lnTo>
                  <a:lnTo>
                    <a:pt x="941" y="36"/>
                  </a:lnTo>
                  <a:lnTo>
                    <a:pt x="941" y="36"/>
                  </a:lnTo>
                  <a:lnTo>
                    <a:pt x="941" y="31"/>
                  </a:lnTo>
                  <a:lnTo>
                    <a:pt x="944" y="27"/>
                  </a:lnTo>
                  <a:lnTo>
                    <a:pt x="950" y="18"/>
                  </a:lnTo>
                  <a:lnTo>
                    <a:pt x="950" y="18"/>
                  </a:lnTo>
                  <a:lnTo>
                    <a:pt x="956" y="12"/>
                  </a:lnTo>
                  <a:lnTo>
                    <a:pt x="958" y="8"/>
                  </a:lnTo>
                  <a:lnTo>
                    <a:pt x="959" y="5"/>
                  </a:lnTo>
                  <a:lnTo>
                    <a:pt x="959" y="5"/>
                  </a:lnTo>
                  <a:lnTo>
                    <a:pt x="958" y="1"/>
                  </a:lnTo>
                  <a:lnTo>
                    <a:pt x="956" y="0"/>
                  </a:lnTo>
                  <a:lnTo>
                    <a:pt x="956" y="0"/>
                  </a:lnTo>
                  <a:lnTo>
                    <a:pt x="955" y="1"/>
                  </a:lnTo>
                  <a:lnTo>
                    <a:pt x="950" y="3"/>
                  </a:lnTo>
                  <a:lnTo>
                    <a:pt x="942" y="10"/>
                  </a:lnTo>
                  <a:lnTo>
                    <a:pt x="931" y="23"/>
                  </a:lnTo>
                  <a:lnTo>
                    <a:pt x="931" y="23"/>
                  </a:lnTo>
                  <a:lnTo>
                    <a:pt x="927" y="27"/>
                  </a:lnTo>
                  <a:lnTo>
                    <a:pt x="923" y="31"/>
                  </a:lnTo>
                  <a:lnTo>
                    <a:pt x="916" y="35"/>
                  </a:lnTo>
                  <a:lnTo>
                    <a:pt x="916" y="35"/>
                  </a:lnTo>
                  <a:lnTo>
                    <a:pt x="907" y="40"/>
                  </a:lnTo>
                  <a:lnTo>
                    <a:pt x="907" y="40"/>
                  </a:lnTo>
                  <a:lnTo>
                    <a:pt x="904" y="44"/>
                  </a:lnTo>
                  <a:lnTo>
                    <a:pt x="902" y="49"/>
                  </a:lnTo>
                  <a:lnTo>
                    <a:pt x="900" y="54"/>
                  </a:lnTo>
                  <a:lnTo>
                    <a:pt x="900" y="60"/>
                  </a:lnTo>
                  <a:lnTo>
                    <a:pt x="900" y="60"/>
                  </a:lnTo>
                  <a:lnTo>
                    <a:pt x="900" y="65"/>
                  </a:lnTo>
                  <a:lnTo>
                    <a:pt x="900" y="65"/>
                  </a:lnTo>
                  <a:lnTo>
                    <a:pt x="899" y="72"/>
                  </a:lnTo>
                  <a:lnTo>
                    <a:pt x="898" y="79"/>
                  </a:lnTo>
                  <a:lnTo>
                    <a:pt x="895" y="86"/>
                  </a:lnTo>
                  <a:lnTo>
                    <a:pt x="890" y="92"/>
                  </a:lnTo>
                  <a:lnTo>
                    <a:pt x="890" y="92"/>
                  </a:lnTo>
                  <a:lnTo>
                    <a:pt x="882" y="97"/>
                  </a:lnTo>
                  <a:lnTo>
                    <a:pt x="876" y="100"/>
                  </a:lnTo>
                  <a:lnTo>
                    <a:pt x="876" y="100"/>
                  </a:lnTo>
                  <a:lnTo>
                    <a:pt x="870" y="102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1" y="112"/>
                  </a:lnTo>
                  <a:lnTo>
                    <a:pt x="861" y="112"/>
                  </a:lnTo>
                  <a:lnTo>
                    <a:pt x="858" y="116"/>
                  </a:lnTo>
                  <a:lnTo>
                    <a:pt x="854" y="120"/>
                  </a:lnTo>
                  <a:lnTo>
                    <a:pt x="851" y="123"/>
                  </a:lnTo>
                  <a:lnTo>
                    <a:pt x="843" y="123"/>
                  </a:lnTo>
                  <a:lnTo>
                    <a:pt x="843" y="123"/>
                  </a:lnTo>
                  <a:lnTo>
                    <a:pt x="833" y="120"/>
                  </a:lnTo>
                  <a:lnTo>
                    <a:pt x="833" y="120"/>
                  </a:lnTo>
                  <a:lnTo>
                    <a:pt x="826" y="119"/>
                  </a:lnTo>
                  <a:lnTo>
                    <a:pt x="824" y="120"/>
                  </a:lnTo>
                  <a:lnTo>
                    <a:pt x="820" y="121"/>
                  </a:lnTo>
                  <a:lnTo>
                    <a:pt x="820" y="121"/>
                  </a:lnTo>
                  <a:lnTo>
                    <a:pt x="812" y="126"/>
                  </a:lnTo>
                  <a:lnTo>
                    <a:pt x="806" y="129"/>
                  </a:lnTo>
                  <a:lnTo>
                    <a:pt x="800" y="129"/>
                  </a:lnTo>
                  <a:lnTo>
                    <a:pt x="794" y="129"/>
                  </a:lnTo>
                  <a:lnTo>
                    <a:pt x="789" y="128"/>
                  </a:lnTo>
                  <a:lnTo>
                    <a:pt x="784" y="126"/>
                  </a:lnTo>
                  <a:lnTo>
                    <a:pt x="771" y="120"/>
                  </a:lnTo>
                  <a:lnTo>
                    <a:pt x="770" y="119"/>
                  </a:lnTo>
                  <a:lnTo>
                    <a:pt x="770" y="119"/>
                  </a:lnTo>
                  <a:lnTo>
                    <a:pt x="764" y="116"/>
                  </a:lnTo>
                  <a:lnTo>
                    <a:pt x="757" y="115"/>
                  </a:lnTo>
                  <a:lnTo>
                    <a:pt x="750" y="116"/>
                  </a:lnTo>
                  <a:lnTo>
                    <a:pt x="742" y="118"/>
                  </a:lnTo>
                  <a:lnTo>
                    <a:pt x="742" y="118"/>
                  </a:lnTo>
                  <a:lnTo>
                    <a:pt x="729" y="120"/>
                  </a:lnTo>
                  <a:lnTo>
                    <a:pt x="723" y="120"/>
                  </a:lnTo>
                  <a:lnTo>
                    <a:pt x="715" y="119"/>
                  </a:lnTo>
                  <a:lnTo>
                    <a:pt x="715" y="119"/>
                  </a:lnTo>
                  <a:lnTo>
                    <a:pt x="710" y="118"/>
                  </a:lnTo>
                  <a:lnTo>
                    <a:pt x="710" y="118"/>
                  </a:lnTo>
                  <a:lnTo>
                    <a:pt x="704" y="116"/>
                  </a:lnTo>
                  <a:lnTo>
                    <a:pt x="699" y="116"/>
                  </a:lnTo>
                  <a:lnTo>
                    <a:pt x="694" y="118"/>
                  </a:lnTo>
                  <a:lnTo>
                    <a:pt x="690" y="120"/>
                  </a:lnTo>
                  <a:lnTo>
                    <a:pt x="690" y="120"/>
                  </a:lnTo>
                  <a:lnTo>
                    <a:pt x="687" y="125"/>
                  </a:lnTo>
                  <a:lnTo>
                    <a:pt x="686" y="130"/>
                  </a:lnTo>
                  <a:lnTo>
                    <a:pt x="686" y="130"/>
                  </a:lnTo>
                  <a:lnTo>
                    <a:pt x="685" y="138"/>
                  </a:lnTo>
                  <a:lnTo>
                    <a:pt x="683" y="143"/>
                  </a:lnTo>
                  <a:lnTo>
                    <a:pt x="681" y="146"/>
                  </a:lnTo>
                  <a:lnTo>
                    <a:pt x="681" y="146"/>
                  </a:lnTo>
                  <a:lnTo>
                    <a:pt x="677" y="151"/>
                  </a:lnTo>
                  <a:lnTo>
                    <a:pt x="672" y="153"/>
                  </a:lnTo>
                  <a:lnTo>
                    <a:pt x="667" y="155"/>
                  </a:lnTo>
                  <a:lnTo>
                    <a:pt x="660" y="156"/>
                  </a:lnTo>
                  <a:lnTo>
                    <a:pt x="649" y="155"/>
                  </a:lnTo>
                  <a:lnTo>
                    <a:pt x="638" y="152"/>
                  </a:lnTo>
                  <a:lnTo>
                    <a:pt x="638" y="152"/>
                  </a:lnTo>
                  <a:lnTo>
                    <a:pt x="630" y="151"/>
                  </a:lnTo>
                  <a:lnTo>
                    <a:pt x="622" y="149"/>
                  </a:lnTo>
                  <a:lnTo>
                    <a:pt x="622" y="149"/>
                  </a:lnTo>
                  <a:lnTo>
                    <a:pt x="615" y="151"/>
                  </a:lnTo>
                  <a:lnTo>
                    <a:pt x="611" y="153"/>
                  </a:lnTo>
                  <a:lnTo>
                    <a:pt x="609" y="157"/>
                  </a:lnTo>
                  <a:lnTo>
                    <a:pt x="609" y="162"/>
                  </a:lnTo>
                  <a:lnTo>
                    <a:pt x="609" y="162"/>
                  </a:lnTo>
                  <a:lnTo>
                    <a:pt x="607" y="172"/>
                  </a:lnTo>
                  <a:lnTo>
                    <a:pt x="604" y="178"/>
                  </a:lnTo>
                  <a:lnTo>
                    <a:pt x="601" y="183"/>
                  </a:lnTo>
                  <a:lnTo>
                    <a:pt x="601" y="183"/>
                  </a:lnTo>
                  <a:lnTo>
                    <a:pt x="597" y="186"/>
                  </a:lnTo>
                  <a:lnTo>
                    <a:pt x="593" y="188"/>
                  </a:lnTo>
                  <a:lnTo>
                    <a:pt x="585" y="192"/>
                  </a:lnTo>
                  <a:lnTo>
                    <a:pt x="585" y="192"/>
                  </a:lnTo>
                  <a:lnTo>
                    <a:pt x="576" y="194"/>
                  </a:lnTo>
                  <a:lnTo>
                    <a:pt x="576" y="194"/>
                  </a:lnTo>
                  <a:lnTo>
                    <a:pt x="565" y="202"/>
                  </a:lnTo>
                  <a:lnTo>
                    <a:pt x="560" y="207"/>
                  </a:lnTo>
                  <a:lnTo>
                    <a:pt x="555" y="213"/>
                  </a:lnTo>
                  <a:lnTo>
                    <a:pt x="555" y="213"/>
                  </a:lnTo>
                  <a:lnTo>
                    <a:pt x="552" y="217"/>
                  </a:lnTo>
                  <a:lnTo>
                    <a:pt x="550" y="223"/>
                  </a:lnTo>
                  <a:lnTo>
                    <a:pt x="550" y="229"/>
                  </a:lnTo>
                  <a:lnTo>
                    <a:pt x="552" y="234"/>
                  </a:lnTo>
                  <a:lnTo>
                    <a:pt x="552" y="234"/>
                  </a:lnTo>
                  <a:lnTo>
                    <a:pt x="556" y="236"/>
                  </a:lnTo>
                  <a:lnTo>
                    <a:pt x="561" y="239"/>
                  </a:lnTo>
                  <a:lnTo>
                    <a:pt x="561" y="239"/>
                  </a:lnTo>
                  <a:lnTo>
                    <a:pt x="566" y="241"/>
                  </a:lnTo>
                  <a:lnTo>
                    <a:pt x="571" y="245"/>
                  </a:lnTo>
                  <a:lnTo>
                    <a:pt x="571" y="245"/>
                  </a:lnTo>
                  <a:lnTo>
                    <a:pt x="575" y="250"/>
                  </a:lnTo>
                  <a:lnTo>
                    <a:pt x="575" y="250"/>
                  </a:lnTo>
                  <a:lnTo>
                    <a:pt x="578" y="253"/>
                  </a:lnTo>
                  <a:lnTo>
                    <a:pt x="578" y="253"/>
                  </a:lnTo>
                  <a:lnTo>
                    <a:pt x="580" y="254"/>
                  </a:lnTo>
                  <a:lnTo>
                    <a:pt x="580" y="254"/>
                  </a:lnTo>
                  <a:lnTo>
                    <a:pt x="589" y="257"/>
                  </a:lnTo>
                  <a:lnTo>
                    <a:pt x="592" y="260"/>
                  </a:lnTo>
                  <a:lnTo>
                    <a:pt x="594" y="264"/>
                  </a:lnTo>
                  <a:lnTo>
                    <a:pt x="594" y="264"/>
                  </a:lnTo>
                  <a:lnTo>
                    <a:pt x="595" y="267"/>
                  </a:lnTo>
                  <a:lnTo>
                    <a:pt x="594" y="269"/>
                  </a:lnTo>
                  <a:lnTo>
                    <a:pt x="593" y="274"/>
                  </a:lnTo>
                  <a:lnTo>
                    <a:pt x="589" y="278"/>
                  </a:lnTo>
                  <a:lnTo>
                    <a:pt x="585" y="281"/>
                  </a:lnTo>
                  <a:lnTo>
                    <a:pt x="585" y="281"/>
                  </a:lnTo>
                  <a:lnTo>
                    <a:pt x="580" y="286"/>
                  </a:lnTo>
                  <a:lnTo>
                    <a:pt x="580" y="286"/>
                  </a:lnTo>
                  <a:lnTo>
                    <a:pt x="579" y="296"/>
                  </a:lnTo>
                  <a:lnTo>
                    <a:pt x="579" y="306"/>
                  </a:lnTo>
                  <a:lnTo>
                    <a:pt x="579" y="306"/>
                  </a:lnTo>
                  <a:lnTo>
                    <a:pt x="579" y="319"/>
                  </a:lnTo>
                  <a:lnTo>
                    <a:pt x="579" y="319"/>
                  </a:lnTo>
                  <a:lnTo>
                    <a:pt x="579" y="324"/>
                  </a:lnTo>
                  <a:lnTo>
                    <a:pt x="579" y="324"/>
                  </a:lnTo>
                  <a:lnTo>
                    <a:pt x="584" y="314"/>
                  </a:lnTo>
                  <a:lnTo>
                    <a:pt x="593" y="299"/>
                  </a:lnTo>
                  <a:lnTo>
                    <a:pt x="599" y="291"/>
                  </a:lnTo>
                  <a:lnTo>
                    <a:pt x="606" y="285"/>
                  </a:lnTo>
                  <a:lnTo>
                    <a:pt x="612" y="280"/>
                  </a:lnTo>
                  <a:lnTo>
                    <a:pt x="615" y="278"/>
                  </a:lnTo>
                  <a:lnTo>
                    <a:pt x="618" y="278"/>
                  </a:lnTo>
                  <a:lnTo>
                    <a:pt x="618" y="278"/>
                  </a:lnTo>
                  <a:lnTo>
                    <a:pt x="625" y="278"/>
                  </a:lnTo>
                  <a:lnTo>
                    <a:pt x="630" y="278"/>
                  </a:lnTo>
                  <a:lnTo>
                    <a:pt x="640" y="276"/>
                  </a:lnTo>
                  <a:lnTo>
                    <a:pt x="644" y="276"/>
                  </a:lnTo>
                  <a:lnTo>
                    <a:pt x="648" y="277"/>
                  </a:lnTo>
                  <a:lnTo>
                    <a:pt x="650" y="281"/>
                  </a:lnTo>
                  <a:lnTo>
                    <a:pt x="652" y="286"/>
                  </a:lnTo>
                  <a:lnTo>
                    <a:pt x="652" y="286"/>
                  </a:lnTo>
                  <a:lnTo>
                    <a:pt x="653" y="297"/>
                  </a:lnTo>
                  <a:lnTo>
                    <a:pt x="654" y="317"/>
                  </a:lnTo>
                  <a:lnTo>
                    <a:pt x="657" y="364"/>
                  </a:lnTo>
                  <a:lnTo>
                    <a:pt x="659" y="411"/>
                  </a:lnTo>
                  <a:lnTo>
                    <a:pt x="660" y="429"/>
                  </a:lnTo>
                  <a:lnTo>
                    <a:pt x="663" y="440"/>
                  </a:lnTo>
                  <a:lnTo>
                    <a:pt x="663" y="440"/>
                  </a:lnTo>
                  <a:lnTo>
                    <a:pt x="668" y="454"/>
                  </a:lnTo>
                  <a:lnTo>
                    <a:pt x="669" y="467"/>
                  </a:lnTo>
                  <a:lnTo>
                    <a:pt x="669" y="493"/>
                  </a:lnTo>
                  <a:lnTo>
                    <a:pt x="669" y="493"/>
                  </a:lnTo>
                  <a:lnTo>
                    <a:pt x="669" y="499"/>
                  </a:lnTo>
                  <a:lnTo>
                    <a:pt x="668" y="507"/>
                  </a:lnTo>
                  <a:lnTo>
                    <a:pt x="664" y="521"/>
                  </a:lnTo>
                  <a:lnTo>
                    <a:pt x="659" y="530"/>
                  </a:lnTo>
                  <a:lnTo>
                    <a:pt x="658" y="535"/>
                  </a:lnTo>
                  <a:lnTo>
                    <a:pt x="658" y="535"/>
                  </a:lnTo>
                  <a:lnTo>
                    <a:pt x="658" y="533"/>
                  </a:lnTo>
                  <a:lnTo>
                    <a:pt x="659" y="533"/>
                  </a:lnTo>
                  <a:lnTo>
                    <a:pt x="659" y="535"/>
                  </a:lnTo>
                  <a:lnTo>
                    <a:pt x="660" y="544"/>
                  </a:lnTo>
                  <a:lnTo>
                    <a:pt x="658" y="563"/>
                  </a:lnTo>
                  <a:lnTo>
                    <a:pt x="658" y="563"/>
                  </a:lnTo>
                  <a:lnTo>
                    <a:pt x="654" y="574"/>
                  </a:lnTo>
                  <a:lnTo>
                    <a:pt x="650" y="583"/>
                  </a:lnTo>
                  <a:lnTo>
                    <a:pt x="645" y="590"/>
                  </a:lnTo>
                  <a:lnTo>
                    <a:pt x="639" y="593"/>
                  </a:lnTo>
                  <a:lnTo>
                    <a:pt x="630" y="601"/>
                  </a:lnTo>
                  <a:lnTo>
                    <a:pt x="626" y="606"/>
                  </a:lnTo>
                  <a:lnTo>
                    <a:pt x="625" y="611"/>
                  </a:lnTo>
                  <a:lnTo>
                    <a:pt x="625" y="611"/>
                  </a:lnTo>
                  <a:lnTo>
                    <a:pt x="622" y="628"/>
                  </a:lnTo>
                  <a:lnTo>
                    <a:pt x="620" y="647"/>
                  </a:lnTo>
                  <a:lnTo>
                    <a:pt x="615" y="663"/>
                  </a:lnTo>
                  <a:lnTo>
                    <a:pt x="612" y="670"/>
                  </a:lnTo>
                  <a:lnTo>
                    <a:pt x="608" y="674"/>
                  </a:lnTo>
                  <a:lnTo>
                    <a:pt x="608" y="674"/>
                  </a:lnTo>
                  <a:lnTo>
                    <a:pt x="578" y="700"/>
                  </a:lnTo>
                  <a:lnTo>
                    <a:pt x="553" y="722"/>
                  </a:lnTo>
                  <a:lnTo>
                    <a:pt x="553" y="722"/>
                  </a:lnTo>
                  <a:lnTo>
                    <a:pt x="537" y="725"/>
                  </a:lnTo>
                  <a:lnTo>
                    <a:pt x="527" y="727"/>
                  </a:lnTo>
                  <a:lnTo>
                    <a:pt x="523" y="730"/>
                  </a:lnTo>
                  <a:lnTo>
                    <a:pt x="521" y="731"/>
                  </a:lnTo>
                  <a:lnTo>
                    <a:pt x="521" y="731"/>
                  </a:lnTo>
                  <a:lnTo>
                    <a:pt x="523" y="739"/>
                  </a:lnTo>
                  <a:lnTo>
                    <a:pt x="524" y="752"/>
                  </a:lnTo>
                  <a:lnTo>
                    <a:pt x="524" y="766"/>
                  </a:lnTo>
                  <a:lnTo>
                    <a:pt x="521" y="776"/>
                  </a:lnTo>
                  <a:lnTo>
                    <a:pt x="521" y="776"/>
                  </a:lnTo>
                  <a:lnTo>
                    <a:pt x="518" y="782"/>
                  </a:lnTo>
                  <a:lnTo>
                    <a:pt x="509" y="792"/>
                  </a:lnTo>
                  <a:lnTo>
                    <a:pt x="483" y="819"/>
                  </a:lnTo>
                  <a:lnTo>
                    <a:pt x="456" y="846"/>
                  </a:lnTo>
                  <a:lnTo>
                    <a:pt x="446" y="855"/>
                  </a:lnTo>
                  <a:lnTo>
                    <a:pt x="440" y="859"/>
                  </a:lnTo>
                  <a:lnTo>
                    <a:pt x="440" y="859"/>
                  </a:lnTo>
                  <a:lnTo>
                    <a:pt x="431" y="860"/>
                  </a:lnTo>
                  <a:lnTo>
                    <a:pt x="421" y="859"/>
                  </a:lnTo>
                  <a:lnTo>
                    <a:pt x="400" y="855"/>
                  </a:lnTo>
                  <a:lnTo>
                    <a:pt x="400" y="855"/>
                  </a:lnTo>
                  <a:lnTo>
                    <a:pt x="399" y="856"/>
                  </a:lnTo>
                  <a:lnTo>
                    <a:pt x="399" y="856"/>
                  </a:lnTo>
                  <a:lnTo>
                    <a:pt x="391" y="861"/>
                  </a:lnTo>
                  <a:lnTo>
                    <a:pt x="391" y="861"/>
                  </a:lnTo>
                  <a:lnTo>
                    <a:pt x="384" y="868"/>
                  </a:lnTo>
                  <a:lnTo>
                    <a:pt x="379" y="870"/>
                  </a:lnTo>
                  <a:lnTo>
                    <a:pt x="373" y="870"/>
                  </a:lnTo>
                  <a:lnTo>
                    <a:pt x="373" y="870"/>
                  </a:lnTo>
                  <a:lnTo>
                    <a:pt x="371" y="870"/>
                  </a:lnTo>
                  <a:lnTo>
                    <a:pt x="371" y="870"/>
                  </a:lnTo>
                  <a:lnTo>
                    <a:pt x="367" y="869"/>
                  </a:lnTo>
                  <a:lnTo>
                    <a:pt x="365" y="866"/>
                  </a:lnTo>
                  <a:lnTo>
                    <a:pt x="362" y="862"/>
                  </a:lnTo>
                  <a:lnTo>
                    <a:pt x="359" y="857"/>
                  </a:lnTo>
                  <a:lnTo>
                    <a:pt x="359" y="857"/>
                  </a:lnTo>
                  <a:lnTo>
                    <a:pt x="356" y="848"/>
                  </a:lnTo>
                  <a:lnTo>
                    <a:pt x="354" y="846"/>
                  </a:lnTo>
                  <a:lnTo>
                    <a:pt x="352" y="845"/>
                  </a:lnTo>
                  <a:lnTo>
                    <a:pt x="351" y="845"/>
                  </a:lnTo>
                  <a:lnTo>
                    <a:pt x="347" y="843"/>
                  </a:lnTo>
                  <a:lnTo>
                    <a:pt x="336" y="846"/>
                  </a:lnTo>
                  <a:lnTo>
                    <a:pt x="336" y="846"/>
                  </a:lnTo>
                  <a:lnTo>
                    <a:pt x="333" y="846"/>
                  </a:lnTo>
                  <a:lnTo>
                    <a:pt x="328" y="846"/>
                  </a:lnTo>
                  <a:lnTo>
                    <a:pt x="324" y="845"/>
                  </a:lnTo>
                  <a:lnTo>
                    <a:pt x="321" y="843"/>
                  </a:lnTo>
                  <a:lnTo>
                    <a:pt x="321" y="843"/>
                  </a:lnTo>
                  <a:lnTo>
                    <a:pt x="317" y="841"/>
                  </a:lnTo>
                  <a:lnTo>
                    <a:pt x="315" y="837"/>
                  </a:lnTo>
                  <a:lnTo>
                    <a:pt x="314" y="833"/>
                  </a:lnTo>
                  <a:lnTo>
                    <a:pt x="312" y="827"/>
                  </a:lnTo>
                  <a:lnTo>
                    <a:pt x="312" y="827"/>
                  </a:lnTo>
                  <a:lnTo>
                    <a:pt x="311" y="819"/>
                  </a:lnTo>
                  <a:lnTo>
                    <a:pt x="308" y="814"/>
                  </a:lnTo>
                  <a:lnTo>
                    <a:pt x="305" y="810"/>
                  </a:lnTo>
                  <a:lnTo>
                    <a:pt x="297" y="806"/>
                  </a:lnTo>
                  <a:lnTo>
                    <a:pt x="297" y="806"/>
                  </a:lnTo>
                  <a:lnTo>
                    <a:pt x="284" y="800"/>
                  </a:lnTo>
                  <a:lnTo>
                    <a:pt x="279" y="795"/>
                  </a:lnTo>
                  <a:lnTo>
                    <a:pt x="273" y="791"/>
                  </a:lnTo>
                  <a:lnTo>
                    <a:pt x="273" y="791"/>
                  </a:lnTo>
                  <a:lnTo>
                    <a:pt x="268" y="786"/>
                  </a:lnTo>
                  <a:lnTo>
                    <a:pt x="268" y="786"/>
                  </a:lnTo>
                  <a:lnTo>
                    <a:pt x="262" y="781"/>
                  </a:lnTo>
                  <a:lnTo>
                    <a:pt x="259" y="777"/>
                  </a:lnTo>
                  <a:lnTo>
                    <a:pt x="254" y="774"/>
                  </a:lnTo>
                  <a:lnTo>
                    <a:pt x="247" y="773"/>
                  </a:lnTo>
                  <a:lnTo>
                    <a:pt x="247" y="773"/>
                  </a:lnTo>
                  <a:lnTo>
                    <a:pt x="237" y="774"/>
                  </a:lnTo>
                  <a:lnTo>
                    <a:pt x="237" y="774"/>
                  </a:lnTo>
                  <a:lnTo>
                    <a:pt x="227" y="776"/>
                  </a:lnTo>
                  <a:lnTo>
                    <a:pt x="220" y="776"/>
                  </a:lnTo>
                  <a:lnTo>
                    <a:pt x="214" y="773"/>
                  </a:lnTo>
                  <a:lnTo>
                    <a:pt x="214" y="773"/>
                  </a:lnTo>
                  <a:lnTo>
                    <a:pt x="208" y="771"/>
                  </a:lnTo>
                  <a:lnTo>
                    <a:pt x="203" y="767"/>
                  </a:lnTo>
                  <a:lnTo>
                    <a:pt x="192" y="758"/>
                  </a:lnTo>
                  <a:lnTo>
                    <a:pt x="192" y="758"/>
                  </a:lnTo>
                  <a:lnTo>
                    <a:pt x="185" y="750"/>
                  </a:lnTo>
                  <a:lnTo>
                    <a:pt x="185" y="750"/>
                  </a:lnTo>
                  <a:lnTo>
                    <a:pt x="177" y="745"/>
                  </a:lnTo>
                  <a:lnTo>
                    <a:pt x="168" y="741"/>
                  </a:lnTo>
                  <a:lnTo>
                    <a:pt x="150" y="734"/>
                  </a:lnTo>
                  <a:lnTo>
                    <a:pt x="150" y="734"/>
                  </a:lnTo>
                  <a:lnTo>
                    <a:pt x="135" y="727"/>
                  </a:lnTo>
                  <a:lnTo>
                    <a:pt x="120" y="718"/>
                  </a:lnTo>
                  <a:lnTo>
                    <a:pt x="118" y="718"/>
                  </a:lnTo>
                  <a:lnTo>
                    <a:pt x="118" y="718"/>
                  </a:lnTo>
                  <a:lnTo>
                    <a:pt x="107" y="709"/>
                  </a:lnTo>
                  <a:lnTo>
                    <a:pt x="102" y="704"/>
                  </a:lnTo>
                  <a:lnTo>
                    <a:pt x="97" y="698"/>
                  </a:lnTo>
                  <a:lnTo>
                    <a:pt x="97" y="698"/>
                  </a:lnTo>
                  <a:lnTo>
                    <a:pt x="94" y="690"/>
                  </a:lnTo>
                  <a:lnTo>
                    <a:pt x="94" y="690"/>
                  </a:lnTo>
                  <a:lnTo>
                    <a:pt x="90" y="683"/>
                  </a:lnTo>
                  <a:lnTo>
                    <a:pt x="88" y="680"/>
                  </a:lnTo>
                  <a:lnTo>
                    <a:pt x="85" y="679"/>
                  </a:lnTo>
                  <a:lnTo>
                    <a:pt x="85" y="679"/>
                  </a:lnTo>
                  <a:lnTo>
                    <a:pt x="83" y="679"/>
                  </a:lnTo>
                  <a:lnTo>
                    <a:pt x="80" y="679"/>
                  </a:lnTo>
                  <a:lnTo>
                    <a:pt x="74" y="684"/>
                  </a:lnTo>
                  <a:lnTo>
                    <a:pt x="67" y="689"/>
                  </a:lnTo>
                  <a:lnTo>
                    <a:pt x="61" y="695"/>
                  </a:lnTo>
                  <a:lnTo>
                    <a:pt x="61" y="695"/>
                  </a:lnTo>
                  <a:lnTo>
                    <a:pt x="55" y="703"/>
                  </a:lnTo>
                  <a:lnTo>
                    <a:pt x="55" y="703"/>
                  </a:lnTo>
                  <a:lnTo>
                    <a:pt x="39" y="717"/>
                  </a:lnTo>
                  <a:lnTo>
                    <a:pt x="25" y="727"/>
                  </a:lnTo>
                  <a:lnTo>
                    <a:pt x="25" y="727"/>
                  </a:lnTo>
                  <a:lnTo>
                    <a:pt x="23" y="730"/>
                  </a:lnTo>
                  <a:lnTo>
                    <a:pt x="23" y="730"/>
                  </a:lnTo>
                  <a:lnTo>
                    <a:pt x="23" y="730"/>
                  </a:lnTo>
                  <a:lnTo>
                    <a:pt x="20" y="731"/>
                  </a:lnTo>
                  <a:lnTo>
                    <a:pt x="20" y="731"/>
                  </a:lnTo>
                  <a:lnTo>
                    <a:pt x="14" y="735"/>
                  </a:lnTo>
                  <a:lnTo>
                    <a:pt x="14" y="735"/>
                  </a:lnTo>
                  <a:lnTo>
                    <a:pt x="10" y="739"/>
                  </a:lnTo>
                  <a:lnTo>
                    <a:pt x="9" y="744"/>
                  </a:lnTo>
                  <a:lnTo>
                    <a:pt x="9" y="744"/>
                  </a:lnTo>
                  <a:lnTo>
                    <a:pt x="9" y="750"/>
                  </a:lnTo>
                  <a:lnTo>
                    <a:pt x="9" y="750"/>
                  </a:lnTo>
                  <a:lnTo>
                    <a:pt x="10" y="754"/>
                  </a:lnTo>
                  <a:lnTo>
                    <a:pt x="10" y="759"/>
                  </a:lnTo>
                  <a:lnTo>
                    <a:pt x="10" y="759"/>
                  </a:lnTo>
                  <a:lnTo>
                    <a:pt x="7" y="766"/>
                  </a:lnTo>
                  <a:lnTo>
                    <a:pt x="5" y="772"/>
                  </a:lnTo>
                  <a:lnTo>
                    <a:pt x="5" y="772"/>
                  </a:lnTo>
                  <a:lnTo>
                    <a:pt x="2" y="776"/>
                  </a:lnTo>
                  <a:lnTo>
                    <a:pt x="2" y="776"/>
                  </a:lnTo>
                  <a:lnTo>
                    <a:pt x="0" y="782"/>
                  </a:lnTo>
                  <a:lnTo>
                    <a:pt x="0" y="789"/>
                  </a:lnTo>
                  <a:lnTo>
                    <a:pt x="1" y="794"/>
                  </a:lnTo>
                  <a:lnTo>
                    <a:pt x="4" y="800"/>
                  </a:lnTo>
                  <a:lnTo>
                    <a:pt x="4" y="800"/>
                  </a:lnTo>
                  <a:lnTo>
                    <a:pt x="12" y="810"/>
                  </a:lnTo>
                  <a:lnTo>
                    <a:pt x="21" y="819"/>
                  </a:lnTo>
                  <a:lnTo>
                    <a:pt x="21" y="819"/>
                  </a:lnTo>
                  <a:lnTo>
                    <a:pt x="25" y="817"/>
                  </a:lnTo>
                  <a:lnTo>
                    <a:pt x="29" y="814"/>
                  </a:lnTo>
                  <a:lnTo>
                    <a:pt x="29" y="814"/>
                  </a:lnTo>
                  <a:lnTo>
                    <a:pt x="35" y="814"/>
                  </a:lnTo>
                  <a:lnTo>
                    <a:pt x="43" y="815"/>
                  </a:lnTo>
                  <a:lnTo>
                    <a:pt x="49" y="818"/>
                  </a:lnTo>
                  <a:lnTo>
                    <a:pt x="56" y="820"/>
                  </a:lnTo>
                  <a:lnTo>
                    <a:pt x="56" y="820"/>
                  </a:lnTo>
                  <a:lnTo>
                    <a:pt x="58" y="822"/>
                  </a:lnTo>
                  <a:lnTo>
                    <a:pt x="58" y="822"/>
                  </a:lnTo>
                  <a:lnTo>
                    <a:pt x="76" y="829"/>
                  </a:lnTo>
                  <a:lnTo>
                    <a:pt x="93" y="836"/>
                  </a:lnTo>
                  <a:lnTo>
                    <a:pt x="93" y="836"/>
                  </a:lnTo>
                  <a:lnTo>
                    <a:pt x="102" y="838"/>
                  </a:lnTo>
                  <a:lnTo>
                    <a:pt x="109" y="840"/>
                  </a:lnTo>
                  <a:lnTo>
                    <a:pt x="126" y="841"/>
                  </a:lnTo>
                  <a:lnTo>
                    <a:pt x="126" y="841"/>
                  </a:lnTo>
                  <a:lnTo>
                    <a:pt x="149" y="842"/>
                  </a:lnTo>
                  <a:lnTo>
                    <a:pt x="160" y="845"/>
                  </a:lnTo>
                  <a:lnTo>
                    <a:pt x="171" y="848"/>
                  </a:lnTo>
                  <a:lnTo>
                    <a:pt x="171" y="848"/>
                  </a:lnTo>
                  <a:lnTo>
                    <a:pt x="186" y="855"/>
                  </a:lnTo>
                  <a:lnTo>
                    <a:pt x="192" y="857"/>
                  </a:lnTo>
                  <a:lnTo>
                    <a:pt x="200" y="857"/>
                  </a:lnTo>
                  <a:lnTo>
                    <a:pt x="200" y="857"/>
                  </a:lnTo>
                  <a:lnTo>
                    <a:pt x="215" y="857"/>
                  </a:lnTo>
                  <a:lnTo>
                    <a:pt x="215" y="857"/>
                  </a:lnTo>
                  <a:lnTo>
                    <a:pt x="228" y="856"/>
                  </a:lnTo>
                  <a:lnTo>
                    <a:pt x="234" y="856"/>
                  </a:lnTo>
                  <a:lnTo>
                    <a:pt x="241" y="857"/>
                  </a:lnTo>
                  <a:lnTo>
                    <a:pt x="241" y="857"/>
                  </a:lnTo>
                  <a:lnTo>
                    <a:pt x="251" y="860"/>
                  </a:lnTo>
                  <a:lnTo>
                    <a:pt x="257" y="865"/>
                  </a:lnTo>
                  <a:lnTo>
                    <a:pt x="264" y="871"/>
                  </a:lnTo>
                  <a:lnTo>
                    <a:pt x="269" y="879"/>
                  </a:lnTo>
                  <a:lnTo>
                    <a:pt x="271" y="887"/>
                  </a:lnTo>
                  <a:lnTo>
                    <a:pt x="274" y="894"/>
                  </a:lnTo>
                  <a:lnTo>
                    <a:pt x="277" y="908"/>
                  </a:lnTo>
                  <a:lnTo>
                    <a:pt x="277" y="908"/>
                  </a:lnTo>
                  <a:lnTo>
                    <a:pt x="280" y="922"/>
                  </a:lnTo>
                  <a:lnTo>
                    <a:pt x="284" y="934"/>
                  </a:lnTo>
                  <a:lnTo>
                    <a:pt x="288" y="940"/>
                  </a:lnTo>
                  <a:lnTo>
                    <a:pt x="292" y="945"/>
                  </a:lnTo>
                  <a:lnTo>
                    <a:pt x="296" y="949"/>
                  </a:lnTo>
                  <a:lnTo>
                    <a:pt x="302" y="953"/>
                  </a:lnTo>
                  <a:lnTo>
                    <a:pt x="302" y="953"/>
                  </a:lnTo>
                  <a:lnTo>
                    <a:pt x="314" y="958"/>
                  </a:lnTo>
                  <a:lnTo>
                    <a:pt x="326" y="962"/>
                  </a:lnTo>
                  <a:lnTo>
                    <a:pt x="342" y="965"/>
                  </a:lnTo>
                  <a:lnTo>
                    <a:pt x="356" y="966"/>
                  </a:lnTo>
                  <a:lnTo>
                    <a:pt x="356" y="966"/>
                  </a:lnTo>
                  <a:lnTo>
                    <a:pt x="377" y="970"/>
                  </a:lnTo>
                  <a:lnTo>
                    <a:pt x="377" y="970"/>
                  </a:lnTo>
                  <a:lnTo>
                    <a:pt x="386" y="970"/>
                  </a:lnTo>
                  <a:lnTo>
                    <a:pt x="394" y="970"/>
                  </a:lnTo>
                  <a:lnTo>
                    <a:pt x="402" y="968"/>
                  </a:lnTo>
                  <a:lnTo>
                    <a:pt x="409" y="965"/>
                  </a:lnTo>
                  <a:lnTo>
                    <a:pt x="416" y="962"/>
                  </a:lnTo>
                  <a:lnTo>
                    <a:pt x="423" y="957"/>
                  </a:lnTo>
                  <a:lnTo>
                    <a:pt x="437" y="947"/>
                  </a:lnTo>
                  <a:lnTo>
                    <a:pt x="437" y="947"/>
                  </a:lnTo>
                  <a:lnTo>
                    <a:pt x="454" y="934"/>
                  </a:lnTo>
                  <a:lnTo>
                    <a:pt x="470" y="925"/>
                  </a:lnTo>
                  <a:lnTo>
                    <a:pt x="486" y="920"/>
                  </a:lnTo>
                  <a:lnTo>
                    <a:pt x="504" y="916"/>
                  </a:lnTo>
                  <a:lnTo>
                    <a:pt x="504" y="916"/>
                  </a:lnTo>
                  <a:lnTo>
                    <a:pt x="515" y="915"/>
                  </a:lnTo>
                  <a:lnTo>
                    <a:pt x="527" y="915"/>
                  </a:lnTo>
                  <a:lnTo>
                    <a:pt x="539" y="915"/>
                  </a:lnTo>
                  <a:lnTo>
                    <a:pt x="539" y="915"/>
                  </a:lnTo>
                  <a:lnTo>
                    <a:pt x="551" y="914"/>
                  </a:lnTo>
                  <a:lnTo>
                    <a:pt x="562" y="911"/>
                  </a:lnTo>
                  <a:lnTo>
                    <a:pt x="562" y="911"/>
                  </a:lnTo>
                  <a:lnTo>
                    <a:pt x="575" y="908"/>
                  </a:lnTo>
                  <a:lnTo>
                    <a:pt x="575" y="908"/>
                  </a:lnTo>
                  <a:lnTo>
                    <a:pt x="583" y="907"/>
                  </a:lnTo>
                  <a:lnTo>
                    <a:pt x="592" y="907"/>
                  </a:lnTo>
                  <a:lnTo>
                    <a:pt x="599" y="908"/>
                  </a:lnTo>
                  <a:lnTo>
                    <a:pt x="608" y="911"/>
                  </a:lnTo>
                  <a:lnTo>
                    <a:pt x="608" y="911"/>
                  </a:lnTo>
                  <a:lnTo>
                    <a:pt x="615" y="916"/>
                  </a:lnTo>
                  <a:lnTo>
                    <a:pt x="621" y="921"/>
                  </a:lnTo>
                  <a:lnTo>
                    <a:pt x="621" y="921"/>
                  </a:lnTo>
                  <a:lnTo>
                    <a:pt x="627" y="928"/>
                  </a:lnTo>
                  <a:lnTo>
                    <a:pt x="630" y="930"/>
                  </a:lnTo>
                  <a:lnTo>
                    <a:pt x="634" y="931"/>
                  </a:lnTo>
                  <a:lnTo>
                    <a:pt x="634" y="931"/>
                  </a:lnTo>
                  <a:lnTo>
                    <a:pt x="639" y="933"/>
                  </a:lnTo>
                  <a:lnTo>
                    <a:pt x="644" y="933"/>
                  </a:lnTo>
                  <a:lnTo>
                    <a:pt x="653" y="931"/>
                  </a:lnTo>
                  <a:lnTo>
                    <a:pt x="653" y="931"/>
                  </a:lnTo>
                  <a:lnTo>
                    <a:pt x="660" y="930"/>
                  </a:lnTo>
                  <a:lnTo>
                    <a:pt x="660" y="930"/>
                  </a:lnTo>
                  <a:lnTo>
                    <a:pt x="662" y="917"/>
                  </a:lnTo>
                  <a:lnTo>
                    <a:pt x="666" y="905"/>
                  </a:lnTo>
                  <a:lnTo>
                    <a:pt x="668" y="899"/>
                  </a:lnTo>
                  <a:lnTo>
                    <a:pt x="672" y="894"/>
                  </a:lnTo>
                  <a:lnTo>
                    <a:pt x="676" y="889"/>
                  </a:lnTo>
                  <a:lnTo>
                    <a:pt x="681" y="884"/>
                  </a:lnTo>
                  <a:lnTo>
                    <a:pt x="681" y="884"/>
                  </a:lnTo>
                  <a:lnTo>
                    <a:pt x="689" y="880"/>
                  </a:lnTo>
                  <a:lnTo>
                    <a:pt x="689" y="880"/>
                  </a:lnTo>
                  <a:lnTo>
                    <a:pt x="697" y="874"/>
                  </a:lnTo>
                  <a:lnTo>
                    <a:pt x="701" y="870"/>
                  </a:lnTo>
                  <a:lnTo>
                    <a:pt x="703" y="868"/>
                  </a:lnTo>
                  <a:lnTo>
                    <a:pt x="703" y="868"/>
                  </a:lnTo>
                  <a:lnTo>
                    <a:pt x="704" y="865"/>
                  </a:lnTo>
                  <a:lnTo>
                    <a:pt x="703" y="862"/>
                  </a:lnTo>
                  <a:lnTo>
                    <a:pt x="703" y="862"/>
                  </a:lnTo>
                  <a:lnTo>
                    <a:pt x="701" y="861"/>
                  </a:lnTo>
                  <a:lnTo>
                    <a:pt x="697" y="861"/>
                  </a:lnTo>
                  <a:lnTo>
                    <a:pt x="689" y="860"/>
                  </a:lnTo>
                  <a:lnTo>
                    <a:pt x="689" y="860"/>
                  </a:lnTo>
                  <a:lnTo>
                    <a:pt x="685" y="860"/>
                  </a:lnTo>
                  <a:lnTo>
                    <a:pt x="685" y="860"/>
                  </a:lnTo>
                  <a:lnTo>
                    <a:pt x="675" y="857"/>
                  </a:lnTo>
                  <a:lnTo>
                    <a:pt x="671" y="856"/>
                  </a:lnTo>
                  <a:lnTo>
                    <a:pt x="667" y="852"/>
                  </a:lnTo>
                  <a:lnTo>
                    <a:pt x="667" y="852"/>
                  </a:lnTo>
                  <a:lnTo>
                    <a:pt x="666" y="847"/>
                  </a:lnTo>
                  <a:lnTo>
                    <a:pt x="666" y="842"/>
                  </a:lnTo>
                  <a:lnTo>
                    <a:pt x="666" y="837"/>
                  </a:lnTo>
                  <a:lnTo>
                    <a:pt x="668" y="832"/>
                  </a:lnTo>
                  <a:lnTo>
                    <a:pt x="668" y="832"/>
                  </a:lnTo>
                  <a:lnTo>
                    <a:pt x="669" y="825"/>
                  </a:lnTo>
                  <a:lnTo>
                    <a:pt x="669" y="825"/>
                  </a:lnTo>
                  <a:lnTo>
                    <a:pt x="672" y="818"/>
                  </a:lnTo>
                  <a:lnTo>
                    <a:pt x="676" y="810"/>
                  </a:lnTo>
                  <a:lnTo>
                    <a:pt x="676" y="810"/>
                  </a:lnTo>
                  <a:lnTo>
                    <a:pt x="681" y="805"/>
                  </a:lnTo>
                  <a:lnTo>
                    <a:pt x="681" y="805"/>
                  </a:lnTo>
                  <a:lnTo>
                    <a:pt x="685" y="801"/>
                  </a:lnTo>
                  <a:lnTo>
                    <a:pt x="685" y="801"/>
                  </a:lnTo>
                  <a:lnTo>
                    <a:pt x="686" y="799"/>
                  </a:lnTo>
                  <a:lnTo>
                    <a:pt x="685" y="796"/>
                  </a:lnTo>
                  <a:lnTo>
                    <a:pt x="680" y="789"/>
                  </a:lnTo>
                  <a:lnTo>
                    <a:pt x="680" y="789"/>
                  </a:lnTo>
                  <a:lnTo>
                    <a:pt x="676" y="783"/>
                  </a:lnTo>
                  <a:lnTo>
                    <a:pt x="673" y="777"/>
                  </a:lnTo>
                  <a:lnTo>
                    <a:pt x="673" y="777"/>
                  </a:lnTo>
                  <a:lnTo>
                    <a:pt x="672" y="769"/>
                  </a:lnTo>
                  <a:lnTo>
                    <a:pt x="672" y="766"/>
                  </a:lnTo>
                  <a:lnTo>
                    <a:pt x="673" y="763"/>
                  </a:lnTo>
                  <a:lnTo>
                    <a:pt x="673" y="763"/>
                  </a:lnTo>
                  <a:lnTo>
                    <a:pt x="677" y="759"/>
                  </a:lnTo>
                  <a:lnTo>
                    <a:pt x="681" y="757"/>
                  </a:lnTo>
                  <a:lnTo>
                    <a:pt x="690" y="754"/>
                  </a:lnTo>
                  <a:lnTo>
                    <a:pt x="690" y="754"/>
                  </a:lnTo>
                  <a:lnTo>
                    <a:pt x="695" y="754"/>
                  </a:lnTo>
                  <a:lnTo>
                    <a:pt x="699" y="752"/>
                  </a:lnTo>
                  <a:lnTo>
                    <a:pt x="699" y="752"/>
                  </a:lnTo>
                  <a:lnTo>
                    <a:pt x="703" y="749"/>
                  </a:lnTo>
                  <a:lnTo>
                    <a:pt x="703" y="749"/>
                  </a:lnTo>
                  <a:lnTo>
                    <a:pt x="709" y="745"/>
                  </a:lnTo>
                  <a:lnTo>
                    <a:pt x="713" y="745"/>
                  </a:lnTo>
                  <a:lnTo>
                    <a:pt x="717" y="744"/>
                  </a:lnTo>
                  <a:lnTo>
                    <a:pt x="717" y="744"/>
                  </a:lnTo>
                  <a:lnTo>
                    <a:pt x="722" y="746"/>
                  </a:lnTo>
                  <a:lnTo>
                    <a:pt x="726" y="748"/>
                  </a:lnTo>
                  <a:lnTo>
                    <a:pt x="726" y="748"/>
                  </a:lnTo>
                  <a:lnTo>
                    <a:pt x="728" y="750"/>
                  </a:lnTo>
                  <a:lnTo>
                    <a:pt x="732" y="750"/>
                  </a:lnTo>
                  <a:lnTo>
                    <a:pt x="732" y="750"/>
                  </a:lnTo>
                  <a:lnTo>
                    <a:pt x="737" y="749"/>
                  </a:lnTo>
                  <a:lnTo>
                    <a:pt x="742" y="746"/>
                  </a:lnTo>
                  <a:lnTo>
                    <a:pt x="749" y="743"/>
                  </a:lnTo>
                  <a:lnTo>
                    <a:pt x="755" y="737"/>
                  </a:lnTo>
                  <a:lnTo>
                    <a:pt x="755" y="737"/>
                  </a:lnTo>
                  <a:lnTo>
                    <a:pt x="761" y="730"/>
                  </a:lnTo>
                  <a:lnTo>
                    <a:pt x="761" y="730"/>
                  </a:lnTo>
                  <a:lnTo>
                    <a:pt x="770" y="720"/>
                  </a:lnTo>
                  <a:lnTo>
                    <a:pt x="777" y="715"/>
                  </a:lnTo>
                  <a:lnTo>
                    <a:pt x="783" y="712"/>
                  </a:lnTo>
                  <a:lnTo>
                    <a:pt x="783" y="712"/>
                  </a:lnTo>
                  <a:lnTo>
                    <a:pt x="788" y="711"/>
                  </a:lnTo>
                  <a:lnTo>
                    <a:pt x="793" y="712"/>
                  </a:lnTo>
                  <a:lnTo>
                    <a:pt x="801" y="715"/>
                  </a:lnTo>
                  <a:lnTo>
                    <a:pt x="801" y="715"/>
                  </a:lnTo>
                  <a:lnTo>
                    <a:pt x="807" y="716"/>
                  </a:lnTo>
                  <a:lnTo>
                    <a:pt x="812" y="717"/>
                  </a:lnTo>
                  <a:lnTo>
                    <a:pt x="812" y="717"/>
                  </a:lnTo>
                  <a:lnTo>
                    <a:pt x="816" y="715"/>
                  </a:lnTo>
                  <a:lnTo>
                    <a:pt x="820" y="711"/>
                  </a:lnTo>
                  <a:lnTo>
                    <a:pt x="825" y="699"/>
                  </a:lnTo>
                  <a:lnTo>
                    <a:pt x="826" y="695"/>
                  </a:lnTo>
                  <a:lnTo>
                    <a:pt x="826" y="695"/>
                  </a:lnTo>
                  <a:lnTo>
                    <a:pt x="831" y="685"/>
                  </a:lnTo>
                  <a:lnTo>
                    <a:pt x="837" y="678"/>
                  </a:lnTo>
                  <a:lnTo>
                    <a:pt x="843" y="670"/>
                  </a:lnTo>
                  <a:lnTo>
                    <a:pt x="849" y="663"/>
                  </a:lnTo>
                  <a:lnTo>
                    <a:pt x="849" y="663"/>
                  </a:lnTo>
                  <a:lnTo>
                    <a:pt x="857" y="657"/>
                  </a:lnTo>
                  <a:lnTo>
                    <a:pt x="863" y="651"/>
                  </a:lnTo>
                  <a:lnTo>
                    <a:pt x="867" y="644"/>
                  </a:lnTo>
                  <a:lnTo>
                    <a:pt x="871" y="637"/>
                  </a:lnTo>
                  <a:lnTo>
                    <a:pt x="871" y="637"/>
                  </a:lnTo>
                  <a:lnTo>
                    <a:pt x="874" y="630"/>
                  </a:lnTo>
                  <a:lnTo>
                    <a:pt x="874" y="630"/>
                  </a:lnTo>
                  <a:lnTo>
                    <a:pt x="877" y="616"/>
                  </a:lnTo>
                  <a:lnTo>
                    <a:pt x="881" y="610"/>
                  </a:lnTo>
                  <a:lnTo>
                    <a:pt x="886" y="605"/>
                  </a:lnTo>
                  <a:lnTo>
                    <a:pt x="886" y="605"/>
                  </a:lnTo>
                  <a:lnTo>
                    <a:pt x="890" y="602"/>
                  </a:lnTo>
                  <a:lnTo>
                    <a:pt x="893" y="601"/>
                  </a:lnTo>
                  <a:lnTo>
                    <a:pt x="899" y="600"/>
                  </a:lnTo>
                  <a:lnTo>
                    <a:pt x="899" y="600"/>
                  </a:lnTo>
                  <a:lnTo>
                    <a:pt x="904" y="600"/>
                  </a:lnTo>
                  <a:lnTo>
                    <a:pt x="904" y="600"/>
                  </a:lnTo>
                  <a:lnTo>
                    <a:pt x="909" y="597"/>
                  </a:lnTo>
                  <a:lnTo>
                    <a:pt x="913" y="595"/>
                  </a:lnTo>
                  <a:lnTo>
                    <a:pt x="913" y="595"/>
                  </a:lnTo>
                  <a:lnTo>
                    <a:pt x="917" y="591"/>
                  </a:lnTo>
                  <a:lnTo>
                    <a:pt x="917" y="591"/>
                  </a:lnTo>
                  <a:lnTo>
                    <a:pt x="928" y="583"/>
                  </a:lnTo>
                  <a:lnTo>
                    <a:pt x="928" y="583"/>
                  </a:lnTo>
                  <a:lnTo>
                    <a:pt x="935" y="578"/>
                  </a:lnTo>
                  <a:lnTo>
                    <a:pt x="942" y="573"/>
                  </a:lnTo>
                  <a:lnTo>
                    <a:pt x="942" y="573"/>
                  </a:lnTo>
                  <a:lnTo>
                    <a:pt x="951" y="565"/>
                  </a:lnTo>
                  <a:lnTo>
                    <a:pt x="960" y="560"/>
                  </a:lnTo>
                  <a:lnTo>
                    <a:pt x="960" y="560"/>
                  </a:lnTo>
                  <a:lnTo>
                    <a:pt x="967" y="558"/>
                  </a:lnTo>
                  <a:lnTo>
                    <a:pt x="973" y="554"/>
                  </a:lnTo>
                  <a:lnTo>
                    <a:pt x="973" y="554"/>
                  </a:lnTo>
                  <a:lnTo>
                    <a:pt x="977" y="550"/>
                  </a:lnTo>
                  <a:lnTo>
                    <a:pt x="981" y="545"/>
                  </a:lnTo>
                  <a:lnTo>
                    <a:pt x="987" y="533"/>
                  </a:lnTo>
                  <a:lnTo>
                    <a:pt x="987" y="533"/>
                  </a:lnTo>
                  <a:lnTo>
                    <a:pt x="992" y="526"/>
                  </a:lnTo>
                  <a:lnTo>
                    <a:pt x="992" y="526"/>
                  </a:lnTo>
                  <a:lnTo>
                    <a:pt x="997" y="514"/>
                  </a:lnTo>
                  <a:lnTo>
                    <a:pt x="1000" y="507"/>
                  </a:lnTo>
                  <a:lnTo>
                    <a:pt x="1001" y="499"/>
                  </a:lnTo>
                  <a:lnTo>
                    <a:pt x="1001" y="493"/>
                  </a:lnTo>
                  <a:lnTo>
                    <a:pt x="1000" y="485"/>
                  </a:lnTo>
                  <a:lnTo>
                    <a:pt x="996" y="479"/>
                  </a:lnTo>
                  <a:lnTo>
                    <a:pt x="991" y="473"/>
                  </a:lnTo>
                  <a:lnTo>
                    <a:pt x="991" y="473"/>
                  </a:lnTo>
                  <a:lnTo>
                    <a:pt x="986" y="470"/>
                  </a:lnTo>
                  <a:lnTo>
                    <a:pt x="979" y="467"/>
                  </a:lnTo>
                  <a:lnTo>
                    <a:pt x="979" y="467"/>
                  </a:lnTo>
                  <a:lnTo>
                    <a:pt x="970" y="463"/>
                  </a:lnTo>
                  <a:lnTo>
                    <a:pt x="965" y="461"/>
                  </a:lnTo>
                  <a:lnTo>
                    <a:pt x="962" y="457"/>
                  </a:lnTo>
                  <a:lnTo>
                    <a:pt x="962" y="457"/>
                  </a:lnTo>
                  <a:lnTo>
                    <a:pt x="959" y="452"/>
                  </a:lnTo>
                  <a:lnTo>
                    <a:pt x="956" y="447"/>
                  </a:lnTo>
                  <a:lnTo>
                    <a:pt x="954" y="436"/>
                  </a:lnTo>
                  <a:lnTo>
                    <a:pt x="954" y="426"/>
                  </a:lnTo>
                  <a:lnTo>
                    <a:pt x="954" y="421"/>
                  </a:lnTo>
                  <a:lnTo>
                    <a:pt x="956" y="416"/>
                  </a:lnTo>
                  <a:lnTo>
                    <a:pt x="956" y="416"/>
                  </a:lnTo>
                  <a:lnTo>
                    <a:pt x="959" y="411"/>
                  </a:lnTo>
                  <a:lnTo>
                    <a:pt x="963" y="407"/>
                  </a:lnTo>
                  <a:lnTo>
                    <a:pt x="972" y="401"/>
                  </a:lnTo>
                  <a:lnTo>
                    <a:pt x="972" y="401"/>
                  </a:lnTo>
                  <a:lnTo>
                    <a:pt x="977" y="396"/>
                  </a:lnTo>
                  <a:lnTo>
                    <a:pt x="981" y="392"/>
                  </a:lnTo>
                  <a:lnTo>
                    <a:pt x="981" y="392"/>
                  </a:lnTo>
                  <a:lnTo>
                    <a:pt x="990" y="382"/>
                  </a:lnTo>
                  <a:lnTo>
                    <a:pt x="990" y="382"/>
                  </a:lnTo>
                  <a:lnTo>
                    <a:pt x="997" y="374"/>
                  </a:lnTo>
                  <a:lnTo>
                    <a:pt x="1004" y="365"/>
                  </a:lnTo>
                  <a:lnTo>
                    <a:pt x="1004" y="365"/>
                  </a:lnTo>
                  <a:lnTo>
                    <a:pt x="1007" y="357"/>
                  </a:lnTo>
                  <a:lnTo>
                    <a:pt x="1010" y="350"/>
                  </a:lnTo>
                  <a:lnTo>
                    <a:pt x="1010" y="350"/>
                  </a:lnTo>
                  <a:lnTo>
                    <a:pt x="1014" y="340"/>
                  </a:lnTo>
                  <a:lnTo>
                    <a:pt x="1016" y="334"/>
                  </a:lnTo>
                  <a:lnTo>
                    <a:pt x="1020" y="329"/>
                  </a:lnTo>
                  <a:lnTo>
                    <a:pt x="1020" y="329"/>
                  </a:lnTo>
                  <a:lnTo>
                    <a:pt x="1025" y="323"/>
                  </a:lnTo>
                  <a:lnTo>
                    <a:pt x="1029" y="314"/>
                  </a:lnTo>
                  <a:lnTo>
                    <a:pt x="1029" y="314"/>
                  </a:lnTo>
                  <a:lnTo>
                    <a:pt x="1033" y="308"/>
                  </a:lnTo>
                  <a:lnTo>
                    <a:pt x="1037" y="300"/>
                  </a:lnTo>
                  <a:lnTo>
                    <a:pt x="1037" y="300"/>
                  </a:lnTo>
                  <a:lnTo>
                    <a:pt x="1043" y="294"/>
                  </a:lnTo>
                  <a:lnTo>
                    <a:pt x="1050" y="288"/>
                  </a:lnTo>
                  <a:lnTo>
                    <a:pt x="1057" y="285"/>
                  </a:lnTo>
                  <a:lnTo>
                    <a:pt x="1065" y="281"/>
                  </a:lnTo>
                  <a:lnTo>
                    <a:pt x="1065" y="281"/>
                  </a:lnTo>
                  <a:lnTo>
                    <a:pt x="1073" y="277"/>
                  </a:lnTo>
                  <a:lnTo>
                    <a:pt x="1079" y="273"/>
                  </a:lnTo>
                  <a:lnTo>
                    <a:pt x="1085" y="268"/>
                  </a:lnTo>
                  <a:lnTo>
                    <a:pt x="1089" y="262"/>
                  </a:lnTo>
                  <a:lnTo>
                    <a:pt x="1089" y="262"/>
                  </a:lnTo>
                  <a:lnTo>
                    <a:pt x="1090" y="255"/>
                  </a:lnTo>
                  <a:lnTo>
                    <a:pt x="1092" y="248"/>
                  </a:lnTo>
                  <a:lnTo>
                    <a:pt x="1092" y="241"/>
                  </a:lnTo>
                  <a:lnTo>
                    <a:pt x="1089" y="234"/>
                  </a:lnTo>
                  <a:lnTo>
                    <a:pt x="1087" y="227"/>
                  </a:lnTo>
                  <a:lnTo>
                    <a:pt x="1083" y="221"/>
                  </a:lnTo>
                  <a:lnTo>
                    <a:pt x="1078" y="216"/>
                  </a:lnTo>
                  <a:lnTo>
                    <a:pt x="1071" y="212"/>
                  </a:lnTo>
                  <a:lnTo>
                    <a:pt x="1071" y="21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Freeform 251">
              <a:extLst>
                <a:ext uri="{FF2B5EF4-FFF2-40B4-BE49-F238E27FC236}">
                  <a16:creationId xmlns:a16="http://schemas.microsoft.com/office/drawing/2014/main" id="{32131420-62BC-FE41-9AF1-1FC31C859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1364" y="6707606"/>
              <a:ext cx="1449624" cy="2112573"/>
            </a:xfrm>
            <a:custGeom>
              <a:avLst/>
              <a:gdLst>
                <a:gd name="T0" fmla="*/ 775 w 785"/>
                <a:gd name="T1" fmla="*/ 574 h 1144"/>
                <a:gd name="T2" fmla="*/ 735 w 785"/>
                <a:gd name="T3" fmla="*/ 529 h 1144"/>
                <a:gd name="T4" fmla="*/ 711 w 785"/>
                <a:gd name="T5" fmla="*/ 496 h 1144"/>
                <a:gd name="T6" fmla="*/ 776 w 785"/>
                <a:gd name="T7" fmla="*/ 384 h 1144"/>
                <a:gd name="T8" fmla="*/ 736 w 785"/>
                <a:gd name="T9" fmla="*/ 344 h 1144"/>
                <a:gd name="T10" fmla="*/ 726 w 785"/>
                <a:gd name="T11" fmla="*/ 318 h 1144"/>
                <a:gd name="T12" fmla="*/ 740 w 785"/>
                <a:gd name="T13" fmla="*/ 296 h 1144"/>
                <a:gd name="T14" fmla="*/ 707 w 785"/>
                <a:gd name="T15" fmla="*/ 256 h 1144"/>
                <a:gd name="T16" fmla="*/ 694 w 785"/>
                <a:gd name="T17" fmla="*/ 221 h 1144"/>
                <a:gd name="T18" fmla="*/ 657 w 785"/>
                <a:gd name="T19" fmla="*/ 212 h 1144"/>
                <a:gd name="T20" fmla="*/ 628 w 785"/>
                <a:gd name="T21" fmla="*/ 172 h 1144"/>
                <a:gd name="T22" fmla="*/ 580 w 785"/>
                <a:gd name="T23" fmla="*/ 205 h 1144"/>
                <a:gd name="T24" fmla="*/ 554 w 785"/>
                <a:gd name="T25" fmla="*/ 180 h 1144"/>
                <a:gd name="T26" fmla="*/ 563 w 785"/>
                <a:gd name="T27" fmla="*/ 156 h 1144"/>
                <a:gd name="T28" fmla="*/ 503 w 785"/>
                <a:gd name="T29" fmla="*/ 124 h 1144"/>
                <a:gd name="T30" fmla="*/ 471 w 785"/>
                <a:gd name="T31" fmla="*/ 83 h 1144"/>
                <a:gd name="T32" fmla="*/ 419 w 785"/>
                <a:gd name="T33" fmla="*/ 42 h 1144"/>
                <a:gd name="T34" fmla="*/ 365 w 785"/>
                <a:gd name="T35" fmla="*/ 9 h 1144"/>
                <a:gd name="T36" fmla="*/ 323 w 785"/>
                <a:gd name="T37" fmla="*/ 27 h 1144"/>
                <a:gd name="T38" fmla="*/ 324 w 785"/>
                <a:gd name="T39" fmla="*/ 59 h 1144"/>
                <a:gd name="T40" fmla="*/ 332 w 785"/>
                <a:gd name="T41" fmla="*/ 102 h 1144"/>
                <a:gd name="T42" fmla="*/ 375 w 785"/>
                <a:gd name="T43" fmla="*/ 128 h 1144"/>
                <a:gd name="T44" fmla="*/ 384 w 785"/>
                <a:gd name="T45" fmla="*/ 158 h 1144"/>
                <a:gd name="T46" fmla="*/ 354 w 785"/>
                <a:gd name="T47" fmla="*/ 199 h 1144"/>
                <a:gd name="T48" fmla="*/ 284 w 785"/>
                <a:gd name="T49" fmla="*/ 212 h 1144"/>
                <a:gd name="T50" fmla="*/ 275 w 785"/>
                <a:gd name="T51" fmla="*/ 228 h 1144"/>
                <a:gd name="T52" fmla="*/ 298 w 785"/>
                <a:gd name="T53" fmla="*/ 258 h 1144"/>
                <a:gd name="T54" fmla="*/ 335 w 785"/>
                <a:gd name="T55" fmla="*/ 328 h 1144"/>
                <a:gd name="T56" fmla="*/ 377 w 785"/>
                <a:gd name="T57" fmla="*/ 351 h 1144"/>
                <a:gd name="T58" fmla="*/ 406 w 785"/>
                <a:gd name="T59" fmla="*/ 366 h 1144"/>
                <a:gd name="T60" fmla="*/ 426 w 785"/>
                <a:gd name="T61" fmla="*/ 434 h 1144"/>
                <a:gd name="T62" fmla="*/ 369 w 785"/>
                <a:gd name="T63" fmla="*/ 482 h 1144"/>
                <a:gd name="T64" fmla="*/ 336 w 785"/>
                <a:gd name="T65" fmla="*/ 542 h 1144"/>
                <a:gd name="T66" fmla="*/ 296 w 785"/>
                <a:gd name="T67" fmla="*/ 584 h 1144"/>
                <a:gd name="T68" fmla="*/ 328 w 785"/>
                <a:gd name="T69" fmla="*/ 629 h 1144"/>
                <a:gd name="T70" fmla="*/ 327 w 785"/>
                <a:gd name="T71" fmla="*/ 701 h 1144"/>
                <a:gd name="T72" fmla="*/ 280 w 785"/>
                <a:gd name="T73" fmla="*/ 742 h 1144"/>
                <a:gd name="T74" fmla="*/ 236 w 785"/>
                <a:gd name="T75" fmla="*/ 772 h 1144"/>
                <a:gd name="T76" fmla="*/ 211 w 785"/>
                <a:gd name="T77" fmla="*/ 802 h 1144"/>
                <a:gd name="T78" fmla="*/ 165 w 785"/>
                <a:gd name="T79" fmla="*/ 865 h 1144"/>
                <a:gd name="T80" fmla="*/ 129 w 785"/>
                <a:gd name="T81" fmla="*/ 886 h 1144"/>
                <a:gd name="T82" fmla="*/ 87 w 785"/>
                <a:gd name="T83" fmla="*/ 912 h 1144"/>
                <a:gd name="T84" fmla="*/ 44 w 785"/>
                <a:gd name="T85" fmla="*/ 917 h 1144"/>
                <a:gd name="T86" fmla="*/ 13 w 785"/>
                <a:gd name="T87" fmla="*/ 931 h 1144"/>
                <a:gd name="T88" fmla="*/ 26 w 785"/>
                <a:gd name="T89" fmla="*/ 968 h 1144"/>
                <a:gd name="T90" fmla="*/ 6 w 785"/>
                <a:gd name="T91" fmla="*/ 1004 h 1144"/>
                <a:gd name="T92" fmla="*/ 43 w 785"/>
                <a:gd name="T93" fmla="*/ 1020 h 1144"/>
                <a:gd name="T94" fmla="*/ 18 w 785"/>
                <a:gd name="T95" fmla="*/ 1056 h 1144"/>
                <a:gd name="T96" fmla="*/ 28 w 785"/>
                <a:gd name="T97" fmla="*/ 1110 h 1144"/>
                <a:gd name="T98" fmla="*/ 125 w 785"/>
                <a:gd name="T99" fmla="*/ 1139 h 1144"/>
                <a:gd name="T100" fmla="*/ 256 w 785"/>
                <a:gd name="T101" fmla="*/ 1098 h 1144"/>
                <a:gd name="T102" fmla="*/ 342 w 785"/>
                <a:gd name="T103" fmla="*/ 1046 h 1144"/>
                <a:gd name="T104" fmla="*/ 388 w 785"/>
                <a:gd name="T105" fmla="*/ 992 h 1144"/>
                <a:gd name="T106" fmla="*/ 484 w 785"/>
                <a:gd name="T107" fmla="*/ 917 h 1144"/>
                <a:gd name="T108" fmla="*/ 566 w 785"/>
                <a:gd name="T109" fmla="*/ 912 h 1144"/>
                <a:gd name="T110" fmla="*/ 622 w 785"/>
                <a:gd name="T111" fmla="*/ 907 h 1144"/>
                <a:gd name="T112" fmla="*/ 701 w 785"/>
                <a:gd name="T113" fmla="*/ 904 h 1144"/>
                <a:gd name="T114" fmla="*/ 752 w 785"/>
                <a:gd name="T115" fmla="*/ 837 h 1144"/>
                <a:gd name="T116" fmla="*/ 765 w 785"/>
                <a:gd name="T117" fmla="*/ 786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5" h="1144">
                  <a:moveTo>
                    <a:pt x="757" y="684"/>
                  </a:moveTo>
                  <a:lnTo>
                    <a:pt x="757" y="684"/>
                  </a:lnTo>
                  <a:lnTo>
                    <a:pt x="758" y="661"/>
                  </a:lnTo>
                  <a:lnTo>
                    <a:pt x="759" y="636"/>
                  </a:lnTo>
                  <a:lnTo>
                    <a:pt x="759" y="636"/>
                  </a:lnTo>
                  <a:lnTo>
                    <a:pt x="762" y="621"/>
                  </a:lnTo>
                  <a:lnTo>
                    <a:pt x="767" y="607"/>
                  </a:lnTo>
                  <a:lnTo>
                    <a:pt x="767" y="607"/>
                  </a:lnTo>
                  <a:lnTo>
                    <a:pt x="771" y="596"/>
                  </a:lnTo>
                  <a:lnTo>
                    <a:pt x="773" y="584"/>
                  </a:lnTo>
                  <a:lnTo>
                    <a:pt x="775" y="574"/>
                  </a:lnTo>
                  <a:lnTo>
                    <a:pt x="773" y="568"/>
                  </a:lnTo>
                  <a:lnTo>
                    <a:pt x="772" y="562"/>
                  </a:lnTo>
                  <a:lnTo>
                    <a:pt x="772" y="562"/>
                  </a:lnTo>
                  <a:lnTo>
                    <a:pt x="768" y="554"/>
                  </a:lnTo>
                  <a:lnTo>
                    <a:pt x="765" y="545"/>
                  </a:lnTo>
                  <a:lnTo>
                    <a:pt x="759" y="538"/>
                  </a:lnTo>
                  <a:lnTo>
                    <a:pt x="754" y="533"/>
                  </a:lnTo>
                  <a:lnTo>
                    <a:pt x="754" y="533"/>
                  </a:lnTo>
                  <a:lnTo>
                    <a:pt x="751" y="531"/>
                  </a:lnTo>
                  <a:lnTo>
                    <a:pt x="747" y="528"/>
                  </a:lnTo>
                  <a:lnTo>
                    <a:pt x="735" y="529"/>
                  </a:lnTo>
                  <a:lnTo>
                    <a:pt x="733" y="529"/>
                  </a:lnTo>
                  <a:lnTo>
                    <a:pt x="733" y="529"/>
                  </a:lnTo>
                  <a:lnTo>
                    <a:pt x="724" y="529"/>
                  </a:lnTo>
                  <a:lnTo>
                    <a:pt x="717" y="527"/>
                  </a:lnTo>
                  <a:lnTo>
                    <a:pt x="714" y="523"/>
                  </a:lnTo>
                  <a:lnTo>
                    <a:pt x="711" y="520"/>
                  </a:lnTo>
                  <a:lnTo>
                    <a:pt x="711" y="520"/>
                  </a:lnTo>
                  <a:lnTo>
                    <a:pt x="708" y="515"/>
                  </a:lnTo>
                  <a:lnTo>
                    <a:pt x="708" y="509"/>
                  </a:lnTo>
                  <a:lnTo>
                    <a:pt x="708" y="504"/>
                  </a:lnTo>
                  <a:lnTo>
                    <a:pt x="711" y="496"/>
                  </a:lnTo>
                  <a:lnTo>
                    <a:pt x="716" y="483"/>
                  </a:lnTo>
                  <a:lnTo>
                    <a:pt x="724" y="469"/>
                  </a:lnTo>
                  <a:lnTo>
                    <a:pt x="731" y="457"/>
                  </a:lnTo>
                  <a:lnTo>
                    <a:pt x="738" y="445"/>
                  </a:lnTo>
                  <a:lnTo>
                    <a:pt x="745" y="435"/>
                  </a:lnTo>
                  <a:lnTo>
                    <a:pt x="745" y="435"/>
                  </a:lnTo>
                  <a:lnTo>
                    <a:pt x="763" y="416"/>
                  </a:lnTo>
                  <a:lnTo>
                    <a:pt x="785" y="397"/>
                  </a:lnTo>
                  <a:lnTo>
                    <a:pt x="785" y="397"/>
                  </a:lnTo>
                  <a:lnTo>
                    <a:pt x="779" y="388"/>
                  </a:lnTo>
                  <a:lnTo>
                    <a:pt x="776" y="384"/>
                  </a:lnTo>
                  <a:lnTo>
                    <a:pt x="776" y="384"/>
                  </a:lnTo>
                  <a:lnTo>
                    <a:pt x="771" y="375"/>
                  </a:lnTo>
                  <a:lnTo>
                    <a:pt x="766" y="369"/>
                  </a:lnTo>
                  <a:lnTo>
                    <a:pt x="759" y="362"/>
                  </a:lnTo>
                  <a:lnTo>
                    <a:pt x="753" y="357"/>
                  </a:lnTo>
                  <a:lnTo>
                    <a:pt x="753" y="357"/>
                  </a:lnTo>
                  <a:lnTo>
                    <a:pt x="749" y="356"/>
                  </a:lnTo>
                  <a:lnTo>
                    <a:pt x="749" y="356"/>
                  </a:lnTo>
                  <a:lnTo>
                    <a:pt x="743" y="352"/>
                  </a:lnTo>
                  <a:lnTo>
                    <a:pt x="739" y="349"/>
                  </a:lnTo>
                  <a:lnTo>
                    <a:pt x="736" y="344"/>
                  </a:lnTo>
                  <a:lnTo>
                    <a:pt x="736" y="344"/>
                  </a:lnTo>
                  <a:lnTo>
                    <a:pt x="735" y="341"/>
                  </a:lnTo>
                  <a:lnTo>
                    <a:pt x="735" y="335"/>
                  </a:lnTo>
                  <a:lnTo>
                    <a:pt x="735" y="335"/>
                  </a:lnTo>
                  <a:lnTo>
                    <a:pt x="734" y="330"/>
                  </a:lnTo>
                  <a:lnTo>
                    <a:pt x="734" y="330"/>
                  </a:lnTo>
                  <a:lnTo>
                    <a:pt x="731" y="326"/>
                  </a:lnTo>
                  <a:lnTo>
                    <a:pt x="731" y="326"/>
                  </a:lnTo>
                  <a:lnTo>
                    <a:pt x="729" y="323"/>
                  </a:lnTo>
                  <a:lnTo>
                    <a:pt x="728" y="320"/>
                  </a:lnTo>
                  <a:lnTo>
                    <a:pt x="726" y="318"/>
                  </a:lnTo>
                  <a:lnTo>
                    <a:pt x="726" y="318"/>
                  </a:lnTo>
                  <a:lnTo>
                    <a:pt x="728" y="312"/>
                  </a:lnTo>
                  <a:lnTo>
                    <a:pt x="729" y="309"/>
                  </a:lnTo>
                  <a:lnTo>
                    <a:pt x="731" y="305"/>
                  </a:lnTo>
                  <a:lnTo>
                    <a:pt x="735" y="304"/>
                  </a:lnTo>
                  <a:lnTo>
                    <a:pt x="735" y="304"/>
                  </a:lnTo>
                  <a:lnTo>
                    <a:pt x="738" y="301"/>
                  </a:lnTo>
                  <a:lnTo>
                    <a:pt x="738" y="301"/>
                  </a:lnTo>
                  <a:lnTo>
                    <a:pt x="740" y="298"/>
                  </a:lnTo>
                  <a:lnTo>
                    <a:pt x="740" y="296"/>
                  </a:lnTo>
                  <a:lnTo>
                    <a:pt x="740" y="296"/>
                  </a:lnTo>
                  <a:lnTo>
                    <a:pt x="739" y="293"/>
                  </a:lnTo>
                  <a:lnTo>
                    <a:pt x="736" y="291"/>
                  </a:lnTo>
                  <a:lnTo>
                    <a:pt x="729" y="284"/>
                  </a:lnTo>
                  <a:lnTo>
                    <a:pt x="729" y="284"/>
                  </a:lnTo>
                  <a:lnTo>
                    <a:pt x="721" y="279"/>
                  </a:lnTo>
                  <a:lnTo>
                    <a:pt x="714" y="273"/>
                  </a:lnTo>
                  <a:lnTo>
                    <a:pt x="711" y="269"/>
                  </a:lnTo>
                  <a:lnTo>
                    <a:pt x="708" y="265"/>
                  </a:lnTo>
                  <a:lnTo>
                    <a:pt x="707" y="261"/>
                  </a:lnTo>
                  <a:lnTo>
                    <a:pt x="707" y="256"/>
                  </a:lnTo>
                  <a:lnTo>
                    <a:pt x="707" y="256"/>
                  </a:lnTo>
                  <a:lnTo>
                    <a:pt x="708" y="250"/>
                  </a:lnTo>
                  <a:lnTo>
                    <a:pt x="708" y="250"/>
                  </a:lnTo>
                  <a:lnTo>
                    <a:pt x="710" y="245"/>
                  </a:lnTo>
                  <a:lnTo>
                    <a:pt x="708" y="241"/>
                  </a:lnTo>
                  <a:lnTo>
                    <a:pt x="708" y="241"/>
                  </a:lnTo>
                  <a:lnTo>
                    <a:pt x="703" y="235"/>
                  </a:lnTo>
                  <a:lnTo>
                    <a:pt x="703" y="235"/>
                  </a:lnTo>
                  <a:lnTo>
                    <a:pt x="699" y="231"/>
                  </a:lnTo>
                  <a:lnTo>
                    <a:pt x="697" y="226"/>
                  </a:lnTo>
                  <a:lnTo>
                    <a:pt x="697" y="226"/>
                  </a:lnTo>
                  <a:lnTo>
                    <a:pt x="694" y="221"/>
                  </a:lnTo>
                  <a:lnTo>
                    <a:pt x="694" y="221"/>
                  </a:lnTo>
                  <a:lnTo>
                    <a:pt x="691" y="212"/>
                  </a:lnTo>
                  <a:lnTo>
                    <a:pt x="687" y="207"/>
                  </a:lnTo>
                  <a:lnTo>
                    <a:pt x="684" y="205"/>
                  </a:lnTo>
                  <a:lnTo>
                    <a:pt x="682" y="204"/>
                  </a:lnTo>
                  <a:lnTo>
                    <a:pt x="675" y="205"/>
                  </a:lnTo>
                  <a:lnTo>
                    <a:pt x="675" y="205"/>
                  </a:lnTo>
                  <a:lnTo>
                    <a:pt x="670" y="208"/>
                  </a:lnTo>
                  <a:lnTo>
                    <a:pt x="670" y="208"/>
                  </a:lnTo>
                  <a:lnTo>
                    <a:pt x="664" y="210"/>
                  </a:lnTo>
                  <a:lnTo>
                    <a:pt x="657" y="212"/>
                  </a:lnTo>
                  <a:lnTo>
                    <a:pt x="655" y="212"/>
                  </a:lnTo>
                  <a:lnTo>
                    <a:pt x="651" y="210"/>
                  </a:lnTo>
                  <a:lnTo>
                    <a:pt x="647" y="208"/>
                  </a:lnTo>
                  <a:lnTo>
                    <a:pt x="643" y="204"/>
                  </a:lnTo>
                  <a:lnTo>
                    <a:pt x="643" y="204"/>
                  </a:lnTo>
                  <a:lnTo>
                    <a:pt x="640" y="196"/>
                  </a:lnTo>
                  <a:lnTo>
                    <a:pt x="637" y="189"/>
                  </a:lnTo>
                  <a:lnTo>
                    <a:pt x="637" y="189"/>
                  </a:lnTo>
                  <a:lnTo>
                    <a:pt x="633" y="179"/>
                  </a:lnTo>
                  <a:lnTo>
                    <a:pt x="631" y="175"/>
                  </a:lnTo>
                  <a:lnTo>
                    <a:pt x="628" y="172"/>
                  </a:lnTo>
                  <a:lnTo>
                    <a:pt x="628" y="172"/>
                  </a:lnTo>
                  <a:lnTo>
                    <a:pt x="624" y="170"/>
                  </a:lnTo>
                  <a:lnTo>
                    <a:pt x="620" y="170"/>
                  </a:lnTo>
                  <a:lnTo>
                    <a:pt x="617" y="170"/>
                  </a:lnTo>
                  <a:lnTo>
                    <a:pt x="613" y="171"/>
                  </a:lnTo>
                  <a:lnTo>
                    <a:pt x="606" y="177"/>
                  </a:lnTo>
                  <a:lnTo>
                    <a:pt x="599" y="186"/>
                  </a:lnTo>
                  <a:lnTo>
                    <a:pt x="599" y="186"/>
                  </a:lnTo>
                  <a:lnTo>
                    <a:pt x="592" y="194"/>
                  </a:lnTo>
                  <a:lnTo>
                    <a:pt x="587" y="200"/>
                  </a:lnTo>
                  <a:lnTo>
                    <a:pt x="580" y="205"/>
                  </a:lnTo>
                  <a:lnTo>
                    <a:pt x="576" y="207"/>
                  </a:lnTo>
                  <a:lnTo>
                    <a:pt x="572" y="207"/>
                  </a:lnTo>
                  <a:lnTo>
                    <a:pt x="572" y="207"/>
                  </a:lnTo>
                  <a:lnTo>
                    <a:pt x="572" y="207"/>
                  </a:lnTo>
                  <a:lnTo>
                    <a:pt x="566" y="207"/>
                  </a:lnTo>
                  <a:lnTo>
                    <a:pt x="560" y="203"/>
                  </a:lnTo>
                  <a:lnTo>
                    <a:pt x="557" y="199"/>
                  </a:lnTo>
                  <a:lnTo>
                    <a:pt x="554" y="193"/>
                  </a:lnTo>
                  <a:lnTo>
                    <a:pt x="554" y="193"/>
                  </a:lnTo>
                  <a:lnTo>
                    <a:pt x="553" y="186"/>
                  </a:lnTo>
                  <a:lnTo>
                    <a:pt x="554" y="180"/>
                  </a:lnTo>
                  <a:lnTo>
                    <a:pt x="555" y="173"/>
                  </a:lnTo>
                  <a:lnTo>
                    <a:pt x="560" y="170"/>
                  </a:lnTo>
                  <a:lnTo>
                    <a:pt x="560" y="170"/>
                  </a:lnTo>
                  <a:lnTo>
                    <a:pt x="564" y="166"/>
                  </a:lnTo>
                  <a:lnTo>
                    <a:pt x="564" y="166"/>
                  </a:lnTo>
                  <a:lnTo>
                    <a:pt x="567" y="163"/>
                  </a:lnTo>
                  <a:lnTo>
                    <a:pt x="569" y="162"/>
                  </a:lnTo>
                  <a:lnTo>
                    <a:pt x="569" y="162"/>
                  </a:lnTo>
                  <a:lnTo>
                    <a:pt x="567" y="158"/>
                  </a:lnTo>
                  <a:lnTo>
                    <a:pt x="567" y="158"/>
                  </a:lnTo>
                  <a:lnTo>
                    <a:pt x="563" y="156"/>
                  </a:lnTo>
                  <a:lnTo>
                    <a:pt x="558" y="153"/>
                  </a:lnTo>
                  <a:lnTo>
                    <a:pt x="545" y="152"/>
                  </a:lnTo>
                  <a:lnTo>
                    <a:pt x="545" y="152"/>
                  </a:lnTo>
                  <a:lnTo>
                    <a:pt x="537" y="150"/>
                  </a:lnTo>
                  <a:lnTo>
                    <a:pt x="530" y="149"/>
                  </a:lnTo>
                  <a:lnTo>
                    <a:pt x="522" y="147"/>
                  </a:lnTo>
                  <a:lnTo>
                    <a:pt x="516" y="143"/>
                  </a:lnTo>
                  <a:lnTo>
                    <a:pt x="516" y="143"/>
                  </a:lnTo>
                  <a:lnTo>
                    <a:pt x="511" y="138"/>
                  </a:lnTo>
                  <a:lnTo>
                    <a:pt x="507" y="134"/>
                  </a:lnTo>
                  <a:lnTo>
                    <a:pt x="503" y="124"/>
                  </a:lnTo>
                  <a:lnTo>
                    <a:pt x="503" y="124"/>
                  </a:lnTo>
                  <a:lnTo>
                    <a:pt x="502" y="122"/>
                  </a:lnTo>
                  <a:lnTo>
                    <a:pt x="502" y="122"/>
                  </a:lnTo>
                  <a:lnTo>
                    <a:pt x="498" y="115"/>
                  </a:lnTo>
                  <a:lnTo>
                    <a:pt x="498" y="115"/>
                  </a:lnTo>
                  <a:lnTo>
                    <a:pt x="497" y="112"/>
                  </a:lnTo>
                  <a:lnTo>
                    <a:pt x="497" y="112"/>
                  </a:lnTo>
                  <a:lnTo>
                    <a:pt x="490" y="105"/>
                  </a:lnTo>
                  <a:lnTo>
                    <a:pt x="484" y="96"/>
                  </a:lnTo>
                  <a:lnTo>
                    <a:pt x="484" y="96"/>
                  </a:lnTo>
                  <a:lnTo>
                    <a:pt x="471" y="83"/>
                  </a:lnTo>
                  <a:lnTo>
                    <a:pt x="471" y="83"/>
                  </a:lnTo>
                  <a:lnTo>
                    <a:pt x="466" y="75"/>
                  </a:lnTo>
                  <a:lnTo>
                    <a:pt x="461" y="70"/>
                  </a:lnTo>
                  <a:lnTo>
                    <a:pt x="455" y="65"/>
                  </a:lnTo>
                  <a:lnTo>
                    <a:pt x="448" y="62"/>
                  </a:lnTo>
                  <a:lnTo>
                    <a:pt x="448" y="62"/>
                  </a:lnTo>
                  <a:lnTo>
                    <a:pt x="437" y="59"/>
                  </a:lnTo>
                  <a:lnTo>
                    <a:pt x="429" y="54"/>
                  </a:lnTo>
                  <a:lnTo>
                    <a:pt x="425" y="51"/>
                  </a:lnTo>
                  <a:lnTo>
                    <a:pt x="421" y="47"/>
                  </a:lnTo>
                  <a:lnTo>
                    <a:pt x="419" y="42"/>
                  </a:lnTo>
                  <a:lnTo>
                    <a:pt x="416" y="37"/>
                  </a:lnTo>
                  <a:lnTo>
                    <a:pt x="416" y="37"/>
                  </a:lnTo>
                  <a:lnTo>
                    <a:pt x="411" y="22"/>
                  </a:lnTo>
                  <a:lnTo>
                    <a:pt x="411" y="22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395" y="4"/>
                  </a:lnTo>
                  <a:lnTo>
                    <a:pt x="386" y="8"/>
                  </a:lnTo>
                  <a:lnTo>
                    <a:pt x="377" y="10"/>
                  </a:lnTo>
                  <a:lnTo>
                    <a:pt x="365" y="9"/>
                  </a:lnTo>
                  <a:lnTo>
                    <a:pt x="365" y="9"/>
                  </a:lnTo>
                  <a:lnTo>
                    <a:pt x="356" y="8"/>
                  </a:lnTo>
                  <a:lnTo>
                    <a:pt x="356" y="8"/>
                  </a:lnTo>
                  <a:lnTo>
                    <a:pt x="346" y="5"/>
                  </a:lnTo>
                  <a:lnTo>
                    <a:pt x="340" y="6"/>
                  </a:lnTo>
                  <a:lnTo>
                    <a:pt x="335" y="8"/>
                  </a:lnTo>
                  <a:lnTo>
                    <a:pt x="335" y="8"/>
                  </a:lnTo>
                  <a:lnTo>
                    <a:pt x="330" y="11"/>
                  </a:lnTo>
                  <a:lnTo>
                    <a:pt x="326" y="15"/>
                  </a:lnTo>
                  <a:lnTo>
                    <a:pt x="323" y="20"/>
                  </a:lnTo>
                  <a:lnTo>
                    <a:pt x="323" y="27"/>
                  </a:lnTo>
                  <a:lnTo>
                    <a:pt x="323" y="27"/>
                  </a:lnTo>
                  <a:lnTo>
                    <a:pt x="324" y="32"/>
                  </a:lnTo>
                  <a:lnTo>
                    <a:pt x="324" y="32"/>
                  </a:lnTo>
                  <a:lnTo>
                    <a:pt x="326" y="36"/>
                  </a:lnTo>
                  <a:lnTo>
                    <a:pt x="326" y="39"/>
                  </a:lnTo>
                  <a:lnTo>
                    <a:pt x="326" y="39"/>
                  </a:lnTo>
                  <a:lnTo>
                    <a:pt x="326" y="45"/>
                  </a:lnTo>
                  <a:lnTo>
                    <a:pt x="324" y="48"/>
                  </a:lnTo>
                  <a:lnTo>
                    <a:pt x="324" y="48"/>
                  </a:lnTo>
                  <a:lnTo>
                    <a:pt x="323" y="52"/>
                  </a:lnTo>
                  <a:lnTo>
                    <a:pt x="323" y="52"/>
                  </a:lnTo>
                  <a:lnTo>
                    <a:pt x="324" y="59"/>
                  </a:lnTo>
                  <a:lnTo>
                    <a:pt x="324" y="59"/>
                  </a:lnTo>
                  <a:lnTo>
                    <a:pt x="326" y="65"/>
                  </a:lnTo>
                  <a:lnTo>
                    <a:pt x="326" y="65"/>
                  </a:lnTo>
                  <a:lnTo>
                    <a:pt x="326" y="71"/>
                  </a:lnTo>
                  <a:lnTo>
                    <a:pt x="324" y="75"/>
                  </a:lnTo>
                  <a:lnTo>
                    <a:pt x="324" y="75"/>
                  </a:lnTo>
                  <a:lnTo>
                    <a:pt x="323" y="80"/>
                  </a:lnTo>
                  <a:lnTo>
                    <a:pt x="323" y="80"/>
                  </a:lnTo>
                  <a:lnTo>
                    <a:pt x="323" y="85"/>
                  </a:lnTo>
                  <a:lnTo>
                    <a:pt x="326" y="91"/>
                  </a:lnTo>
                  <a:lnTo>
                    <a:pt x="332" y="102"/>
                  </a:lnTo>
                  <a:lnTo>
                    <a:pt x="342" y="112"/>
                  </a:lnTo>
                  <a:lnTo>
                    <a:pt x="347" y="115"/>
                  </a:lnTo>
                  <a:lnTo>
                    <a:pt x="351" y="117"/>
                  </a:lnTo>
                  <a:lnTo>
                    <a:pt x="351" y="117"/>
                  </a:lnTo>
                  <a:lnTo>
                    <a:pt x="358" y="119"/>
                  </a:lnTo>
                  <a:lnTo>
                    <a:pt x="358" y="119"/>
                  </a:lnTo>
                  <a:lnTo>
                    <a:pt x="367" y="119"/>
                  </a:lnTo>
                  <a:lnTo>
                    <a:pt x="370" y="121"/>
                  </a:lnTo>
                  <a:lnTo>
                    <a:pt x="374" y="124"/>
                  </a:lnTo>
                  <a:lnTo>
                    <a:pt x="374" y="124"/>
                  </a:lnTo>
                  <a:lnTo>
                    <a:pt x="375" y="128"/>
                  </a:lnTo>
                  <a:lnTo>
                    <a:pt x="377" y="130"/>
                  </a:lnTo>
                  <a:lnTo>
                    <a:pt x="377" y="135"/>
                  </a:lnTo>
                  <a:lnTo>
                    <a:pt x="377" y="135"/>
                  </a:lnTo>
                  <a:lnTo>
                    <a:pt x="377" y="139"/>
                  </a:lnTo>
                  <a:lnTo>
                    <a:pt x="377" y="139"/>
                  </a:lnTo>
                  <a:lnTo>
                    <a:pt x="379" y="144"/>
                  </a:lnTo>
                  <a:lnTo>
                    <a:pt x="379" y="144"/>
                  </a:lnTo>
                  <a:lnTo>
                    <a:pt x="383" y="149"/>
                  </a:lnTo>
                  <a:lnTo>
                    <a:pt x="383" y="149"/>
                  </a:lnTo>
                  <a:lnTo>
                    <a:pt x="384" y="154"/>
                  </a:lnTo>
                  <a:lnTo>
                    <a:pt x="384" y="158"/>
                  </a:lnTo>
                  <a:lnTo>
                    <a:pt x="384" y="162"/>
                  </a:lnTo>
                  <a:lnTo>
                    <a:pt x="383" y="164"/>
                  </a:lnTo>
                  <a:lnTo>
                    <a:pt x="379" y="170"/>
                  </a:lnTo>
                  <a:lnTo>
                    <a:pt x="374" y="175"/>
                  </a:lnTo>
                  <a:lnTo>
                    <a:pt x="374" y="175"/>
                  </a:lnTo>
                  <a:lnTo>
                    <a:pt x="369" y="181"/>
                  </a:lnTo>
                  <a:lnTo>
                    <a:pt x="364" y="186"/>
                  </a:lnTo>
                  <a:lnTo>
                    <a:pt x="364" y="186"/>
                  </a:lnTo>
                  <a:lnTo>
                    <a:pt x="360" y="193"/>
                  </a:lnTo>
                  <a:lnTo>
                    <a:pt x="354" y="199"/>
                  </a:lnTo>
                  <a:lnTo>
                    <a:pt x="354" y="199"/>
                  </a:lnTo>
                  <a:lnTo>
                    <a:pt x="347" y="204"/>
                  </a:lnTo>
                  <a:lnTo>
                    <a:pt x="338" y="207"/>
                  </a:lnTo>
                  <a:lnTo>
                    <a:pt x="331" y="208"/>
                  </a:lnTo>
                  <a:lnTo>
                    <a:pt x="323" y="208"/>
                  </a:lnTo>
                  <a:lnTo>
                    <a:pt x="318" y="209"/>
                  </a:lnTo>
                  <a:lnTo>
                    <a:pt x="318" y="209"/>
                  </a:lnTo>
                  <a:lnTo>
                    <a:pt x="308" y="210"/>
                  </a:lnTo>
                  <a:lnTo>
                    <a:pt x="308" y="210"/>
                  </a:lnTo>
                  <a:lnTo>
                    <a:pt x="295" y="213"/>
                  </a:lnTo>
                  <a:lnTo>
                    <a:pt x="290" y="213"/>
                  </a:lnTo>
                  <a:lnTo>
                    <a:pt x="284" y="212"/>
                  </a:lnTo>
                  <a:lnTo>
                    <a:pt x="284" y="212"/>
                  </a:lnTo>
                  <a:lnTo>
                    <a:pt x="276" y="208"/>
                  </a:lnTo>
                  <a:lnTo>
                    <a:pt x="276" y="208"/>
                  </a:lnTo>
                  <a:lnTo>
                    <a:pt x="273" y="212"/>
                  </a:lnTo>
                  <a:lnTo>
                    <a:pt x="273" y="212"/>
                  </a:lnTo>
                  <a:lnTo>
                    <a:pt x="272" y="214"/>
                  </a:lnTo>
                  <a:lnTo>
                    <a:pt x="273" y="217"/>
                  </a:lnTo>
                  <a:lnTo>
                    <a:pt x="273" y="219"/>
                  </a:lnTo>
                  <a:lnTo>
                    <a:pt x="273" y="219"/>
                  </a:lnTo>
                  <a:lnTo>
                    <a:pt x="275" y="228"/>
                  </a:lnTo>
                  <a:lnTo>
                    <a:pt x="275" y="228"/>
                  </a:lnTo>
                  <a:lnTo>
                    <a:pt x="276" y="236"/>
                  </a:lnTo>
                  <a:lnTo>
                    <a:pt x="276" y="236"/>
                  </a:lnTo>
                  <a:lnTo>
                    <a:pt x="277" y="238"/>
                  </a:lnTo>
                  <a:lnTo>
                    <a:pt x="279" y="240"/>
                  </a:lnTo>
                  <a:lnTo>
                    <a:pt x="282" y="242"/>
                  </a:lnTo>
                  <a:lnTo>
                    <a:pt x="282" y="242"/>
                  </a:lnTo>
                  <a:lnTo>
                    <a:pt x="287" y="245"/>
                  </a:lnTo>
                  <a:lnTo>
                    <a:pt x="293" y="249"/>
                  </a:lnTo>
                  <a:lnTo>
                    <a:pt x="293" y="249"/>
                  </a:lnTo>
                  <a:lnTo>
                    <a:pt x="296" y="253"/>
                  </a:lnTo>
                  <a:lnTo>
                    <a:pt x="298" y="258"/>
                  </a:lnTo>
                  <a:lnTo>
                    <a:pt x="301" y="268"/>
                  </a:lnTo>
                  <a:lnTo>
                    <a:pt x="301" y="268"/>
                  </a:lnTo>
                  <a:lnTo>
                    <a:pt x="304" y="275"/>
                  </a:lnTo>
                  <a:lnTo>
                    <a:pt x="308" y="282"/>
                  </a:lnTo>
                  <a:lnTo>
                    <a:pt x="308" y="282"/>
                  </a:lnTo>
                  <a:lnTo>
                    <a:pt x="313" y="291"/>
                  </a:lnTo>
                  <a:lnTo>
                    <a:pt x="313" y="291"/>
                  </a:lnTo>
                  <a:lnTo>
                    <a:pt x="322" y="305"/>
                  </a:lnTo>
                  <a:lnTo>
                    <a:pt x="331" y="319"/>
                  </a:lnTo>
                  <a:lnTo>
                    <a:pt x="331" y="319"/>
                  </a:lnTo>
                  <a:lnTo>
                    <a:pt x="335" y="328"/>
                  </a:lnTo>
                  <a:lnTo>
                    <a:pt x="335" y="328"/>
                  </a:lnTo>
                  <a:lnTo>
                    <a:pt x="340" y="341"/>
                  </a:lnTo>
                  <a:lnTo>
                    <a:pt x="342" y="344"/>
                  </a:lnTo>
                  <a:lnTo>
                    <a:pt x="346" y="348"/>
                  </a:lnTo>
                  <a:lnTo>
                    <a:pt x="346" y="348"/>
                  </a:lnTo>
                  <a:lnTo>
                    <a:pt x="350" y="351"/>
                  </a:lnTo>
                  <a:lnTo>
                    <a:pt x="354" y="352"/>
                  </a:lnTo>
                  <a:lnTo>
                    <a:pt x="363" y="351"/>
                  </a:lnTo>
                  <a:lnTo>
                    <a:pt x="363" y="351"/>
                  </a:lnTo>
                  <a:lnTo>
                    <a:pt x="369" y="351"/>
                  </a:lnTo>
                  <a:lnTo>
                    <a:pt x="377" y="351"/>
                  </a:lnTo>
                  <a:lnTo>
                    <a:pt x="377" y="351"/>
                  </a:lnTo>
                  <a:lnTo>
                    <a:pt x="381" y="352"/>
                  </a:lnTo>
                  <a:lnTo>
                    <a:pt x="384" y="353"/>
                  </a:lnTo>
                  <a:lnTo>
                    <a:pt x="388" y="357"/>
                  </a:lnTo>
                  <a:lnTo>
                    <a:pt x="388" y="357"/>
                  </a:lnTo>
                  <a:lnTo>
                    <a:pt x="392" y="361"/>
                  </a:lnTo>
                  <a:lnTo>
                    <a:pt x="392" y="361"/>
                  </a:lnTo>
                  <a:lnTo>
                    <a:pt x="396" y="362"/>
                  </a:lnTo>
                  <a:lnTo>
                    <a:pt x="401" y="363"/>
                  </a:lnTo>
                  <a:lnTo>
                    <a:pt x="401" y="363"/>
                  </a:lnTo>
                  <a:lnTo>
                    <a:pt x="406" y="366"/>
                  </a:lnTo>
                  <a:lnTo>
                    <a:pt x="406" y="366"/>
                  </a:lnTo>
                  <a:lnTo>
                    <a:pt x="415" y="371"/>
                  </a:lnTo>
                  <a:lnTo>
                    <a:pt x="421" y="378"/>
                  </a:lnTo>
                  <a:lnTo>
                    <a:pt x="426" y="385"/>
                  </a:lnTo>
                  <a:lnTo>
                    <a:pt x="429" y="393"/>
                  </a:lnTo>
                  <a:lnTo>
                    <a:pt x="432" y="402"/>
                  </a:lnTo>
                  <a:lnTo>
                    <a:pt x="433" y="411"/>
                  </a:lnTo>
                  <a:lnTo>
                    <a:pt x="432" y="420"/>
                  </a:lnTo>
                  <a:lnTo>
                    <a:pt x="429" y="429"/>
                  </a:lnTo>
                  <a:lnTo>
                    <a:pt x="429" y="429"/>
                  </a:lnTo>
                  <a:lnTo>
                    <a:pt x="426" y="434"/>
                  </a:lnTo>
                  <a:lnTo>
                    <a:pt x="424" y="437"/>
                  </a:lnTo>
                  <a:lnTo>
                    <a:pt x="416" y="444"/>
                  </a:lnTo>
                  <a:lnTo>
                    <a:pt x="409" y="449"/>
                  </a:lnTo>
                  <a:lnTo>
                    <a:pt x="400" y="453"/>
                  </a:lnTo>
                  <a:lnTo>
                    <a:pt x="400" y="453"/>
                  </a:lnTo>
                  <a:lnTo>
                    <a:pt x="386" y="459"/>
                  </a:lnTo>
                  <a:lnTo>
                    <a:pt x="381" y="463"/>
                  </a:lnTo>
                  <a:lnTo>
                    <a:pt x="375" y="468"/>
                  </a:lnTo>
                  <a:lnTo>
                    <a:pt x="375" y="468"/>
                  </a:lnTo>
                  <a:lnTo>
                    <a:pt x="372" y="474"/>
                  </a:lnTo>
                  <a:lnTo>
                    <a:pt x="369" y="482"/>
                  </a:lnTo>
                  <a:lnTo>
                    <a:pt x="369" y="482"/>
                  </a:lnTo>
                  <a:lnTo>
                    <a:pt x="364" y="491"/>
                  </a:lnTo>
                  <a:lnTo>
                    <a:pt x="359" y="499"/>
                  </a:lnTo>
                  <a:lnTo>
                    <a:pt x="359" y="499"/>
                  </a:lnTo>
                  <a:lnTo>
                    <a:pt x="354" y="508"/>
                  </a:lnTo>
                  <a:lnTo>
                    <a:pt x="350" y="517"/>
                  </a:lnTo>
                  <a:lnTo>
                    <a:pt x="350" y="517"/>
                  </a:lnTo>
                  <a:lnTo>
                    <a:pt x="347" y="524"/>
                  </a:lnTo>
                  <a:lnTo>
                    <a:pt x="344" y="533"/>
                  </a:lnTo>
                  <a:lnTo>
                    <a:pt x="344" y="533"/>
                  </a:lnTo>
                  <a:lnTo>
                    <a:pt x="336" y="542"/>
                  </a:lnTo>
                  <a:lnTo>
                    <a:pt x="327" y="552"/>
                  </a:lnTo>
                  <a:lnTo>
                    <a:pt x="327" y="552"/>
                  </a:lnTo>
                  <a:lnTo>
                    <a:pt x="319" y="561"/>
                  </a:lnTo>
                  <a:lnTo>
                    <a:pt x="319" y="561"/>
                  </a:lnTo>
                  <a:lnTo>
                    <a:pt x="314" y="566"/>
                  </a:lnTo>
                  <a:lnTo>
                    <a:pt x="308" y="571"/>
                  </a:lnTo>
                  <a:lnTo>
                    <a:pt x="308" y="571"/>
                  </a:lnTo>
                  <a:lnTo>
                    <a:pt x="301" y="576"/>
                  </a:lnTo>
                  <a:lnTo>
                    <a:pt x="298" y="580"/>
                  </a:lnTo>
                  <a:lnTo>
                    <a:pt x="296" y="584"/>
                  </a:lnTo>
                  <a:lnTo>
                    <a:pt x="296" y="584"/>
                  </a:lnTo>
                  <a:lnTo>
                    <a:pt x="294" y="591"/>
                  </a:lnTo>
                  <a:lnTo>
                    <a:pt x="294" y="598"/>
                  </a:lnTo>
                  <a:lnTo>
                    <a:pt x="296" y="607"/>
                  </a:lnTo>
                  <a:lnTo>
                    <a:pt x="300" y="613"/>
                  </a:lnTo>
                  <a:lnTo>
                    <a:pt x="300" y="613"/>
                  </a:lnTo>
                  <a:lnTo>
                    <a:pt x="303" y="616"/>
                  </a:lnTo>
                  <a:lnTo>
                    <a:pt x="307" y="617"/>
                  </a:lnTo>
                  <a:lnTo>
                    <a:pt x="314" y="621"/>
                  </a:lnTo>
                  <a:lnTo>
                    <a:pt x="314" y="621"/>
                  </a:lnTo>
                  <a:lnTo>
                    <a:pt x="322" y="624"/>
                  </a:lnTo>
                  <a:lnTo>
                    <a:pt x="328" y="629"/>
                  </a:lnTo>
                  <a:lnTo>
                    <a:pt x="328" y="629"/>
                  </a:lnTo>
                  <a:lnTo>
                    <a:pt x="335" y="635"/>
                  </a:lnTo>
                  <a:lnTo>
                    <a:pt x="338" y="643"/>
                  </a:lnTo>
                  <a:lnTo>
                    <a:pt x="341" y="652"/>
                  </a:lnTo>
                  <a:lnTo>
                    <a:pt x="342" y="661"/>
                  </a:lnTo>
                  <a:lnTo>
                    <a:pt x="341" y="670"/>
                  </a:lnTo>
                  <a:lnTo>
                    <a:pt x="338" y="677"/>
                  </a:lnTo>
                  <a:lnTo>
                    <a:pt x="335" y="686"/>
                  </a:lnTo>
                  <a:lnTo>
                    <a:pt x="331" y="694"/>
                  </a:lnTo>
                  <a:lnTo>
                    <a:pt x="331" y="694"/>
                  </a:lnTo>
                  <a:lnTo>
                    <a:pt x="327" y="701"/>
                  </a:lnTo>
                  <a:lnTo>
                    <a:pt x="327" y="701"/>
                  </a:lnTo>
                  <a:lnTo>
                    <a:pt x="319" y="714"/>
                  </a:lnTo>
                  <a:lnTo>
                    <a:pt x="314" y="719"/>
                  </a:lnTo>
                  <a:lnTo>
                    <a:pt x="309" y="724"/>
                  </a:lnTo>
                  <a:lnTo>
                    <a:pt x="309" y="724"/>
                  </a:lnTo>
                  <a:lnTo>
                    <a:pt x="303" y="728"/>
                  </a:lnTo>
                  <a:lnTo>
                    <a:pt x="296" y="732"/>
                  </a:lnTo>
                  <a:lnTo>
                    <a:pt x="296" y="732"/>
                  </a:lnTo>
                  <a:lnTo>
                    <a:pt x="287" y="736"/>
                  </a:lnTo>
                  <a:lnTo>
                    <a:pt x="280" y="742"/>
                  </a:lnTo>
                  <a:lnTo>
                    <a:pt x="280" y="742"/>
                  </a:lnTo>
                  <a:lnTo>
                    <a:pt x="272" y="750"/>
                  </a:lnTo>
                  <a:lnTo>
                    <a:pt x="264" y="755"/>
                  </a:lnTo>
                  <a:lnTo>
                    <a:pt x="264" y="755"/>
                  </a:lnTo>
                  <a:lnTo>
                    <a:pt x="254" y="761"/>
                  </a:lnTo>
                  <a:lnTo>
                    <a:pt x="254" y="761"/>
                  </a:lnTo>
                  <a:lnTo>
                    <a:pt x="250" y="764"/>
                  </a:lnTo>
                  <a:lnTo>
                    <a:pt x="250" y="764"/>
                  </a:lnTo>
                  <a:lnTo>
                    <a:pt x="245" y="769"/>
                  </a:lnTo>
                  <a:lnTo>
                    <a:pt x="242" y="770"/>
                  </a:lnTo>
                  <a:lnTo>
                    <a:pt x="236" y="772"/>
                  </a:lnTo>
                  <a:lnTo>
                    <a:pt x="236" y="772"/>
                  </a:lnTo>
                  <a:lnTo>
                    <a:pt x="231" y="773"/>
                  </a:lnTo>
                  <a:lnTo>
                    <a:pt x="231" y="773"/>
                  </a:lnTo>
                  <a:lnTo>
                    <a:pt x="227" y="773"/>
                  </a:lnTo>
                  <a:lnTo>
                    <a:pt x="224" y="775"/>
                  </a:lnTo>
                  <a:lnTo>
                    <a:pt x="224" y="775"/>
                  </a:lnTo>
                  <a:lnTo>
                    <a:pt x="220" y="779"/>
                  </a:lnTo>
                  <a:lnTo>
                    <a:pt x="217" y="784"/>
                  </a:lnTo>
                  <a:lnTo>
                    <a:pt x="213" y="796"/>
                  </a:lnTo>
                  <a:lnTo>
                    <a:pt x="213" y="796"/>
                  </a:lnTo>
                  <a:lnTo>
                    <a:pt x="211" y="802"/>
                  </a:lnTo>
                  <a:lnTo>
                    <a:pt x="211" y="802"/>
                  </a:lnTo>
                  <a:lnTo>
                    <a:pt x="207" y="812"/>
                  </a:lnTo>
                  <a:lnTo>
                    <a:pt x="201" y="820"/>
                  </a:lnTo>
                  <a:lnTo>
                    <a:pt x="194" y="828"/>
                  </a:lnTo>
                  <a:lnTo>
                    <a:pt x="187" y="834"/>
                  </a:lnTo>
                  <a:lnTo>
                    <a:pt x="187" y="834"/>
                  </a:lnTo>
                  <a:lnTo>
                    <a:pt x="180" y="839"/>
                  </a:lnTo>
                  <a:lnTo>
                    <a:pt x="175" y="846"/>
                  </a:lnTo>
                  <a:lnTo>
                    <a:pt x="170" y="853"/>
                  </a:lnTo>
                  <a:lnTo>
                    <a:pt x="166" y="862"/>
                  </a:lnTo>
                  <a:lnTo>
                    <a:pt x="165" y="865"/>
                  </a:lnTo>
                  <a:lnTo>
                    <a:pt x="165" y="865"/>
                  </a:lnTo>
                  <a:lnTo>
                    <a:pt x="162" y="872"/>
                  </a:lnTo>
                  <a:lnTo>
                    <a:pt x="157" y="880"/>
                  </a:lnTo>
                  <a:lnTo>
                    <a:pt x="155" y="884"/>
                  </a:lnTo>
                  <a:lnTo>
                    <a:pt x="152" y="886"/>
                  </a:lnTo>
                  <a:lnTo>
                    <a:pt x="148" y="888"/>
                  </a:lnTo>
                  <a:lnTo>
                    <a:pt x="145" y="889"/>
                  </a:lnTo>
                  <a:lnTo>
                    <a:pt x="145" y="889"/>
                  </a:lnTo>
                  <a:lnTo>
                    <a:pt x="139" y="889"/>
                  </a:lnTo>
                  <a:lnTo>
                    <a:pt x="136" y="889"/>
                  </a:lnTo>
                  <a:lnTo>
                    <a:pt x="129" y="886"/>
                  </a:lnTo>
                  <a:lnTo>
                    <a:pt x="129" y="886"/>
                  </a:lnTo>
                  <a:lnTo>
                    <a:pt x="123" y="884"/>
                  </a:lnTo>
                  <a:lnTo>
                    <a:pt x="119" y="884"/>
                  </a:lnTo>
                  <a:lnTo>
                    <a:pt x="117" y="884"/>
                  </a:lnTo>
                  <a:lnTo>
                    <a:pt x="117" y="884"/>
                  </a:lnTo>
                  <a:lnTo>
                    <a:pt x="111" y="886"/>
                  </a:lnTo>
                  <a:lnTo>
                    <a:pt x="108" y="890"/>
                  </a:lnTo>
                  <a:lnTo>
                    <a:pt x="100" y="899"/>
                  </a:lnTo>
                  <a:lnTo>
                    <a:pt x="100" y="899"/>
                  </a:lnTo>
                  <a:lnTo>
                    <a:pt x="92" y="907"/>
                  </a:lnTo>
                  <a:lnTo>
                    <a:pt x="92" y="907"/>
                  </a:lnTo>
                  <a:lnTo>
                    <a:pt x="87" y="912"/>
                  </a:lnTo>
                  <a:lnTo>
                    <a:pt x="80" y="917"/>
                  </a:lnTo>
                  <a:lnTo>
                    <a:pt x="71" y="921"/>
                  </a:lnTo>
                  <a:lnTo>
                    <a:pt x="67" y="922"/>
                  </a:lnTo>
                  <a:lnTo>
                    <a:pt x="62" y="923"/>
                  </a:lnTo>
                  <a:lnTo>
                    <a:pt x="62" y="923"/>
                  </a:lnTo>
                  <a:lnTo>
                    <a:pt x="57" y="922"/>
                  </a:lnTo>
                  <a:lnTo>
                    <a:pt x="51" y="920"/>
                  </a:lnTo>
                  <a:lnTo>
                    <a:pt x="51" y="920"/>
                  </a:lnTo>
                  <a:lnTo>
                    <a:pt x="48" y="917"/>
                  </a:lnTo>
                  <a:lnTo>
                    <a:pt x="48" y="917"/>
                  </a:lnTo>
                  <a:lnTo>
                    <a:pt x="44" y="917"/>
                  </a:lnTo>
                  <a:lnTo>
                    <a:pt x="40" y="920"/>
                  </a:lnTo>
                  <a:lnTo>
                    <a:pt x="40" y="920"/>
                  </a:lnTo>
                  <a:lnTo>
                    <a:pt x="35" y="923"/>
                  </a:lnTo>
                  <a:lnTo>
                    <a:pt x="35" y="923"/>
                  </a:lnTo>
                  <a:lnTo>
                    <a:pt x="28" y="926"/>
                  </a:lnTo>
                  <a:lnTo>
                    <a:pt x="23" y="927"/>
                  </a:lnTo>
                  <a:lnTo>
                    <a:pt x="23" y="927"/>
                  </a:lnTo>
                  <a:lnTo>
                    <a:pt x="17" y="929"/>
                  </a:lnTo>
                  <a:lnTo>
                    <a:pt x="14" y="930"/>
                  </a:lnTo>
                  <a:lnTo>
                    <a:pt x="13" y="931"/>
                  </a:lnTo>
                  <a:lnTo>
                    <a:pt x="13" y="931"/>
                  </a:lnTo>
                  <a:lnTo>
                    <a:pt x="12" y="934"/>
                  </a:lnTo>
                  <a:lnTo>
                    <a:pt x="13" y="937"/>
                  </a:lnTo>
                  <a:lnTo>
                    <a:pt x="13" y="937"/>
                  </a:lnTo>
                  <a:lnTo>
                    <a:pt x="16" y="941"/>
                  </a:lnTo>
                  <a:lnTo>
                    <a:pt x="18" y="945"/>
                  </a:lnTo>
                  <a:lnTo>
                    <a:pt x="18" y="945"/>
                  </a:lnTo>
                  <a:lnTo>
                    <a:pt x="22" y="950"/>
                  </a:lnTo>
                  <a:lnTo>
                    <a:pt x="25" y="955"/>
                  </a:lnTo>
                  <a:lnTo>
                    <a:pt x="26" y="962"/>
                  </a:lnTo>
                  <a:lnTo>
                    <a:pt x="26" y="968"/>
                  </a:lnTo>
                  <a:lnTo>
                    <a:pt x="26" y="968"/>
                  </a:lnTo>
                  <a:lnTo>
                    <a:pt x="22" y="972"/>
                  </a:lnTo>
                  <a:lnTo>
                    <a:pt x="18" y="976"/>
                  </a:lnTo>
                  <a:lnTo>
                    <a:pt x="18" y="976"/>
                  </a:lnTo>
                  <a:lnTo>
                    <a:pt x="14" y="978"/>
                  </a:lnTo>
                  <a:lnTo>
                    <a:pt x="14" y="978"/>
                  </a:lnTo>
                  <a:lnTo>
                    <a:pt x="12" y="985"/>
                  </a:lnTo>
                  <a:lnTo>
                    <a:pt x="9" y="991"/>
                  </a:lnTo>
                  <a:lnTo>
                    <a:pt x="9" y="991"/>
                  </a:lnTo>
                  <a:lnTo>
                    <a:pt x="8" y="999"/>
                  </a:lnTo>
                  <a:lnTo>
                    <a:pt x="8" y="999"/>
                  </a:lnTo>
                  <a:lnTo>
                    <a:pt x="6" y="1004"/>
                  </a:lnTo>
                  <a:lnTo>
                    <a:pt x="6" y="1008"/>
                  </a:lnTo>
                  <a:lnTo>
                    <a:pt x="6" y="1010"/>
                  </a:lnTo>
                  <a:lnTo>
                    <a:pt x="6" y="1010"/>
                  </a:lnTo>
                  <a:lnTo>
                    <a:pt x="8" y="1011"/>
                  </a:lnTo>
                  <a:lnTo>
                    <a:pt x="16" y="1013"/>
                  </a:lnTo>
                  <a:lnTo>
                    <a:pt x="16" y="1013"/>
                  </a:lnTo>
                  <a:lnTo>
                    <a:pt x="21" y="1013"/>
                  </a:lnTo>
                  <a:lnTo>
                    <a:pt x="21" y="1013"/>
                  </a:lnTo>
                  <a:lnTo>
                    <a:pt x="32" y="1015"/>
                  </a:lnTo>
                  <a:lnTo>
                    <a:pt x="37" y="1017"/>
                  </a:lnTo>
                  <a:lnTo>
                    <a:pt x="43" y="1020"/>
                  </a:lnTo>
                  <a:lnTo>
                    <a:pt x="43" y="1020"/>
                  </a:lnTo>
                  <a:lnTo>
                    <a:pt x="44" y="1023"/>
                  </a:lnTo>
                  <a:lnTo>
                    <a:pt x="44" y="1025"/>
                  </a:lnTo>
                  <a:lnTo>
                    <a:pt x="44" y="1033"/>
                  </a:lnTo>
                  <a:lnTo>
                    <a:pt x="44" y="1033"/>
                  </a:lnTo>
                  <a:lnTo>
                    <a:pt x="41" y="1038"/>
                  </a:lnTo>
                  <a:lnTo>
                    <a:pt x="36" y="1043"/>
                  </a:lnTo>
                  <a:lnTo>
                    <a:pt x="25" y="1051"/>
                  </a:lnTo>
                  <a:lnTo>
                    <a:pt x="25" y="1051"/>
                  </a:lnTo>
                  <a:lnTo>
                    <a:pt x="18" y="1056"/>
                  </a:lnTo>
                  <a:lnTo>
                    <a:pt x="18" y="1056"/>
                  </a:lnTo>
                  <a:lnTo>
                    <a:pt x="14" y="1059"/>
                  </a:lnTo>
                  <a:lnTo>
                    <a:pt x="11" y="1062"/>
                  </a:lnTo>
                  <a:lnTo>
                    <a:pt x="6" y="1071"/>
                  </a:lnTo>
                  <a:lnTo>
                    <a:pt x="3" y="1082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9" y="1096"/>
                  </a:lnTo>
                  <a:lnTo>
                    <a:pt x="17" y="1099"/>
                  </a:lnTo>
                  <a:lnTo>
                    <a:pt x="22" y="1105"/>
                  </a:lnTo>
                  <a:lnTo>
                    <a:pt x="28" y="1110"/>
                  </a:lnTo>
                  <a:lnTo>
                    <a:pt x="28" y="1110"/>
                  </a:lnTo>
                  <a:lnTo>
                    <a:pt x="40" y="1124"/>
                  </a:lnTo>
                  <a:lnTo>
                    <a:pt x="46" y="1130"/>
                  </a:lnTo>
                  <a:lnTo>
                    <a:pt x="54" y="1135"/>
                  </a:lnTo>
                  <a:lnTo>
                    <a:pt x="62" y="1139"/>
                  </a:lnTo>
                  <a:lnTo>
                    <a:pt x="69" y="1142"/>
                  </a:lnTo>
                  <a:lnTo>
                    <a:pt x="78" y="1144"/>
                  </a:lnTo>
                  <a:lnTo>
                    <a:pt x="88" y="1143"/>
                  </a:lnTo>
                  <a:lnTo>
                    <a:pt x="88" y="1143"/>
                  </a:lnTo>
                  <a:lnTo>
                    <a:pt x="108" y="1142"/>
                  </a:lnTo>
                  <a:lnTo>
                    <a:pt x="125" y="1139"/>
                  </a:lnTo>
                  <a:lnTo>
                    <a:pt x="125" y="1139"/>
                  </a:lnTo>
                  <a:lnTo>
                    <a:pt x="146" y="1135"/>
                  </a:lnTo>
                  <a:lnTo>
                    <a:pt x="168" y="1133"/>
                  </a:lnTo>
                  <a:lnTo>
                    <a:pt x="168" y="1133"/>
                  </a:lnTo>
                  <a:lnTo>
                    <a:pt x="189" y="1130"/>
                  </a:lnTo>
                  <a:lnTo>
                    <a:pt x="207" y="1126"/>
                  </a:lnTo>
                  <a:lnTo>
                    <a:pt x="225" y="1120"/>
                  </a:lnTo>
                  <a:lnTo>
                    <a:pt x="239" y="1111"/>
                  </a:lnTo>
                  <a:lnTo>
                    <a:pt x="239" y="1111"/>
                  </a:lnTo>
                  <a:lnTo>
                    <a:pt x="248" y="1105"/>
                  </a:lnTo>
                  <a:lnTo>
                    <a:pt x="256" y="1098"/>
                  </a:lnTo>
                  <a:lnTo>
                    <a:pt x="256" y="1098"/>
                  </a:lnTo>
                  <a:lnTo>
                    <a:pt x="268" y="1088"/>
                  </a:lnTo>
                  <a:lnTo>
                    <a:pt x="268" y="1088"/>
                  </a:lnTo>
                  <a:lnTo>
                    <a:pt x="280" y="1082"/>
                  </a:lnTo>
                  <a:lnTo>
                    <a:pt x="290" y="1077"/>
                  </a:lnTo>
                  <a:lnTo>
                    <a:pt x="290" y="1077"/>
                  </a:lnTo>
                  <a:lnTo>
                    <a:pt x="303" y="1071"/>
                  </a:lnTo>
                  <a:lnTo>
                    <a:pt x="303" y="1071"/>
                  </a:lnTo>
                  <a:lnTo>
                    <a:pt x="316" y="1064"/>
                  </a:lnTo>
                  <a:lnTo>
                    <a:pt x="327" y="1056"/>
                  </a:lnTo>
                  <a:lnTo>
                    <a:pt x="327" y="1056"/>
                  </a:lnTo>
                  <a:lnTo>
                    <a:pt x="342" y="1046"/>
                  </a:lnTo>
                  <a:lnTo>
                    <a:pt x="358" y="1037"/>
                  </a:lnTo>
                  <a:lnTo>
                    <a:pt x="358" y="1037"/>
                  </a:lnTo>
                  <a:lnTo>
                    <a:pt x="364" y="1033"/>
                  </a:lnTo>
                  <a:lnTo>
                    <a:pt x="369" y="1029"/>
                  </a:lnTo>
                  <a:lnTo>
                    <a:pt x="373" y="1025"/>
                  </a:lnTo>
                  <a:lnTo>
                    <a:pt x="375" y="1022"/>
                  </a:lnTo>
                  <a:lnTo>
                    <a:pt x="381" y="1011"/>
                  </a:lnTo>
                  <a:lnTo>
                    <a:pt x="386" y="1000"/>
                  </a:lnTo>
                  <a:lnTo>
                    <a:pt x="386" y="1000"/>
                  </a:lnTo>
                  <a:lnTo>
                    <a:pt x="388" y="992"/>
                  </a:lnTo>
                  <a:lnTo>
                    <a:pt x="388" y="992"/>
                  </a:lnTo>
                  <a:lnTo>
                    <a:pt x="395" y="976"/>
                  </a:lnTo>
                  <a:lnTo>
                    <a:pt x="405" y="959"/>
                  </a:lnTo>
                  <a:lnTo>
                    <a:pt x="418" y="945"/>
                  </a:lnTo>
                  <a:lnTo>
                    <a:pt x="432" y="932"/>
                  </a:lnTo>
                  <a:lnTo>
                    <a:pt x="432" y="932"/>
                  </a:lnTo>
                  <a:lnTo>
                    <a:pt x="441" y="927"/>
                  </a:lnTo>
                  <a:lnTo>
                    <a:pt x="448" y="922"/>
                  </a:lnTo>
                  <a:lnTo>
                    <a:pt x="456" y="920"/>
                  </a:lnTo>
                  <a:lnTo>
                    <a:pt x="465" y="917"/>
                  </a:lnTo>
                  <a:lnTo>
                    <a:pt x="474" y="917"/>
                  </a:lnTo>
                  <a:lnTo>
                    <a:pt x="484" y="917"/>
                  </a:lnTo>
                  <a:lnTo>
                    <a:pt x="494" y="918"/>
                  </a:lnTo>
                  <a:lnTo>
                    <a:pt x="504" y="921"/>
                  </a:lnTo>
                  <a:lnTo>
                    <a:pt x="504" y="921"/>
                  </a:lnTo>
                  <a:lnTo>
                    <a:pt x="513" y="923"/>
                  </a:lnTo>
                  <a:lnTo>
                    <a:pt x="521" y="925"/>
                  </a:lnTo>
                  <a:lnTo>
                    <a:pt x="529" y="926"/>
                  </a:lnTo>
                  <a:lnTo>
                    <a:pt x="536" y="925"/>
                  </a:lnTo>
                  <a:lnTo>
                    <a:pt x="543" y="923"/>
                  </a:lnTo>
                  <a:lnTo>
                    <a:pt x="550" y="921"/>
                  </a:lnTo>
                  <a:lnTo>
                    <a:pt x="566" y="912"/>
                  </a:lnTo>
                  <a:lnTo>
                    <a:pt x="566" y="912"/>
                  </a:lnTo>
                  <a:lnTo>
                    <a:pt x="572" y="908"/>
                  </a:lnTo>
                  <a:lnTo>
                    <a:pt x="580" y="903"/>
                  </a:lnTo>
                  <a:lnTo>
                    <a:pt x="588" y="900"/>
                  </a:lnTo>
                  <a:lnTo>
                    <a:pt x="597" y="899"/>
                  </a:lnTo>
                  <a:lnTo>
                    <a:pt x="597" y="899"/>
                  </a:lnTo>
                  <a:lnTo>
                    <a:pt x="603" y="899"/>
                  </a:lnTo>
                  <a:lnTo>
                    <a:pt x="608" y="900"/>
                  </a:lnTo>
                  <a:lnTo>
                    <a:pt x="618" y="904"/>
                  </a:lnTo>
                  <a:lnTo>
                    <a:pt x="618" y="904"/>
                  </a:lnTo>
                  <a:lnTo>
                    <a:pt x="622" y="907"/>
                  </a:lnTo>
                  <a:lnTo>
                    <a:pt x="622" y="907"/>
                  </a:lnTo>
                  <a:lnTo>
                    <a:pt x="627" y="909"/>
                  </a:lnTo>
                  <a:lnTo>
                    <a:pt x="627" y="909"/>
                  </a:lnTo>
                  <a:lnTo>
                    <a:pt x="631" y="911"/>
                  </a:lnTo>
                  <a:lnTo>
                    <a:pt x="631" y="911"/>
                  </a:lnTo>
                  <a:lnTo>
                    <a:pt x="637" y="913"/>
                  </a:lnTo>
                  <a:lnTo>
                    <a:pt x="646" y="915"/>
                  </a:lnTo>
                  <a:lnTo>
                    <a:pt x="655" y="915"/>
                  </a:lnTo>
                  <a:lnTo>
                    <a:pt x="664" y="915"/>
                  </a:lnTo>
                  <a:lnTo>
                    <a:pt x="683" y="911"/>
                  </a:lnTo>
                  <a:lnTo>
                    <a:pt x="701" y="904"/>
                  </a:lnTo>
                  <a:lnTo>
                    <a:pt x="701" y="904"/>
                  </a:lnTo>
                  <a:lnTo>
                    <a:pt x="706" y="903"/>
                  </a:lnTo>
                  <a:lnTo>
                    <a:pt x="710" y="899"/>
                  </a:lnTo>
                  <a:lnTo>
                    <a:pt x="716" y="893"/>
                  </a:lnTo>
                  <a:lnTo>
                    <a:pt x="721" y="885"/>
                  </a:lnTo>
                  <a:lnTo>
                    <a:pt x="725" y="875"/>
                  </a:lnTo>
                  <a:lnTo>
                    <a:pt x="725" y="875"/>
                  </a:lnTo>
                  <a:lnTo>
                    <a:pt x="730" y="863"/>
                  </a:lnTo>
                  <a:lnTo>
                    <a:pt x="736" y="852"/>
                  </a:lnTo>
                  <a:lnTo>
                    <a:pt x="736" y="852"/>
                  </a:lnTo>
                  <a:lnTo>
                    <a:pt x="744" y="844"/>
                  </a:lnTo>
                  <a:lnTo>
                    <a:pt x="752" y="837"/>
                  </a:lnTo>
                  <a:lnTo>
                    <a:pt x="752" y="837"/>
                  </a:lnTo>
                  <a:lnTo>
                    <a:pt x="761" y="829"/>
                  </a:lnTo>
                  <a:lnTo>
                    <a:pt x="767" y="820"/>
                  </a:lnTo>
                  <a:lnTo>
                    <a:pt x="770" y="816"/>
                  </a:lnTo>
                  <a:lnTo>
                    <a:pt x="771" y="811"/>
                  </a:lnTo>
                  <a:lnTo>
                    <a:pt x="771" y="806"/>
                  </a:lnTo>
                  <a:lnTo>
                    <a:pt x="771" y="800"/>
                  </a:lnTo>
                  <a:lnTo>
                    <a:pt x="771" y="800"/>
                  </a:lnTo>
                  <a:lnTo>
                    <a:pt x="768" y="793"/>
                  </a:lnTo>
                  <a:lnTo>
                    <a:pt x="765" y="786"/>
                  </a:lnTo>
                  <a:lnTo>
                    <a:pt x="765" y="786"/>
                  </a:lnTo>
                  <a:lnTo>
                    <a:pt x="761" y="778"/>
                  </a:lnTo>
                  <a:lnTo>
                    <a:pt x="757" y="770"/>
                  </a:lnTo>
                  <a:lnTo>
                    <a:pt x="757" y="770"/>
                  </a:lnTo>
                  <a:lnTo>
                    <a:pt x="756" y="759"/>
                  </a:lnTo>
                  <a:lnTo>
                    <a:pt x="754" y="747"/>
                  </a:lnTo>
                  <a:lnTo>
                    <a:pt x="754" y="735"/>
                  </a:lnTo>
                  <a:lnTo>
                    <a:pt x="756" y="722"/>
                  </a:lnTo>
                  <a:lnTo>
                    <a:pt x="756" y="722"/>
                  </a:lnTo>
                  <a:lnTo>
                    <a:pt x="757" y="684"/>
                  </a:lnTo>
                  <a:lnTo>
                    <a:pt x="757" y="68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0CCA9C99-3D6C-E04B-A9DC-E8CDD733AA2E}"/>
                </a:ext>
              </a:extLst>
            </p:cNvPr>
            <p:cNvGrpSpPr/>
            <p:nvPr/>
          </p:nvGrpSpPr>
          <p:grpSpPr>
            <a:xfrm>
              <a:off x="7586049" y="2290407"/>
              <a:ext cx="2439429" cy="6356191"/>
              <a:chOff x="7586049" y="2290407"/>
              <a:chExt cx="2439429" cy="6356191"/>
            </a:xfrm>
            <a:grpFill/>
          </p:grpSpPr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435E972B-E4EC-9A42-A77A-D58175A23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6049" y="3084469"/>
                <a:ext cx="2439429" cy="5562129"/>
              </a:xfrm>
              <a:custGeom>
                <a:avLst/>
                <a:gdLst>
                  <a:gd name="T0" fmla="*/ 1186 w 1321"/>
                  <a:gd name="T1" fmla="*/ 1453 h 3012"/>
                  <a:gd name="T2" fmla="*/ 1159 w 1321"/>
                  <a:gd name="T3" fmla="*/ 1301 h 3012"/>
                  <a:gd name="T4" fmla="*/ 1147 w 1321"/>
                  <a:gd name="T5" fmla="*/ 1101 h 3012"/>
                  <a:gd name="T6" fmla="*/ 1148 w 1321"/>
                  <a:gd name="T7" fmla="*/ 897 h 3012"/>
                  <a:gd name="T8" fmla="*/ 1201 w 1321"/>
                  <a:gd name="T9" fmla="*/ 774 h 3012"/>
                  <a:gd name="T10" fmla="*/ 1168 w 1321"/>
                  <a:gd name="T11" fmla="*/ 564 h 3012"/>
                  <a:gd name="T12" fmla="*/ 1131 w 1321"/>
                  <a:gd name="T13" fmla="*/ 401 h 3012"/>
                  <a:gd name="T14" fmla="*/ 1083 w 1321"/>
                  <a:gd name="T15" fmla="*/ 434 h 3012"/>
                  <a:gd name="T16" fmla="*/ 1001 w 1321"/>
                  <a:gd name="T17" fmla="*/ 521 h 3012"/>
                  <a:gd name="T18" fmla="*/ 973 w 1321"/>
                  <a:gd name="T19" fmla="*/ 519 h 3012"/>
                  <a:gd name="T20" fmla="*/ 1066 w 1321"/>
                  <a:gd name="T21" fmla="*/ 359 h 3012"/>
                  <a:gd name="T22" fmla="*/ 1102 w 1321"/>
                  <a:gd name="T23" fmla="*/ 175 h 3012"/>
                  <a:gd name="T24" fmla="*/ 1089 w 1321"/>
                  <a:gd name="T25" fmla="*/ 128 h 3012"/>
                  <a:gd name="T26" fmla="*/ 930 w 1321"/>
                  <a:gd name="T27" fmla="*/ 116 h 3012"/>
                  <a:gd name="T28" fmla="*/ 845 w 1321"/>
                  <a:gd name="T29" fmla="*/ 68 h 3012"/>
                  <a:gd name="T30" fmla="*/ 756 w 1321"/>
                  <a:gd name="T31" fmla="*/ 38 h 3012"/>
                  <a:gd name="T32" fmla="*/ 770 w 1321"/>
                  <a:gd name="T33" fmla="*/ 162 h 3012"/>
                  <a:gd name="T34" fmla="*/ 708 w 1321"/>
                  <a:gd name="T35" fmla="*/ 267 h 3012"/>
                  <a:gd name="T36" fmla="*/ 829 w 1321"/>
                  <a:gd name="T37" fmla="*/ 375 h 3012"/>
                  <a:gd name="T38" fmla="*/ 881 w 1321"/>
                  <a:gd name="T39" fmla="*/ 360 h 3012"/>
                  <a:gd name="T40" fmla="*/ 787 w 1321"/>
                  <a:gd name="T41" fmla="*/ 422 h 3012"/>
                  <a:gd name="T42" fmla="*/ 759 w 1321"/>
                  <a:gd name="T43" fmla="*/ 459 h 3012"/>
                  <a:gd name="T44" fmla="*/ 750 w 1321"/>
                  <a:gd name="T45" fmla="*/ 371 h 3012"/>
                  <a:gd name="T46" fmla="*/ 714 w 1321"/>
                  <a:gd name="T47" fmla="*/ 231 h 3012"/>
                  <a:gd name="T48" fmla="*/ 607 w 1321"/>
                  <a:gd name="T49" fmla="*/ 248 h 3012"/>
                  <a:gd name="T50" fmla="*/ 519 w 1321"/>
                  <a:gd name="T51" fmla="*/ 269 h 3012"/>
                  <a:gd name="T52" fmla="*/ 325 w 1321"/>
                  <a:gd name="T53" fmla="*/ 406 h 3012"/>
                  <a:gd name="T54" fmla="*/ 315 w 1321"/>
                  <a:gd name="T55" fmla="*/ 459 h 3012"/>
                  <a:gd name="T56" fmla="*/ 183 w 1321"/>
                  <a:gd name="T57" fmla="*/ 513 h 3012"/>
                  <a:gd name="T58" fmla="*/ 132 w 1321"/>
                  <a:gd name="T59" fmla="*/ 671 h 3012"/>
                  <a:gd name="T60" fmla="*/ 168 w 1321"/>
                  <a:gd name="T61" fmla="*/ 910 h 3012"/>
                  <a:gd name="T62" fmla="*/ 144 w 1321"/>
                  <a:gd name="T63" fmla="*/ 847 h 3012"/>
                  <a:gd name="T64" fmla="*/ 118 w 1321"/>
                  <a:gd name="T65" fmla="*/ 740 h 3012"/>
                  <a:gd name="T66" fmla="*/ 80 w 1321"/>
                  <a:gd name="T67" fmla="*/ 717 h 3012"/>
                  <a:gd name="T68" fmla="*/ 18 w 1321"/>
                  <a:gd name="T69" fmla="*/ 925 h 3012"/>
                  <a:gd name="T70" fmla="*/ 107 w 1321"/>
                  <a:gd name="T71" fmla="*/ 1032 h 3012"/>
                  <a:gd name="T72" fmla="*/ 123 w 1321"/>
                  <a:gd name="T73" fmla="*/ 1148 h 3012"/>
                  <a:gd name="T74" fmla="*/ 127 w 1321"/>
                  <a:gd name="T75" fmla="*/ 1314 h 3012"/>
                  <a:gd name="T76" fmla="*/ 172 w 1321"/>
                  <a:gd name="T77" fmla="*/ 1507 h 3012"/>
                  <a:gd name="T78" fmla="*/ 236 w 1321"/>
                  <a:gd name="T79" fmla="*/ 1615 h 3012"/>
                  <a:gd name="T80" fmla="*/ 172 w 1321"/>
                  <a:gd name="T81" fmla="*/ 1808 h 3012"/>
                  <a:gd name="T82" fmla="*/ 196 w 1321"/>
                  <a:gd name="T83" fmla="*/ 1952 h 3012"/>
                  <a:gd name="T84" fmla="*/ 155 w 1321"/>
                  <a:gd name="T85" fmla="*/ 2101 h 3012"/>
                  <a:gd name="T86" fmla="*/ 351 w 1321"/>
                  <a:gd name="T87" fmla="*/ 2183 h 3012"/>
                  <a:gd name="T88" fmla="*/ 395 w 1321"/>
                  <a:gd name="T89" fmla="*/ 2332 h 3012"/>
                  <a:gd name="T90" fmla="*/ 347 w 1321"/>
                  <a:gd name="T91" fmla="*/ 2473 h 3012"/>
                  <a:gd name="T92" fmla="*/ 381 w 1321"/>
                  <a:gd name="T93" fmla="*/ 2647 h 3012"/>
                  <a:gd name="T94" fmla="*/ 518 w 1321"/>
                  <a:gd name="T95" fmla="*/ 2729 h 3012"/>
                  <a:gd name="T96" fmla="*/ 479 w 1321"/>
                  <a:gd name="T97" fmla="*/ 2943 h 3012"/>
                  <a:gd name="T98" fmla="*/ 664 w 1321"/>
                  <a:gd name="T99" fmla="*/ 2961 h 3012"/>
                  <a:gd name="T100" fmla="*/ 765 w 1321"/>
                  <a:gd name="T101" fmla="*/ 2824 h 3012"/>
                  <a:gd name="T102" fmla="*/ 793 w 1321"/>
                  <a:gd name="T103" fmla="*/ 2735 h 3012"/>
                  <a:gd name="T104" fmla="*/ 854 w 1321"/>
                  <a:gd name="T105" fmla="*/ 2586 h 3012"/>
                  <a:gd name="T106" fmla="*/ 898 w 1321"/>
                  <a:gd name="T107" fmla="*/ 2456 h 3012"/>
                  <a:gd name="T108" fmla="*/ 985 w 1321"/>
                  <a:gd name="T109" fmla="*/ 2297 h 3012"/>
                  <a:gd name="T110" fmla="*/ 1076 w 1321"/>
                  <a:gd name="T111" fmla="*/ 2273 h 3012"/>
                  <a:gd name="T112" fmla="*/ 1184 w 1321"/>
                  <a:gd name="T113" fmla="*/ 2118 h 3012"/>
                  <a:gd name="T114" fmla="*/ 1292 w 1321"/>
                  <a:gd name="T115" fmla="*/ 2092 h 3012"/>
                  <a:gd name="T116" fmla="*/ 1236 w 1321"/>
                  <a:gd name="T117" fmla="*/ 1979 h 3012"/>
                  <a:gd name="T118" fmla="*/ 1263 w 1321"/>
                  <a:gd name="T119" fmla="*/ 1815 h 3012"/>
                  <a:gd name="T120" fmla="*/ 1249 w 1321"/>
                  <a:gd name="T121" fmla="*/ 1671 h 3012"/>
                  <a:gd name="T122" fmla="*/ 1287 w 1321"/>
                  <a:gd name="T123" fmla="*/ 1554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21" h="3012">
                    <a:moveTo>
                      <a:pt x="1316" y="1518"/>
                    </a:moveTo>
                    <a:lnTo>
                      <a:pt x="1316" y="1518"/>
                    </a:lnTo>
                    <a:lnTo>
                      <a:pt x="1309" y="1521"/>
                    </a:lnTo>
                    <a:lnTo>
                      <a:pt x="1309" y="1521"/>
                    </a:lnTo>
                    <a:lnTo>
                      <a:pt x="1302" y="1523"/>
                    </a:lnTo>
                    <a:lnTo>
                      <a:pt x="1296" y="1524"/>
                    </a:lnTo>
                    <a:lnTo>
                      <a:pt x="1288" y="1524"/>
                    </a:lnTo>
                    <a:lnTo>
                      <a:pt x="1280" y="1523"/>
                    </a:lnTo>
                    <a:lnTo>
                      <a:pt x="1280" y="1523"/>
                    </a:lnTo>
                    <a:lnTo>
                      <a:pt x="1272" y="1521"/>
                    </a:lnTo>
                    <a:lnTo>
                      <a:pt x="1263" y="1517"/>
                    </a:lnTo>
                    <a:lnTo>
                      <a:pt x="1263" y="1517"/>
                    </a:lnTo>
                    <a:lnTo>
                      <a:pt x="1252" y="1513"/>
                    </a:lnTo>
                    <a:lnTo>
                      <a:pt x="1247" y="1512"/>
                    </a:lnTo>
                    <a:lnTo>
                      <a:pt x="1242" y="1512"/>
                    </a:lnTo>
                    <a:lnTo>
                      <a:pt x="1242" y="1512"/>
                    </a:lnTo>
                    <a:lnTo>
                      <a:pt x="1236" y="1513"/>
                    </a:lnTo>
                    <a:lnTo>
                      <a:pt x="1228" y="1516"/>
                    </a:lnTo>
                    <a:lnTo>
                      <a:pt x="1228" y="1516"/>
                    </a:lnTo>
                    <a:lnTo>
                      <a:pt x="1222" y="1518"/>
                    </a:lnTo>
                    <a:lnTo>
                      <a:pt x="1214" y="1519"/>
                    </a:lnTo>
                    <a:lnTo>
                      <a:pt x="1206" y="1519"/>
                    </a:lnTo>
                    <a:lnTo>
                      <a:pt x="1199" y="1517"/>
                    </a:lnTo>
                    <a:lnTo>
                      <a:pt x="1199" y="1517"/>
                    </a:lnTo>
                    <a:lnTo>
                      <a:pt x="1194" y="1513"/>
                    </a:lnTo>
                    <a:lnTo>
                      <a:pt x="1191" y="1509"/>
                    </a:lnTo>
                    <a:lnTo>
                      <a:pt x="1189" y="1505"/>
                    </a:lnTo>
                    <a:lnTo>
                      <a:pt x="1187" y="1500"/>
                    </a:lnTo>
                    <a:lnTo>
                      <a:pt x="1187" y="1491"/>
                    </a:lnTo>
                    <a:lnTo>
                      <a:pt x="1190" y="1484"/>
                    </a:lnTo>
                    <a:lnTo>
                      <a:pt x="1190" y="1484"/>
                    </a:lnTo>
                    <a:lnTo>
                      <a:pt x="1191" y="1477"/>
                    </a:lnTo>
                    <a:lnTo>
                      <a:pt x="1191" y="1477"/>
                    </a:lnTo>
                    <a:lnTo>
                      <a:pt x="1191" y="1470"/>
                    </a:lnTo>
                    <a:lnTo>
                      <a:pt x="1189" y="1463"/>
                    </a:lnTo>
                    <a:lnTo>
                      <a:pt x="1187" y="1461"/>
                    </a:lnTo>
                    <a:lnTo>
                      <a:pt x="1187" y="1461"/>
                    </a:lnTo>
                    <a:lnTo>
                      <a:pt x="1186" y="1453"/>
                    </a:lnTo>
                    <a:lnTo>
                      <a:pt x="1187" y="1448"/>
                    </a:lnTo>
                    <a:lnTo>
                      <a:pt x="1189" y="1443"/>
                    </a:lnTo>
                    <a:lnTo>
                      <a:pt x="1191" y="1438"/>
                    </a:lnTo>
                    <a:lnTo>
                      <a:pt x="1192" y="1436"/>
                    </a:lnTo>
                    <a:lnTo>
                      <a:pt x="1192" y="1436"/>
                    </a:lnTo>
                    <a:lnTo>
                      <a:pt x="1195" y="1427"/>
                    </a:lnTo>
                    <a:lnTo>
                      <a:pt x="1195" y="1427"/>
                    </a:lnTo>
                    <a:lnTo>
                      <a:pt x="1200" y="1419"/>
                    </a:lnTo>
                    <a:lnTo>
                      <a:pt x="1200" y="1419"/>
                    </a:lnTo>
                    <a:lnTo>
                      <a:pt x="1205" y="1411"/>
                    </a:lnTo>
                    <a:lnTo>
                      <a:pt x="1205" y="1411"/>
                    </a:lnTo>
                    <a:lnTo>
                      <a:pt x="1208" y="1408"/>
                    </a:lnTo>
                    <a:lnTo>
                      <a:pt x="1209" y="1405"/>
                    </a:lnTo>
                    <a:lnTo>
                      <a:pt x="1209" y="1405"/>
                    </a:lnTo>
                    <a:lnTo>
                      <a:pt x="1210" y="1401"/>
                    </a:lnTo>
                    <a:lnTo>
                      <a:pt x="1209" y="1396"/>
                    </a:lnTo>
                    <a:lnTo>
                      <a:pt x="1205" y="1392"/>
                    </a:lnTo>
                    <a:lnTo>
                      <a:pt x="1200" y="1387"/>
                    </a:lnTo>
                    <a:lnTo>
                      <a:pt x="1200" y="1387"/>
                    </a:lnTo>
                    <a:lnTo>
                      <a:pt x="1195" y="1383"/>
                    </a:lnTo>
                    <a:lnTo>
                      <a:pt x="1190" y="1376"/>
                    </a:lnTo>
                    <a:lnTo>
                      <a:pt x="1190" y="1376"/>
                    </a:lnTo>
                    <a:lnTo>
                      <a:pt x="1187" y="1371"/>
                    </a:lnTo>
                    <a:lnTo>
                      <a:pt x="1186" y="1366"/>
                    </a:lnTo>
                    <a:lnTo>
                      <a:pt x="1185" y="1356"/>
                    </a:lnTo>
                    <a:lnTo>
                      <a:pt x="1185" y="1356"/>
                    </a:lnTo>
                    <a:lnTo>
                      <a:pt x="1184" y="1350"/>
                    </a:lnTo>
                    <a:lnTo>
                      <a:pt x="1182" y="1342"/>
                    </a:lnTo>
                    <a:lnTo>
                      <a:pt x="1182" y="1342"/>
                    </a:lnTo>
                    <a:lnTo>
                      <a:pt x="1178" y="1337"/>
                    </a:lnTo>
                    <a:lnTo>
                      <a:pt x="1173" y="1332"/>
                    </a:lnTo>
                    <a:lnTo>
                      <a:pt x="1173" y="1332"/>
                    </a:lnTo>
                    <a:lnTo>
                      <a:pt x="1166" y="1324"/>
                    </a:lnTo>
                    <a:lnTo>
                      <a:pt x="1162" y="1319"/>
                    </a:lnTo>
                    <a:lnTo>
                      <a:pt x="1161" y="1313"/>
                    </a:lnTo>
                    <a:lnTo>
                      <a:pt x="1161" y="1313"/>
                    </a:lnTo>
                    <a:lnTo>
                      <a:pt x="1159" y="1306"/>
                    </a:lnTo>
                    <a:lnTo>
                      <a:pt x="1159" y="1301"/>
                    </a:lnTo>
                    <a:lnTo>
                      <a:pt x="1161" y="1291"/>
                    </a:lnTo>
                    <a:lnTo>
                      <a:pt x="1161" y="1291"/>
                    </a:lnTo>
                    <a:lnTo>
                      <a:pt x="1162" y="1281"/>
                    </a:lnTo>
                    <a:lnTo>
                      <a:pt x="1162" y="1276"/>
                    </a:lnTo>
                    <a:lnTo>
                      <a:pt x="1161" y="1271"/>
                    </a:lnTo>
                    <a:lnTo>
                      <a:pt x="1161" y="1271"/>
                    </a:lnTo>
                    <a:lnTo>
                      <a:pt x="1158" y="1266"/>
                    </a:lnTo>
                    <a:lnTo>
                      <a:pt x="1154" y="1262"/>
                    </a:lnTo>
                    <a:lnTo>
                      <a:pt x="1145" y="1258"/>
                    </a:lnTo>
                    <a:lnTo>
                      <a:pt x="1145" y="1258"/>
                    </a:lnTo>
                    <a:lnTo>
                      <a:pt x="1140" y="1254"/>
                    </a:lnTo>
                    <a:lnTo>
                      <a:pt x="1135" y="1251"/>
                    </a:lnTo>
                    <a:lnTo>
                      <a:pt x="1135" y="1251"/>
                    </a:lnTo>
                    <a:lnTo>
                      <a:pt x="1131" y="1248"/>
                    </a:lnTo>
                    <a:lnTo>
                      <a:pt x="1127" y="1245"/>
                    </a:lnTo>
                    <a:lnTo>
                      <a:pt x="1126" y="1241"/>
                    </a:lnTo>
                    <a:lnTo>
                      <a:pt x="1125" y="1236"/>
                    </a:lnTo>
                    <a:lnTo>
                      <a:pt x="1125" y="1236"/>
                    </a:lnTo>
                    <a:lnTo>
                      <a:pt x="1125" y="1232"/>
                    </a:lnTo>
                    <a:lnTo>
                      <a:pt x="1126" y="1229"/>
                    </a:lnTo>
                    <a:lnTo>
                      <a:pt x="1131" y="1220"/>
                    </a:lnTo>
                    <a:lnTo>
                      <a:pt x="1138" y="1212"/>
                    </a:lnTo>
                    <a:lnTo>
                      <a:pt x="1145" y="1204"/>
                    </a:lnTo>
                    <a:lnTo>
                      <a:pt x="1145" y="1204"/>
                    </a:lnTo>
                    <a:lnTo>
                      <a:pt x="1154" y="1195"/>
                    </a:lnTo>
                    <a:lnTo>
                      <a:pt x="1157" y="1190"/>
                    </a:lnTo>
                    <a:lnTo>
                      <a:pt x="1158" y="1188"/>
                    </a:lnTo>
                    <a:lnTo>
                      <a:pt x="1158" y="1188"/>
                    </a:lnTo>
                    <a:lnTo>
                      <a:pt x="1159" y="1181"/>
                    </a:lnTo>
                    <a:lnTo>
                      <a:pt x="1158" y="1176"/>
                    </a:lnTo>
                    <a:lnTo>
                      <a:pt x="1155" y="1162"/>
                    </a:lnTo>
                    <a:lnTo>
                      <a:pt x="1155" y="1162"/>
                    </a:lnTo>
                    <a:lnTo>
                      <a:pt x="1152" y="1152"/>
                    </a:lnTo>
                    <a:lnTo>
                      <a:pt x="1150" y="1143"/>
                    </a:lnTo>
                    <a:lnTo>
                      <a:pt x="1150" y="1142"/>
                    </a:lnTo>
                    <a:lnTo>
                      <a:pt x="1150" y="1142"/>
                    </a:lnTo>
                    <a:lnTo>
                      <a:pt x="1148" y="1115"/>
                    </a:lnTo>
                    <a:lnTo>
                      <a:pt x="1147" y="1101"/>
                    </a:lnTo>
                    <a:lnTo>
                      <a:pt x="1144" y="1088"/>
                    </a:lnTo>
                    <a:lnTo>
                      <a:pt x="1143" y="1082"/>
                    </a:lnTo>
                    <a:lnTo>
                      <a:pt x="1143" y="1082"/>
                    </a:lnTo>
                    <a:lnTo>
                      <a:pt x="1136" y="1060"/>
                    </a:lnTo>
                    <a:lnTo>
                      <a:pt x="1130" y="1038"/>
                    </a:lnTo>
                    <a:lnTo>
                      <a:pt x="1122" y="1017"/>
                    </a:lnTo>
                    <a:lnTo>
                      <a:pt x="1117" y="1007"/>
                    </a:lnTo>
                    <a:lnTo>
                      <a:pt x="1111" y="996"/>
                    </a:lnTo>
                    <a:lnTo>
                      <a:pt x="1111" y="996"/>
                    </a:lnTo>
                    <a:lnTo>
                      <a:pt x="1106" y="990"/>
                    </a:lnTo>
                    <a:lnTo>
                      <a:pt x="1099" y="985"/>
                    </a:lnTo>
                    <a:lnTo>
                      <a:pt x="1088" y="973"/>
                    </a:lnTo>
                    <a:lnTo>
                      <a:pt x="1088" y="973"/>
                    </a:lnTo>
                    <a:lnTo>
                      <a:pt x="1079" y="966"/>
                    </a:lnTo>
                    <a:lnTo>
                      <a:pt x="1079" y="966"/>
                    </a:lnTo>
                    <a:lnTo>
                      <a:pt x="1074" y="958"/>
                    </a:lnTo>
                    <a:lnTo>
                      <a:pt x="1074" y="958"/>
                    </a:lnTo>
                    <a:lnTo>
                      <a:pt x="1075" y="956"/>
                    </a:lnTo>
                    <a:lnTo>
                      <a:pt x="1075" y="956"/>
                    </a:lnTo>
                    <a:lnTo>
                      <a:pt x="1079" y="953"/>
                    </a:lnTo>
                    <a:lnTo>
                      <a:pt x="1079" y="953"/>
                    </a:lnTo>
                    <a:lnTo>
                      <a:pt x="1088" y="947"/>
                    </a:lnTo>
                    <a:lnTo>
                      <a:pt x="1097" y="942"/>
                    </a:lnTo>
                    <a:lnTo>
                      <a:pt x="1097" y="942"/>
                    </a:lnTo>
                    <a:lnTo>
                      <a:pt x="1103" y="939"/>
                    </a:lnTo>
                    <a:lnTo>
                      <a:pt x="1108" y="935"/>
                    </a:lnTo>
                    <a:lnTo>
                      <a:pt x="1118" y="927"/>
                    </a:lnTo>
                    <a:lnTo>
                      <a:pt x="1118" y="927"/>
                    </a:lnTo>
                    <a:lnTo>
                      <a:pt x="1131" y="917"/>
                    </a:lnTo>
                    <a:lnTo>
                      <a:pt x="1131" y="917"/>
                    </a:lnTo>
                    <a:lnTo>
                      <a:pt x="1135" y="915"/>
                    </a:lnTo>
                    <a:lnTo>
                      <a:pt x="1135" y="915"/>
                    </a:lnTo>
                    <a:lnTo>
                      <a:pt x="1140" y="911"/>
                    </a:lnTo>
                    <a:lnTo>
                      <a:pt x="1144" y="907"/>
                    </a:lnTo>
                    <a:lnTo>
                      <a:pt x="1144" y="907"/>
                    </a:lnTo>
                    <a:lnTo>
                      <a:pt x="1147" y="901"/>
                    </a:lnTo>
                    <a:lnTo>
                      <a:pt x="1147" y="901"/>
                    </a:lnTo>
                    <a:lnTo>
                      <a:pt x="1148" y="897"/>
                    </a:lnTo>
                    <a:lnTo>
                      <a:pt x="1149" y="893"/>
                    </a:lnTo>
                    <a:lnTo>
                      <a:pt x="1153" y="889"/>
                    </a:lnTo>
                    <a:lnTo>
                      <a:pt x="1159" y="887"/>
                    </a:lnTo>
                    <a:lnTo>
                      <a:pt x="1159" y="887"/>
                    </a:lnTo>
                    <a:lnTo>
                      <a:pt x="1163" y="885"/>
                    </a:lnTo>
                    <a:lnTo>
                      <a:pt x="1168" y="885"/>
                    </a:lnTo>
                    <a:lnTo>
                      <a:pt x="1176" y="885"/>
                    </a:lnTo>
                    <a:lnTo>
                      <a:pt x="1176" y="885"/>
                    </a:lnTo>
                    <a:lnTo>
                      <a:pt x="1187" y="885"/>
                    </a:lnTo>
                    <a:lnTo>
                      <a:pt x="1191" y="884"/>
                    </a:lnTo>
                    <a:lnTo>
                      <a:pt x="1194" y="882"/>
                    </a:lnTo>
                    <a:lnTo>
                      <a:pt x="1194" y="882"/>
                    </a:lnTo>
                    <a:lnTo>
                      <a:pt x="1198" y="876"/>
                    </a:lnTo>
                    <a:lnTo>
                      <a:pt x="1198" y="871"/>
                    </a:lnTo>
                    <a:lnTo>
                      <a:pt x="1195" y="865"/>
                    </a:lnTo>
                    <a:lnTo>
                      <a:pt x="1190" y="857"/>
                    </a:lnTo>
                    <a:lnTo>
                      <a:pt x="1190" y="857"/>
                    </a:lnTo>
                    <a:lnTo>
                      <a:pt x="1186" y="851"/>
                    </a:lnTo>
                    <a:lnTo>
                      <a:pt x="1186" y="851"/>
                    </a:lnTo>
                    <a:lnTo>
                      <a:pt x="1184" y="845"/>
                    </a:lnTo>
                    <a:lnTo>
                      <a:pt x="1182" y="838"/>
                    </a:lnTo>
                    <a:lnTo>
                      <a:pt x="1184" y="833"/>
                    </a:lnTo>
                    <a:lnTo>
                      <a:pt x="1185" y="828"/>
                    </a:lnTo>
                    <a:lnTo>
                      <a:pt x="1190" y="820"/>
                    </a:lnTo>
                    <a:lnTo>
                      <a:pt x="1196" y="813"/>
                    </a:lnTo>
                    <a:lnTo>
                      <a:pt x="1199" y="811"/>
                    </a:lnTo>
                    <a:lnTo>
                      <a:pt x="1199" y="811"/>
                    </a:lnTo>
                    <a:lnTo>
                      <a:pt x="1203" y="806"/>
                    </a:lnTo>
                    <a:lnTo>
                      <a:pt x="1204" y="802"/>
                    </a:lnTo>
                    <a:lnTo>
                      <a:pt x="1204" y="802"/>
                    </a:lnTo>
                    <a:lnTo>
                      <a:pt x="1203" y="799"/>
                    </a:lnTo>
                    <a:lnTo>
                      <a:pt x="1201" y="796"/>
                    </a:lnTo>
                    <a:lnTo>
                      <a:pt x="1201" y="796"/>
                    </a:lnTo>
                    <a:lnTo>
                      <a:pt x="1199" y="790"/>
                    </a:lnTo>
                    <a:lnTo>
                      <a:pt x="1199" y="783"/>
                    </a:lnTo>
                    <a:lnTo>
                      <a:pt x="1199" y="783"/>
                    </a:lnTo>
                    <a:lnTo>
                      <a:pt x="1199" y="778"/>
                    </a:lnTo>
                    <a:lnTo>
                      <a:pt x="1201" y="774"/>
                    </a:lnTo>
                    <a:lnTo>
                      <a:pt x="1206" y="765"/>
                    </a:lnTo>
                    <a:lnTo>
                      <a:pt x="1213" y="758"/>
                    </a:lnTo>
                    <a:lnTo>
                      <a:pt x="1221" y="751"/>
                    </a:lnTo>
                    <a:lnTo>
                      <a:pt x="1223" y="749"/>
                    </a:lnTo>
                    <a:lnTo>
                      <a:pt x="1223" y="749"/>
                    </a:lnTo>
                    <a:lnTo>
                      <a:pt x="1255" y="720"/>
                    </a:lnTo>
                    <a:lnTo>
                      <a:pt x="1263" y="711"/>
                    </a:lnTo>
                    <a:lnTo>
                      <a:pt x="1263" y="711"/>
                    </a:lnTo>
                    <a:lnTo>
                      <a:pt x="1268" y="706"/>
                    </a:lnTo>
                    <a:lnTo>
                      <a:pt x="1269" y="702"/>
                    </a:lnTo>
                    <a:lnTo>
                      <a:pt x="1270" y="699"/>
                    </a:lnTo>
                    <a:lnTo>
                      <a:pt x="1270" y="699"/>
                    </a:lnTo>
                    <a:lnTo>
                      <a:pt x="1268" y="695"/>
                    </a:lnTo>
                    <a:lnTo>
                      <a:pt x="1265" y="692"/>
                    </a:lnTo>
                    <a:lnTo>
                      <a:pt x="1254" y="684"/>
                    </a:lnTo>
                    <a:lnTo>
                      <a:pt x="1254" y="684"/>
                    </a:lnTo>
                    <a:lnTo>
                      <a:pt x="1241" y="675"/>
                    </a:lnTo>
                    <a:lnTo>
                      <a:pt x="1235" y="670"/>
                    </a:lnTo>
                    <a:lnTo>
                      <a:pt x="1231" y="663"/>
                    </a:lnTo>
                    <a:lnTo>
                      <a:pt x="1231" y="663"/>
                    </a:lnTo>
                    <a:lnTo>
                      <a:pt x="1227" y="651"/>
                    </a:lnTo>
                    <a:lnTo>
                      <a:pt x="1226" y="638"/>
                    </a:lnTo>
                    <a:lnTo>
                      <a:pt x="1226" y="638"/>
                    </a:lnTo>
                    <a:lnTo>
                      <a:pt x="1223" y="626"/>
                    </a:lnTo>
                    <a:lnTo>
                      <a:pt x="1221" y="615"/>
                    </a:lnTo>
                    <a:lnTo>
                      <a:pt x="1221" y="615"/>
                    </a:lnTo>
                    <a:lnTo>
                      <a:pt x="1215" y="609"/>
                    </a:lnTo>
                    <a:lnTo>
                      <a:pt x="1210" y="602"/>
                    </a:lnTo>
                    <a:lnTo>
                      <a:pt x="1204" y="598"/>
                    </a:lnTo>
                    <a:lnTo>
                      <a:pt x="1198" y="595"/>
                    </a:lnTo>
                    <a:lnTo>
                      <a:pt x="1198" y="595"/>
                    </a:lnTo>
                    <a:lnTo>
                      <a:pt x="1187" y="588"/>
                    </a:lnTo>
                    <a:lnTo>
                      <a:pt x="1187" y="588"/>
                    </a:lnTo>
                    <a:lnTo>
                      <a:pt x="1182" y="584"/>
                    </a:lnTo>
                    <a:lnTo>
                      <a:pt x="1178" y="579"/>
                    </a:lnTo>
                    <a:lnTo>
                      <a:pt x="1172" y="570"/>
                    </a:lnTo>
                    <a:lnTo>
                      <a:pt x="1172" y="570"/>
                    </a:lnTo>
                    <a:lnTo>
                      <a:pt x="1168" y="564"/>
                    </a:lnTo>
                    <a:lnTo>
                      <a:pt x="1163" y="558"/>
                    </a:lnTo>
                    <a:lnTo>
                      <a:pt x="1161" y="555"/>
                    </a:lnTo>
                    <a:lnTo>
                      <a:pt x="1161" y="555"/>
                    </a:lnTo>
                    <a:lnTo>
                      <a:pt x="1154" y="549"/>
                    </a:lnTo>
                    <a:lnTo>
                      <a:pt x="1149" y="544"/>
                    </a:lnTo>
                    <a:lnTo>
                      <a:pt x="1145" y="536"/>
                    </a:lnTo>
                    <a:lnTo>
                      <a:pt x="1143" y="526"/>
                    </a:lnTo>
                    <a:lnTo>
                      <a:pt x="1143" y="526"/>
                    </a:lnTo>
                    <a:lnTo>
                      <a:pt x="1141" y="513"/>
                    </a:lnTo>
                    <a:lnTo>
                      <a:pt x="1141" y="513"/>
                    </a:lnTo>
                    <a:lnTo>
                      <a:pt x="1141" y="508"/>
                    </a:lnTo>
                    <a:lnTo>
                      <a:pt x="1140" y="503"/>
                    </a:lnTo>
                    <a:lnTo>
                      <a:pt x="1139" y="498"/>
                    </a:lnTo>
                    <a:lnTo>
                      <a:pt x="1135" y="494"/>
                    </a:lnTo>
                    <a:lnTo>
                      <a:pt x="1135" y="494"/>
                    </a:lnTo>
                    <a:lnTo>
                      <a:pt x="1126" y="485"/>
                    </a:lnTo>
                    <a:lnTo>
                      <a:pt x="1124" y="481"/>
                    </a:lnTo>
                    <a:lnTo>
                      <a:pt x="1121" y="476"/>
                    </a:lnTo>
                    <a:lnTo>
                      <a:pt x="1120" y="471"/>
                    </a:lnTo>
                    <a:lnTo>
                      <a:pt x="1118" y="466"/>
                    </a:lnTo>
                    <a:lnTo>
                      <a:pt x="1120" y="459"/>
                    </a:lnTo>
                    <a:lnTo>
                      <a:pt x="1122" y="452"/>
                    </a:lnTo>
                    <a:lnTo>
                      <a:pt x="1122" y="452"/>
                    </a:lnTo>
                    <a:lnTo>
                      <a:pt x="1125" y="447"/>
                    </a:lnTo>
                    <a:lnTo>
                      <a:pt x="1125" y="447"/>
                    </a:lnTo>
                    <a:lnTo>
                      <a:pt x="1127" y="442"/>
                    </a:lnTo>
                    <a:lnTo>
                      <a:pt x="1127" y="436"/>
                    </a:lnTo>
                    <a:lnTo>
                      <a:pt x="1127" y="436"/>
                    </a:lnTo>
                    <a:lnTo>
                      <a:pt x="1127" y="434"/>
                    </a:lnTo>
                    <a:lnTo>
                      <a:pt x="1126" y="431"/>
                    </a:lnTo>
                    <a:lnTo>
                      <a:pt x="1126" y="431"/>
                    </a:lnTo>
                    <a:lnTo>
                      <a:pt x="1124" y="427"/>
                    </a:lnTo>
                    <a:lnTo>
                      <a:pt x="1122" y="424"/>
                    </a:lnTo>
                    <a:lnTo>
                      <a:pt x="1122" y="420"/>
                    </a:lnTo>
                    <a:lnTo>
                      <a:pt x="1122" y="420"/>
                    </a:lnTo>
                    <a:lnTo>
                      <a:pt x="1124" y="415"/>
                    </a:lnTo>
                    <a:lnTo>
                      <a:pt x="1125" y="410"/>
                    </a:lnTo>
                    <a:lnTo>
                      <a:pt x="1131" y="401"/>
                    </a:lnTo>
                    <a:lnTo>
                      <a:pt x="1131" y="401"/>
                    </a:lnTo>
                    <a:lnTo>
                      <a:pt x="1129" y="398"/>
                    </a:lnTo>
                    <a:lnTo>
                      <a:pt x="1126" y="396"/>
                    </a:lnTo>
                    <a:lnTo>
                      <a:pt x="1126" y="396"/>
                    </a:lnTo>
                    <a:lnTo>
                      <a:pt x="1125" y="392"/>
                    </a:lnTo>
                    <a:lnTo>
                      <a:pt x="1125" y="389"/>
                    </a:lnTo>
                    <a:lnTo>
                      <a:pt x="1125" y="388"/>
                    </a:lnTo>
                    <a:lnTo>
                      <a:pt x="1126" y="387"/>
                    </a:lnTo>
                    <a:lnTo>
                      <a:pt x="1129" y="384"/>
                    </a:lnTo>
                    <a:lnTo>
                      <a:pt x="1130" y="383"/>
                    </a:lnTo>
                    <a:lnTo>
                      <a:pt x="1131" y="380"/>
                    </a:lnTo>
                    <a:lnTo>
                      <a:pt x="1131" y="380"/>
                    </a:lnTo>
                    <a:lnTo>
                      <a:pt x="1130" y="376"/>
                    </a:lnTo>
                    <a:lnTo>
                      <a:pt x="1129" y="375"/>
                    </a:lnTo>
                    <a:lnTo>
                      <a:pt x="1127" y="375"/>
                    </a:lnTo>
                    <a:lnTo>
                      <a:pt x="1126" y="376"/>
                    </a:lnTo>
                    <a:lnTo>
                      <a:pt x="1122" y="379"/>
                    </a:lnTo>
                    <a:lnTo>
                      <a:pt x="1120" y="382"/>
                    </a:lnTo>
                    <a:lnTo>
                      <a:pt x="1120" y="382"/>
                    </a:lnTo>
                    <a:lnTo>
                      <a:pt x="1115" y="387"/>
                    </a:lnTo>
                    <a:lnTo>
                      <a:pt x="1110" y="389"/>
                    </a:lnTo>
                    <a:lnTo>
                      <a:pt x="1104" y="389"/>
                    </a:lnTo>
                    <a:lnTo>
                      <a:pt x="1097" y="389"/>
                    </a:lnTo>
                    <a:lnTo>
                      <a:pt x="1097" y="389"/>
                    </a:lnTo>
                    <a:lnTo>
                      <a:pt x="1092" y="390"/>
                    </a:lnTo>
                    <a:lnTo>
                      <a:pt x="1087" y="393"/>
                    </a:lnTo>
                    <a:lnTo>
                      <a:pt x="1081" y="397"/>
                    </a:lnTo>
                    <a:lnTo>
                      <a:pt x="1078" y="402"/>
                    </a:lnTo>
                    <a:lnTo>
                      <a:pt x="1074" y="407"/>
                    </a:lnTo>
                    <a:lnTo>
                      <a:pt x="1071" y="413"/>
                    </a:lnTo>
                    <a:lnTo>
                      <a:pt x="1070" y="419"/>
                    </a:lnTo>
                    <a:lnTo>
                      <a:pt x="1071" y="425"/>
                    </a:lnTo>
                    <a:lnTo>
                      <a:pt x="1071" y="425"/>
                    </a:lnTo>
                    <a:lnTo>
                      <a:pt x="1073" y="429"/>
                    </a:lnTo>
                    <a:lnTo>
                      <a:pt x="1074" y="431"/>
                    </a:lnTo>
                    <a:lnTo>
                      <a:pt x="1075" y="434"/>
                    </a:lnTo>
                    <a:lnTo>
                      <a:pt x="1078" y="434"/>
                    </a:lnTo>
                    <a:lnTo>
                      <a:pt x="1083" y="434"/>
                    </a:lnTo>
                    <a:lnTo>
                      <a:pt x="1088" y="431"/>
                    </a:lnTo>
                    <a:lnTo>
                      <a:pt x="1101" y="422"/>
                    </a:lnTo>
                    <a:lnTo>
                      <a:pt x="1106" y="420"/>
                    </a:lnTo>
                    <a:lnTo>
                      <a:pt x="1111" y="419"/>
                    </a:lnTo>
                    <a:lnTo>
                      <a:pt x="1111" y="419"/>
                    </a:lnTo>
                    <a:lnTo>
                      <a:pt x="1115" y="419"/>
                    </a:lnTo>
                    <a:lnTo>
                      <a:pt x="1116" y="420"/>
                    </a:lnTo>
                    <a:lnTo>
                      <a:pt x="1116" y="421"/>
                    </a:lnTo>
                    <a:lnTo>
                      <a:pt x="1115" y="424"/>
                    </a:lnTo>
                    <a:lnTo>
                      <a:pt x="1111" y="429"/>
                    </a:lnTo>
                    <a:lnTo>
                      <a:pt x="1107" y="433"/>
                    </a:lnTo>
                    <a:lnTo>
                      <a:pt x="1107" y="433"/>
                    </a:lnTo>
                    <a:lnTo>
                      <a:pt x="1103" y="439"/>
                    </a:lnTo>
                    <a:lnTo>
                      <a:pt x="1101" y="447"/>
                    </a:lnTo>
                    <a:lnTo>
                      <a:pt x="1096" y="453"/>
                    </a:lnTo>
                    <a:lnTo>
                      <a:pt x="1093" y="457"/>
                    </a:lnTo>
                    <a:lnTo>
                      <a:pt x="1089" y="458"/>
                    </a:lnTo>
                    <a:lnTo>
                      <a:pt x="1089" y="458"/>
                    </a:lnTo>
                    <a:lnTo>
                      <a:pt x="1087" y="459"/>
                    </a:lnTo>
                    <a:lnTo>
                      <a:pt x="1083" y="461"/>
                    </a:lnTo>
                    <a:lnTo>
                      <a:pt x="1080" y="462"/>
                    </a:lnTo>
                    <a:lnTo>
                      <a:pt x="1076" y="464"/>
                    </a:lnTo>
                    <a:lnTo>
                      <a:pt x="1076" y="464"/>
                    </a:lnTo>
                    <a:lnTo>
                      <a:pt x="1073" y="471"/>
                    </a:lnTo>
                    <a:lnTo>
                      <a:pt x="1069" y="477"/>
                    </a:lnTo>
                    <a:lnTo>
                      <a:pt x="1069" y="477"/>
                    </a:lnTo>
                    <a:lnTo>
                      <a:pt x="1065" y="480"/>
                    </a:lnTo>
                    <a:lnTo>
                      <a:pt x="1061" y="482"/>
                    </a:lnTo>
                    <a:lnTo>
                      <a:pt x="1055" y="487"/>
                    </a:lnTo>
                    <a:lnTo>
                      <a:pt x="1055" y="487"/>
                    </a:lnTo>
                    <a:lnTo>
                      <a:pt x="1047" y="495"/>
                    </a:lnTo>
                    <a:lnTo>
                      <a:pt x="1041" y="503"/>
                    </a:lnTo>
                    <a:lnTo>
                      <a:pt x="1041" y="503"/>
                    </a:lnTo>
                    <a:lnTo>
                      <a:pt x="1032" y="509"/>
                    </a:lnTo>
                    <a:lnTo>
                      <a:pt x="1022" y="514"/>
                    </a:lnTo>
                    <a:lnTo>
                      <a:pt x="1011" y="517"/>
                    </a:lnTo>
                    <a:lnTo>
                      <a:pt x="1001" y="521"/>
                    </a:lnTo>
                    <a:lnTo>
                      <a:pt x="1001" y="521"/>
                    </a:lnTo>
                    <a:lnTo>
                      <a:pt x="988" y="524"/>
                    </a:lnTo>
                    <a:lnTo>
                      <a:pt x="982" y="527"/>
                    </a:lnTo>
                    <a:lnTo>
                      <a:pt x="979" y="528"/>
                    </a:lnTo>
                    <a:lnTo>
                      <a:pt x="977" y="531"/>
                    </a:lnTo>
                    <a:lnTo>
                      <a:pt x="977" y="531"/>
                    </a:lnTo>
                    <a:lnTo>
                      <a:pt x="976" y="533"/>
                    </a:lnTo>
                    <a:lnTo>
                      <a:pt x="976" y="537"/>
                    </a:lnTo>
                    <a:lnTo>
                      <a:pt x="978" y="542"/>
                    </a:lnTo>
                    <a:lnTo>
                      <a:pt x="979" y="547"/>
                    </a:lnTo>
                    <a:lnTo>
                      <a:pt x="979" y="550"/>
                    </a:lnTo>
                    <a:lnTo>
                      <a:pt x="978" y="554"/>
                    </a:lnTo>
                    <a:lnTo>
                      <a:pt x="978" y="554"/>
                    </a:lnTo>
                    <a:lnTo>
                      <a:pt x="974" y="561"/>
                    </a:lnTo>
                    <a:lnTo>
                      <a:pt x="968" y="569"/>
                    </a:lnTo>
                    <a:lnTo>
                      <a:pt x="968" y="569"/>
                    </a:lnTo>
                    <a:lnTo>
                      <a:pt x="965" y="572"/>
                    </a:lnTo>
                    <a:lnTo>
                      <a:pt x="965" y="572"/>
                    </a:lnTo>
                    <a:lnTo>
                      <a:pt x="963" y="573"/>
                    </a:lnTo>
                    <a:lnTo>
                      <a:pt x="960" y="573"/>
                    </a:lnTo>
                    <a:lnTo>
                      <a:pt x="960" y="573"/>
                    </a:lnTo>
                    <a:lnTo>
                      <a:pt x="959" y="573"/>
                    </a:lnTo>
                    <a:lnTo>
                      <a:pt x="959" y="573"/>
                    </a:lnTo>
                    <a:lnTo>
                      <a:pt x="959" y="572"/>
                    </a:lnTo>
                    <a:lnTo>
                      <a:pt x="959" y="572"/>
                    </a:lnTo>
                    <a:lnTo>
                      <a:pt x="959" y="570"/>
                    </a:lnTo>
                    <a:lnTo>
                      <a:pt x="959" y="570"/>
                    </a:lnTo>
                    <a:lnTo>
                      <a:pt x="960" y="568"/>
                    </a:lnTo>
                    <a:lnTo>
                      <a:pt x="960" y="568"/>
                    </a:lnTo>
                    <a:lnTo>
                      <a:pt x="964" y="563"/>
                    </a:lnTo>
                    <a:lnTo>
                      <a:pt x="964" y="563"/>
                    </a:lnTo>
                    <a:lnTo>
                      <a:pt x="968" y="558"/>
                    </a:lnTo>
                    <a:lnTo>
                      <a:pt x="970" y="552"/>
                    </a:lnTo>
                    <a:lnTo>
                      <a:pt x="970" y="552"/>
                    </a:lnTo>
                    <a:lnTo>
                      <a:pt x="972" y="544"/>
                    </a:lnTo>
                    <a:lnTo>
                      <a:pt x="970" y="536"/>
                    </a:lnTo>
                    <a:lnTo>
                      <a:pt x="972" y="527"/>
                    </a:lnTo>
                    <a:lnTo>
                      <a:pt x="973" y="519"/>
                    </a:lnTo>
                    <a:lnTo>
                      <a:pt x="973" y="519"/>
                    </a:lnTo>
                    <a:lnTo>
                      <a:pt x="977" y="512"/>
                    </a:lnTo>
                    <a:lnTo>
                      <a:pt x="982" y="507"/>
                    </a:lnTo>
                    <a:lnTo>
                      <a:pt x="982" y="507"/>
                    </a:lnTo>
                    <a:lnTo>
                      <a:pt x="988" y="503"/>
                    </a:lnTo>
                    <a:lnTo>
                      <a:pt x="992" y="500"/>
                    </a:lnTo>
                    <a:lnTo>
                      <a:pt x="995" y="496"/>
                    </a:lnTo>
                    <a:lnTo>
                      <a:pt x="995" y="496"/>
                    </a:lnTo>
                    <a:lnTo>
                      <a:pt x="996" y="493"/>
                    </a:lnTo>
                    <a:lnTo>
                      <a:pt x="997" y="489"/>
                    </a:lnTo>
                    <a:lnTo>
                      <a:pt x="999" y="480"/>
                    </a:lnTo>
                    <a:lnTo>
                      <a:pt x="999" y="476"/>
                    </a:lnTo>
                    <a:lnTo>
                      <a:pt x="1000" y="472"/>
                    </a:lnTo>
                    <a:lnTo>
                      <a:pt x="1002" y="468"/>
                    </a:lnTo>
                    <a:lnTo>
                      <a:pt x="1006" y="464"/>
                    </a:lnTo>
                    <a:lnTo>
                      <a:pt x="1006" y="464"/>
                    </a:lnTo>
                    <a:lnTo>
                      <a:pt x="1015" y="458"/>
                    </a:lnTo>
                    <a:lnTo>
                      <a:pt x="1023" y="454"/>
                    </a:lnTo>
                    <a:lnTo>
                      <a:pt x="1030" y="448"/>
                    </a:lnTo>
                    <a:lnTo>
                      <a:pt x="1033" y="444"/>
                    </a:lnTo>
                    <a:lnTo>
                      <a:pt x="1036" y="440"/>
                    </a:lnTo>
                    <a:lnTo>
                      <a:pt x="1036" y="440"/>
                    </a:lnTo>
                    <a:lnTo>
                      <a:pt x="1039" y="431"/>
                    </a:lnTo>
                    <a:lnTo>
                      <a:pt x="1042" y="421"/>
                    </a:lnTo>
                    <a:lnTo>
                      <a:pt x="1046" y="411"/>
                    </a:lnTo>
                    <a:lnTo>
                      <a:pt x="1050" y="402"/>
                    </a:lnTo>
                    <a:lnTo>
                      <a:pt x="1050" y="402"/>
                    </a:lnTo>
                    <a:lnTo>
                      <a:pt x="1053" y="397"/>
                    </a:lnTo>
                    <a:lnTo>
                      <a:pt x="1060" y="392"/>
                    </a:lnTo>
                    <a:lnTo>
                      <a:pt x="1065" y="387"/>
                    </a:lnTo>
                    <a:lnTo>
                      <a:pt x="1070" y="382"/>
                    </a:lnTo>
                    <a:lnTo>
                      <a:pt x="1070" y="382"/>
                    </a:lnTo>
                    <a:lnTo>
                      <a:pt x="1071" y="378"/>
                    </a:lnTo>
                    <a:lnTo>
                      <a:pt x="1073" y="374"/>
                    </a:lnTo>
                    <a:lnTo>
                      <a:pt x="1071" y="371"/>
                    </a:lnTo>
                    <a:lnTo>
                      <a:pt x="1070" y="369"/>
                    </a:lnTo>
                    <a:lnTo>
                      <a:pt x="1067" y="364"/>
                    </a:lnTo>
                    <a:lnTo>
                      <a:pt x="1067" y="361"/>
                    </a:lnTo>
                    <a:lnTo>
                      <a:pt x="1066" y="359"/>
                    </a:lnTo>
                    <a:lnTo>
                      <a:pt x="1066" y="359"/>
                    </a:lnTo>
                    <a:lnTo>
                      <a:pt x="1067" y="355"/>
                    </a:lnTo>
                    <a:lnTo>
                      <a:pt x="1069" y="351"/>
                    </a:lnTo>
                    <a:lnTo>
                      <a:pt x="1075" y="343"/>
                    </a:lnTo>
                    <a:lnTo>
                      <a:pt x="1083" y="337"/>
                    </a:lnTo>
                    <a:lnTo>
                      <a:pt x="1087" y="329"/>
                    </a:lnTo>
                    <a:lnTo>
                      <a:pt x="1087" y="329"/>
                    </a:lnTo>
                    <a:lnTo>
                      <a:pt x="1089" y="323"/>
                    </a:lnTo>
                    <a:lnTo>
                      <a:pt x="1092" y="318"/>
                    </a:lnTo>
                    <a:lnTo>
                      <a:pt x="1092" y="318"/>
                    </a:lnTo>
                    <a:lnTo>
                      <a:pt x="1094" y="314"/>
                    </a:lnTo>
                    <a:lnTo>
                      <a:pt x="1098" y="310"/>
                    </a:lnTo>
                    <a:lnTo>
                      <a:pt x="1104" y="305"/>
                    </a:lnTo>
                    <a:lnTo>
                      <a:pt x="1104" y="305"/>
                    </a:lnTo>
                    <a:lnTo>
                      <a:pt x="1111" y="297"/>
                    </a:lnTo>
                    <a:lnTo>
                      <a:pt x="1115" y="291"/>
                    </a:lnTo>
                    <a:lnTo>
                      <a:pt x="1118" y="276"/>
                    </a:lnTo>
                    <a:lnTo>
                      <a:pt x="1118" y="276"/>
                    </a:lnTo>
                    <a:lnTo>
                      <a:pt x="1120" y="272"/>
                    </a:lnTo>
                    <a:lnTo>
                      <a:pt x="1121" y="269"/>
                    </a:lnTo>
                    <a:lnTo>
                      <a:pt x="1126" y="264"/>
                    </a:lnTo>
                    <a:lnTo>
                      <a:pt x="1126" y="264"/>
                    </a:lnTo>
                    <a:lnTo>
                      <a:pt x="1130" y="259"/>
                    </a:lnTo>
                    <a:lnTo>
                      <a:pt x="1131" y="254"/>
                    </a:lnTo>
                    <a:lnTo>
                      <a:pt x="1134" y="243"/>
                    </a:lnTo>
                    <a:lnTo>
                      <a:pt x="1134" y="243"/>
                    </a:lnTo>
                    <a:lnTo>
                      <a:pt x="1136" y="228"/>
                    </a:lnTo>
                    <a:lnTo>
                      <a:pt x="1141" y="214"/>
                    </a:lnTo>
                    <a:lnTo>
                      <a:pt x="1143" y="207"/>
                    </a:lnTo>
                    <a:lnTo>
                      <a:pt x="1141" y="200"/>
                    </a:lnTo>
                    <a:lnTo>
                      <a:pt x="1139" y="194"/>
                    </a:lnTo>
                    <a:lnTo>
                      <a:pt x="1134" y="188"/>
                    </a:lnTo>
                    <a:lnTo>
                      <a:pt x="1134" y="188"/>
                    </a:lnTo>
                    <a:lnTo>
                      <a:pt x="1126" y="184"/>
                    </a:lnTo>
                    <a:lnTo>
                      <a:pt x="1117" y="181"/>
                    </a:lnTo>
                    <a:lnTo>
                      <a:pt x="1110" y="179"/>
                    </a:lnTo>
                    <a:lnTo>
                      <a:pt x="1106" y="177"/>
                    </a:lnTo>
                    <a:lnTo>
                      <a:pt x="1102" y="175"/>
                    </a:lnTo>
                    <a:lnTo>
                      <a:pt x="1102" y="175"/>
                    </a:lnTo>
                    <a:lnTo>
                      <a:pt x="1096" y="169"/>
                    </a:lnTo>
                    <a:lnTo>
                      <a:pt x="1094" y="167"/>
                    </a:lnTo>
                    <a:lnTo>
                      <a:pt x="1096" y="166"/>
                    </a:lnTo>
                    <a:lnTo>
                      <a:pt x="1097" y="166"/>
                    </a:lnTo>
                    <a:lnTo>
                      <a:pt x="1099" y="166"/>
                    </a:lnTo>
                    <a:lnTo>
                      <a:pt x="1106" y="169"/>
                    </a:lnTo>
                    <a:lnTo>
                      <a:pt x="1106" y="169"/>
                    </a:lnTo>
                    <a:lnTo>
                      <a:pt x="1116" y="171"/>
                    </a:lnTo>
                    <a:lnTo>
                      <a:pt x="1120" y="172"/>
                    </a:lnTo>
                    <a:lnTo>
                      <a:pt x="1125" y="172"/>
                    </a:lnTo>
                    <a:lnTo>
                      <a:pt x="1129" y="170"/>
                    </a:lnTo>
                    <a:lnTo>
                      <a:pt x="1131" y="167"/>
                    </a:lnTo>
                    <a:lnTo>
                      <a:pt x="1134" y="163"/>
                    </a:lnTo>
                    <a:lnTo>
                      <a:pt x="1134" y="157"/>
                    </a:lnTo>
                    <a:lnTo>
                      <a:pt x="1134" y="157"/>
                    </a:lnTo>
                    <a:lnTo>
                      <a:pt x="1133" y="152"/>
                    </a:lnTo>
                    <a:lnTo>
                      <a:pt x="1130" y="148"/>
                    </a:lnTo>
                    <a:lnTo>
                      <a:pt x="1124" y="142"/>
                    </a:lnTo>
                    <a:lnTo>
                      <a:pt x="1124" y="142"/>
                    </a:lnTo>
                    <a:lnTo>
                      <a:pt x="1118" y="137"/>
                    </a:lnTo>
                    <a:lnTo>
                      <a:pt x="1113" y="130"/>
                    </a:lnTo>
                    <a:lnTo>
                      <a:pt x="1113" y="130"/>
                    </a:lnTo>
                    <a:lnTo>
                      <a:pt x="1110" y="124"/>
                    </a:lnTo>
                    <a:lnTo>
                      <a:pt x="1103" y="116"/>
                    </a:lnTo>
                    <a:lnTo>
                      <a:pt x="1097" y="110"/>
                    </a:lnTo>
                    <a:lnTo>
                      <a:pt x="1093" y="107"/>
                    </a:lnTo>
                    <a:lnTo>
                      <a:pt x="1089" y="107"/>
                    </a:lnTo>
                    <a:lnTo>
                      <a:pt x="1089" y="107"/>
                    </a:lnTo>
                    <a:lnTo>
                      <a:pt x="1083" y="107"/>
                    </a:lnTo>
                    <a:lnTo>
                      <a:pt x="1080" y="109"/>
                    </a:lnTo>
                    <a:lnTo>
                      <a:pt x="1080" y="111"/>
                    </a:lnTo>
                    <a:lnTo>
                      <a:pt x="1081" y="115"/>
                    </a:lnTo>
                    <a:lnTo>
                      <a:pt x="1088" y="121"/>
                    </a:lnTo>
                    <a:lnTo>
                      <a:pt x="1089" y="125"/>
                    </a:lnTo>
                    <a:lnTo>
                      <a:pt x="1089" y="128"/>
                    </a:lnTo>
                    <a:lnTo>
                      <a:pt x="1089" y="128"/>
                    </a:lnTo>
                    <a:lnTo>
                      <a:pt x="1089" y="128"/>
                    </a:lnTo>
                    <a:lnTo>
                      <a:pt x="1088" y="126"/>
                    </a:lnTo>
                    <a:lnTo>
                      <a:pt x="1084" y="123"/>
                    </a:lnTo>
                    <a:lnTo>
                      <a:pt x="1079" y="118"/>
                    </a:lnTo>
                    <a:lnTo>
                      <a:pt x="1078" y="114"/>
                    </a:lnTo>
                    <a:lnTo>
                      <a:pt x="1078" y="114"/>
                    </a:lnTo>
                    <a:lnTo>
                      <a:pt x="1075" y="106"/>
                    </a:lnTo>
                    <a:lnTo>
                      <a:pt x="1074" y="101"/>
                    </a:lnTo>
                    <a:lnTo>
                      <a:pt x="1073" y="98"/>
                    </a:lnTo>
                    <a:lnTo>
                      <a:pt x="1070" y="97"/>
                    </a:lnTo>
                    <a:lnTo>
                      <a:pt x="1062" y="95"/>
                    </a:lnTo>
                    <a:lnTo>
                      <a:pt x="1062" y="95"/>
                    </a:lnTo>
                    <a:lnTo>
                      <a:pt x="1059" y="93"/>
                    </a:lnTo>
                    <a:lnTo>
                      <a:pt x="1055" y="92"/>
                    </a:lnTo>
                    <a:lnTo>
                      <a:pt x="1051" y="88"/>
                    </a:lnTo>
                    <a:lnTo>
                      <a:pt x="1047" y="83"/>
                    </a:lnTo>
                    <a:lnTo>
                      <a:pt x="1044" y="81"/>
                    </a:lnTo>
                    <a:lnTo>
                      <a:pt x="1039" y="77"/>
                    </a:lnTo>
                    <a:lnTo>
                      <a:pt x="1039" y="77"/>
                    </a:lnTo>
                    <a:lnTo>
                      <a:pt x="1034" y="74"/>
                    </a:lnTo>
                    <a:lnTo>
                      <a:pt x="1028" y="73"/>
                    </a:lnTo>
                    <a:lnTo>
                      <a:pt x="1015" y="72"/>
                    </a:lnTo>
                    <a:lnTo>
                      <a:pt x="1001" y="73"/>
                    </a:lnTo>
                    <a:lnTo>
                      <a:pt x="990" y="77"/>
                    </a:lnTo>
                    <a:lnTo>
                      <a:pt x="990" y="77"/>
                    </a:lnTo>
                    <a:lnTo>
                      <a:pt x="983" y="78"/>
                    </a:lnTo>
                    <a:lnTo>
                      <a:pt x="978" y="81"/>
                    </a:lnTo>
                    <a:lnTo>
                      <a:pt x="978" y="81"/>
                    </a:lnTo>
                    <a:lnTo>
                      <a:pt x="958" y="84"/>
                    </a:lnTo>
                    <a:lnTo>
                      <a:pt x="939" y="92"/>
                    </a:lnTo>
                    <a:lnTo>
                      <a:pt x="939" y="92"/>
                    </a:lnTo>
                    <a:lnTo>
                      <a:pt x="933" y="95"/>
                    </a:lnTo>
                    <a:lnTo>
                      <a:pt x="931" y="97"/>
                    </a:lnTo>
                    <a:lnTo>
                      <a:pt x="932" y="101"/>
                    </a:lnTo>
                    <a:lnTo>
                      <a:pt x="932" y="107"/>
                    </a:lnTo>
                    <a:lnTo>
                      <a:pt x="932" y="107"/>
                    </a:lnTo>
                    <a:lnTo>
                      <a:pt x="932" y="111"/>
                    </a:lnTo>
                    <a:lnTo>
                      <a:pt x="931" y="114"/>
                    </a:lnTo>
                    <a:lnTo>
                      <a:pt x="930" y="116"/>
                    </a:lnTo>
                    <a:lnTo>
                      <a:pt x="928" y="119"/>
                    </a:lnTo>
                    <a:lnTo>
                      <a:pt x="922" y="121"/>
                    </a:lnTo>
                    <a:lnTo>
                      <a:pt x="916" y="124"/>
                    </a:lnTo>
                    <a:lnTo>
                      <a:pt x="916" y="124"/>
                    </a:lnTo>
                    <a:lnTo>
                      <a:pt x="905" y="128"/>
                    </a:lnTo>
                    <a:lnTo>
                      <a:pt x="900" y="129"/>
                    </a:lnTo>
                    <a:lnTo>
                      <a:pt x="895" y="128"/>
                    </a:lnTo>
                    <a:lnTo>
                      <a:pt x="895" y="128"/>
                    </a:lnTo>
                    <a:lnTo>
                      <a:pt x="891" y="126"/>
                    </a:lnTo>
                    <a:lnTo>
                      <a:pt x="890" y="124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3" y="114"/>
                    </a:lnTo>
                    <a:lnTo>
                      <a:pt x="897" y="109"/>
                    </a:lnTo>
                    <a:lnTo>
                      <a:pt x="897" y="109"/>
                    </a:lnTo>
                    <a:lnTo>
                      <a:pt x="902" y="101"/>
                    </a:lnTo>
                    <a:lnTo>
                      <a:pt x="907" y="92"/>
                    </a:lnTo>
                    <a:lnTo>
                      <a:pt x="908" y="88"/>
                    </a:lnTo>
                    <a:lnTo>
                      <a:pt x="909" y="83"/>
                    </a:lnTo>
                    <a:lnTo>
                      <a:pt x="909" y="78"/>
                    </a:lnTo>
                    <a:lnTo>
                      <a:pt x="908" y="74"/>
                    </a:lnTo>
                    <a:lnTo>
                      <a:pt x="908" y="74"/>
                    </a:lnTo>
                    <a:lnTo>
                      <a:pt x="905" y="70"/>
                    </a:lnTo>
                    <a:lnTo>
                      <a:pt x="903" y="68"/>
                    </a:lnTo>
                    <a:lnTo>
                      <a:pt x="897" y="65"/>
                    </a:lnTo>
                    <a:lnTo>
                      <a:pt x="889" y="64"/>
                    </a:lnTo>
                    <a:lnTo>
                      <a:pt x="881" y="65"/>
                    </a:lnTo>
                    <a:lnTo>
                      <a:pt x="881" y="65"/>
                    </a:lnTo>
                    <a:lnTo>
                      <a:pt x="877" y="68"/>
                    </a:lnTo>
                    <a:lnTo>
                      <a:pt x="874" y="69"/>
                    </a:lnTo>
                    <a:lnTo>
                      <a:pt x="870" y="72"/>
                    </a:lnTo>
                    <a:lnTo>
                      <a:pt x="865" y="73"/>
                    </a:lnTo>
                    <a:lnTo>
                      <a:pt x="865" y="73"/>
                    </a:lnTo>
                    <a:lnTo>
                      <a:pt x="862" y="72"/>
                    </a:lnTo>
                    <a:lnTo>
                      <a:pt x="858" y="70"/>
                    </a:lnTo>
                    <a:lnTo>
                      <a:pt x="853" y="68"/>
                    </a:lnTo>
                    <a:lnTo>
                      <a:pt x="853" y="68"/>
                    </a:lnTo>
                    <a:lnTo>
                      <a:pt x="845" y="68"/>
                    </a:lnTo>
                    <a:lnTo>
                      <a:pt x="834" y="70"/>
                    </a:lnTo>
                    <a:lnTo>
                      <a:pt x="824" y="72"/>
                    </a:lnTo>
                    <a:lnTo>
                      <a:pt x="821" y="72"/>
                    </a:lnTo>
                    <a:lnTo>
                      <a:pt x="819" y="70"/>
                    </a:lnTo>
                    <a:lnTo>
                      <a:pt x="819" y="70"/>
                    </a:lnTo>
                    <a:lnTo>
                      <a:pt x="820" y="69"/>
                    </a:lnTo>
                    <a:lnTo>
                      <a:pt x="821" y="68"/>
                    </a:lnTo>
                    <a:lnTo>
                      <a:pt x="828" y="61"/>
                    </a:lnTo>
                    <a:lnTo>
                      <a:pt x="838" y="54"/>
                    </a:lnTo>
                    <a:lnTo>
                      <a:pt x="838" y="54"/>
                    </a:lnTo>
                    <a:lnTo>
                      <a:pt x="848" y="44"/>
                    </a:lnTo>
                    <a:lnTo>
                      <a:pt x="853" y="37"/>
                    </a:lnTo>
                    <a:lnTo>
                      <a:pt x="856" y="31"/>
                    </a:lnTo>
                    <a:lnTo>
                      <a:pt x="856" y="31"/>
                    </a:lnTo>
                    <a:lnTo>
                      <a:pt x="857" y="23"/>
                    </a:lnTo>
                    <a:lnTo>
                      <a:pt x="856" y="18"/>
                    </a:lnTo>
                    <a:lnTo>
                      <a:pt x="852" y="13"/>
                    </a:lnTo>
                    <a:lnTo>
                      <a:pt x="845" y="10"/>
                    </a:lnTo>
                    <a:lnTo>
                      <a:pt x="845" y="10"/>
                    </a:lnTo>
                    <a:lnTo>
                      <a:pt x="838" y="9"/>
                    </a:lnTo>
                    <a:lnTo>
                      <a:pt x="831" y="9"/>
                    </a:lnTo>
                    <a:lnTo>
                      <a:pt x="831" y="9"/>
                    </a:lnTo>
                    <a:lnTo>
                      <a:pt x="826" y="8"/>
                    </a:lnTo>
                    <a:lnTo>
                      <a:pt x="823" y="7"/>
                    </a:lnTo>
                    <a:lnTo>
                      <a:pt x="814" y="1"/>
                    </a:lnTo>
                    <a:lnTo>
                      <a:pt x="814" y="1"/>
                    </a:lnTo>
                    <a:lnTo>
                      <a:pt x="810" y="0"/>
                    </a:lnTo>
                    <a:lnTo>
                      <a:pt x="805" y="0"/>
                    </a:lnTo>
                    <a:lnTo>
                      <a:pt x="801" y="1"/>
                    </a:lnTo>
                    <a:lnTo>
                      <a:pt x="796" y="3"/>
                    </a:lnTo>
                    <a:lnTo>
                      <a:pt x="788" y="7"/>
                    </a:lnTo>
                    <a:lnTo>
                      <a:pt x="780" y="12"/>
                    </a:lnTo>
                    <a:lnTo>
                      <a:pt x="780" y="12"/>
                    </a:lnTo>
                    <a:lnTo>
                      <a:pt x="773" y="17"/>
                    </a:lnTo>
                    <a:lnTo>
                      <a:pt x="769" y="22"/>
                    </a:lnTo>
                    <a:lnTo>
                      <a:pt x="760" y="33"/>
                    </a:lnTo>
                    <a:lnTo>
                      <a:pt x="760" y="33"/>
                    </a:lnTo>
                    <a:lnTo>
                      <a:pt x="756" y="38"/>
                    </a:lnTo>
                    <a:lnTo>
                      <a:pt x="754" y="42"/>
                    </a:lnTo>
                    <a:lnTo>
                      <a:pt x="754" y="42"/>
                    </a:lnTo>
                    <a:lnTo>
                      <a:pt x="754" y="46"/>
                    </a:lnTo>
                    <a:lnTo>
                      <a:pt x="754" y="49"/>
                    </a:lnTo>
                    <a:lnTo>
                      <a:pt x="754" y="51"/>
                    </a:lnTo>
                    <a:lnTo>
                      <a:pt x="752" y="55"/>
                    </a:lnTo>
                    <a:lnTo>
                      <a:pt x="752" y="55"/>
                    </a:lnTo>
                    <a:lnTo>
                      <a:pt x="751" y="59"/>
                    </a:lnTo>
                    <a:lnTo>
                      <a:pt x="749" y="61"/>
                    </a:lnTo>
                    <a:lnTo>
                      <a:pt x="746" y="65"/>
                    </a:lnTo>
                    <a:lnTo>
                      <a:pt x="745" y="69"/>
                    </a:lnTo>
                    <a:lnTo>
                      <a:pt x="745" y="69"/>
                    </a:lnTo>
                    <a:lnTo>
                      <a:pt x="741" y="77"/>
                    </a:lnTo>
                    <a:lnTo>
                      <a:pt x="738" y="83"/>
                    </a:lnTo>
                    <a:lnTo>
                      <a:pt x="738" y="83"/>
                    </a:lnTo>
                    <a:lnTo>
                      <a:pt x="737" y="88"/>
                    </a:lnTo>
                    <a:lnTo>
                      <a:pt x="736" y="92"/>
                    </a:lnTo>
                    <a:lnTo>
                      <a:pt x="734" y="102"/>
                    </a:lnTo>
                    <a:lnTo>
                      <a:pt x="734" y="102"/>
                    </a:lnTo>
                    <a:lnTo>
                      <a:pt x="733" y="107"/>
                    </a:lnTo>
                    <a:lnTo>
                      <a:pt x="732" y="112"/>
                    </a:lnTo>
                    <a:lnTo>
                      <a:pt x="732" y="112"/>
                    </a:lnTo>
                    <a:lnTo>
                      <a:pt x="733" y="116"/>
                    </a:lnTo>
                    <a:lnTo>
                      <a:pt x="734" y="119"/>
                    </a:lnTo>
                    <a:lnTo>
                      <a:pt x="738" y="124"/>
                    </a:lnTo>
                    <a:lnTo>
                      <a:pt x="738" y="124"/>
                    </a:lnTo>
                    <a:lnTo>
                      <a:pt x="741" y="129"/>
                    </a:lnTo>
                    <a:lnTo>
                      <a:pt x="741" y="134"/>
                    </a:lnTo>
                    <a:lnTo>
                      <a:pt x="742" y="143"/>
                    </a:lnTo>
                    <a:lnTo>
                      <a:pt x="742" y="143"/>
                    </a:lnTo>
                    <a:lnTo>
                      <a:pt x="745" y="149"/>
                    </a:lnTo>
                    <a:lnTo>
                      <a:pt x="746" y="152"/>
                    </a:lnTo>
                    <a:lnTo>
                      <a:pt x="749" y="153"/>
                    </a:lnTo>
                    <a:lnTo>
                      <a:pt x="754" y="155"/>
                    </a:lnTo>
                    <a:lnTo>
                      <a:pt x="760" y="156"/>
                    </a:lnTo>
                    <a:lnTo>
                      <a:pt x="760" y="156"/>
                    </a:lnTo>
                    <a:lnTo>
                      <a:pt x="766" y="160"/>
                    </a:lnTo>
                    <a:lnTo>
                      <a:pt x="770" y="162"/>
                    </a:lnTo>
                    <a:lnTo>
                      <a:pt x="771" y="165"/>
                    </a:lnTo>
                    <a:lnTo>
                      <a:pt x="771" y="165"/>
                    </a:lnTo>
                    <a:lnTo>
                      <a:pt x="769" y="166"/>
                    </a:lnTo>
                    <a:lnTo>
                      <a:pt x="765" y="165"/>
                    </a:lnTo>
                    <a:lnTo>
                      <a:pt x="759" y="163"/>
                    </a:lnTo>
                    <a:lnTo>
                      <a:pt x="759" y="163"/>
                    </a:lnTo>
                    <a:lnTo>
                      <a:pt x="747" y="162"/>
                    </a:lnTo>
                    <a:lnTo>
                      <a:pt x="737" y="163"/>
                    </a:lnTo>
                    <a:lnTo>
                      <a:pt x="727" y="166"/>
                    </a:lnTo>
                    <a:lnTo>
                      <a:pt x="717" y="169"/>
                    </a:lnTo>
                    <a:lnTo>
                      <a:pt x="717" y="169"/>
                    </a:lnTo>
                    <a:lnTo>
                      <a:pt x="708" y="171"/>
                    </a:lnTo>
                    <a:lnTo>
                      <a:pt x="704" y="171"/>
                    </a:lnTo>
                    <a:lnTo>
                      <a:pt x="699" y="171"/>
                    </a:lnTo>
                    <a:lnTo>
                      <a:pt x="699" y="171"/>
                    </a:lnTo>
                    <a:lnTo>
                      <a:pt x="696" y="170"/>
                    </a:lnTo>
                    <a:lnTo>
                      <a:pt x="692" y="167"/>
                    </a:lnTo>
                    <a:lnTo>
                      <a:pt x="690" y="166"/>
                    </a:lnTo>
                    <a:lnTo>
                      <a:pt x="686" y="165"/>
                    </a:lnTo>
                    <a:lnTo>
                      <a:pt x="686" y="165"/>
                    </a:lnTo>
                    <a:lnTo>
                      <a:pt x="685" y="166"/>
                    </a:lnTo>
                    <a:lnTo>
                      <a:pt x="683" y="167"/>
                    </a:lnTo>
                    <a:lnTo>
                      <a:pt x="682" y="171"/>
                    </a:lnTo>
                    <a:lnTo>
                      <a:pt x="683" y="175"/>
                    </a:lnTo>
                    <a:lnTo>
                      <a:pt x="686" y="180"/>
                    </a:lnTo>
                    <a:lnTo>
                      <a:pt x="694" y="190"/>
                    </a:lnTo>
                    <a:lnTo>
                      <a:pt x="700" y="195"/>
                    </a:lnTo>
                    <a:lnTo>
                      <a:pt x="700" y="195"/>
                    </a:lnTo>
                    <a:lnTo>
                      <a:pt x="710" y="207"/>
                    </a:lnTo>
                    <a:lnTo>
                      <a:pt x="714" y="213"/>
                    </a:lnTo>
                    <a:lnTo>
                      <a:pt x="718" y="218"/>
                    </a:lnTo>
                    <a:lnTo>
                      <a:pt x="719" y="225"/>
                    </a:lnTo>
                    <a:lnTo>
                      <a:pt x="720" y="232"/>
                    </a:lnTo>
                    <a:lnTo>
                      <a:pt x="719" y="239"/>
                    </a:lnTo>
                    <a:lnTo>
                      <a:pt x="717" y="246"/>
                    </a:lnTo>
                    <a:lnTo>
                      <a:pt x="717" y="246"/>
                    </a:lnTo>
                    <a:lnTo>
                      <a:pt x="710" y="260"/>
                    </a:lnTo>
                    <a:lnTo>
                      <a:pt x="708" y="267"/>
                    </a:lnTo>
                    <a:lnTo>
                      <a:pt x="708" y="271"/>
                    </a:lnTo>
                    <a:lnTo>
                      <a:pt x="708" y="274"/>
                    </a:lnTo>
                    <a:lnTo>
                      <a:pt x="708" y="274"/>
                    </a:lnTo>
                    <a:lnTo>
                      <a:pt x="710" y="280"/>
                    </a:lnTo>
                    <a:lnTo>
                      <a:pt x="715" y="285"/>
                    </a:lnTo>
                    <a:lnTo>
                      <a:pt x="724" y="292"/>
                    </a:lnTo>
                    <a:lnTo>
                      <a:pt x="724" y="292"/>
                    </a:lnTo>
                    <a:lnTo>
                      <a:pt x="728" y="299"/>
                    </a:lnTo>
                    <a:lnTo>
                      <a:pt x="732" y="305"/>
                    </a:lnTo>
                    <a:lnTo>
                      <a:pt x="736" y="313"/>
                    </a:lnTo>
                    <a:lnTo>
                      <a:pt x="741" y="319"/>
                    </a:lnTo>
                    <a:lnTo>
                      <a:pt x="741" y="319"/>
                    </a:lnTo>
                    <a:lnTo>
                      <a:pt x="747" y="325"/>
                    </a:lnTo>
                    <a:lnTo>
                      <a:pt x="752" y="333"/>
                    </a:lnTo>
                    <a:lnTo>
                      <a:pt x="757" y="341"/>
                    </a:lnTo>
                    <a:lnTo>
                      <a:pt x="759" y="345"/>
                    </a:lnTo>
                    <a:lnTo>
                      <a:pt x="760" y="350"/>
                    </a:lnTo>
                    <a:lnTo>
                      <a:pt x="760" y="350"/>
                    </a:lnTo>
                    <a:lnTo>
                      <a:pt x="760" y="356"/>
                    </a:lnTo>
                    <a:lnTo>
                      <a:pt x="760" y="359"/>
                    </a:lnTo>
                    <a:lnTo>
                      <a:pt x="761" y="362"/>
                    </a:lnTo>
                    <a:lnTo>
                      <a:pt x="761" y="362"/>
                    </a:lnTo>
                    <a:lnTo>
                      <a:pt x="765" y="369"/>
                    </a:lnTo>
                    <a:lnTo>
                      <a:pt x="770" y="374"/>
                    </a:lnTo>
                    <a:lnTo>
                      <a:pt x="770" y="374"/>
                    </a:lnTo>
                    <a:lnTo>
                      <a:pt x="778" y="378"/>
                    </a:lnTo>
                    <a:lnTo>
                      <a:pt x="786" y="382"/>
                    </a:lnTo>
                    <a:lnTo>
                      <a:pt x="794" y="383"/>
                    </a:lnTo>
                    <a:lnTo>
                      <a:pt x="802" y="383"/>
                    </a:lnTo>
                    <a:lnTo>
                      <a:pt x="802" y="383"/>
                    </a:lnTo>
                    <a:lnTo>
                      <a:pt x="805" y="382"/>
                    </a:lnTo>
                    <a:lnTo>
                      <a:pt x="807" y="380"/>
                    </a:lnTo>
                    <a:lnTo>
                      <a:pt x="812" y="376"/>
                    </a:lnTo>
                    <a:lnTo>
                      <a:pt x="812" y="376"/>
                    </a:lnTo>
                    <a:lnTo>
                      <a:pt x="816" y="375"/>
                    </a:lnTo>
                    <a:lnTo>
                      <a:pt x="821" y="375"/>
                    </a:lnTo>
                    <a:lnTo>
                      <a:pt x="829" y="375"/>
                    </a:lnTo>
                    <a:lnTo>
                      <a:pt x="829" y="375"/>
                    </a:lnTo>
                    <a:lnTo>
                      <a:pt x="838" y="371"/>
                    </a:lnTo>
                    <a:lnTo>
                      <a:pt x="847" y="366"/>
                    </a:lnTo>
                    <a:lnTo>
                      <a:pt x="854" y="360"/>
                    </a:lnTo>
                    <a:lnTo>
                      <a:pt x="862" y="353"/>
                    </a:lnTo>
                    <a:lnTo>
                      <a:pt x="862" y="353"/>
                    </a:lnTo>
                    <a:lnTo>
                      <a:pt x="867" y="348"/>
                    </a:lnTo>
                    <a:lnTo>
                      <a:pt x="868" y="345"/>
                    </a:lnTo>
                    <a:lnTo>
                      <a:pt x="867" y="341"/>
                    </a:lnTo>
                    <a:lnTo>
                      <a:pt x="865" y="334"/>
                    </a:lnTo>
                    <a:lnTo>
                      <a:pt x="865" y="334"/>
                    </a:lnTo>
                    <a:lnTo>
                      <a:pt x="862" y="327"/>
                    </a:lnTo>
                    <a:lnTo>
                      <a:pt x="862" y="322"/>
                    </a:lnTo>
                    <a:lnTo>
                      <a:pt x="862" y="317"/>
                    </a:lnTo>
                    <a:lnTo>
                      <a:pt x="863" y="311"/>
                    </a:lnTo>
                    <a:lnTo>
                      <a:pt x="866" y="308"/>
                    </a:lnTo>
                    <a:lnTo>
                      <a:pt x="870" y="305"/>
                    </a:lnTo>
                    <a:lnTo>
                      <a:pt x="875" y="305"/>
                    </a:lnTo>
                    <a:lnTo>
                      <a:pt x="875" y="305"/>
                    </a:lnTo>
                    <a:lnTo>
                      <a:pt x="877" y="305"/>
                    </a:lnTo>
                    <a:lnTo>
                      <a:pt x="880" y="308"/>
                    </a:lnTo>
                    <a:lnTo>
                      <a:pt x="885" y="313"/>
                    </a:lnTo>
                    <a:lnTo>
                      <a:pt x="890" y="319"/>
                    </a:lnTo>
                    <a:lnTo>
                      <a:pt x="894" y="324"/>
                    </a:lnTo>
                    <a:lnTo>
                      <a:pt x="894" y="324"/>
                    </a:lnTo>
                    <a:lnTo>
                      <a:pt x="899" y="327"/>
                    </a:lnTo>
                    <a:lnTo>
                      <a:pt x="908" y="331"/>
                    </a:lnTo>
                    <a:lnTo>
                      <a:pt x="916" y="334"/>
                    </a:lnTo>
                    <a:lnTo>
                      <a:pt x="918" y="337"/>
                    </a:lnTo>
                    <a:lnTo>
                      <a:pt x="919" y="338"/>
                    </a:lnTo>
                    <a:lnTo>
                      <a:pt x="919" y="338"/>
                    </a:lnTo>
                    <a:lnTo>
                      <a:pt x="918" y="341"/>
                    </a:lnTo>
                    <a:lnTo>
                      <a:pt x="916" y="342"/>
                    </a:lnTo>
                    <a:lnTo>
                      <a:pt x="907" y="346"/>
                    </a:lnTo>
                    <a:lnTo>
                      <a:pt x="897" y="348"/>
                    </a:lnTo>
                    <a:lnTo>
                      <a:pt x="890" y="351"/>
                    </a:lnTo>
                    <a:lnTo>
                      <a:pt x="890" y="351"/>
                    </a:lnTo>
                    <a:lnTo>
                      <a:pt x="886" y="356"/>
                    </a:lnTo>
                    <a:lnTo>
                      <a:pt x="881" y="360"/>
                    </a:lnTo>
                    <a:lnTo>
                      <a:pt x="881" y="360"/>
                    </a:lnTo>
                    <a:lnTo>
                      <a:pt x="874" y="365"/>
                    </a:lnTo>
                    <a:lnTo>
                      <a:pt x="867" y="371"/>
                    </a:lnTo>
                    <a:lnTo>
                      <a:pt x="867" y="371"/>
                    </a:lnTo>
                    <a:lnTo>
                      <a:pt x="862" y="374"/>
                    </a:lnTo>
                    <a:lnTo>
                      <a:pt x="858" y="376"/>
                    </a:lnTo>
                    <a:lnTo>
                      <a:pt x="849" y="380"/>
                    </a:lnTo>
                    <a:lnTo>
                      <a:pt x="849" y="380"/>
                    </a:lnTo>
                    <a:lnTo>
                      <a:pt x="847" y="383"/>
                    </a:lnTo>
                    <a:lnTo>
                      <a:pt x="844" y="385"/>
                    </a:lnTo>
                    <a:lnTo>
                      <a:pt x="839" y="392"/>
                    </a:lnTo>
                    <a:lnTo>
                      <a:pt x="839" y="392"/>
                    </a:lnTo>
                    <a:lnTo>
                      <a:pt x="833" y="393"/>
                    </a:lnTo>
                    <a:lnTo>
                      <a:pt x="825" y="394"/>
                    </a:lnTo>
                    <a:lnTo>
                      <a:pt x="819" y="397"/>
                    </a:lnTo>
                    <a:lnTo>
                      <a:pt x="816" y="399"/>
                    </a:lnTo>
                    <a:lnTo>
                      <a:pt x="815" y="402"/>
                    </a:lnTo>
                    <a:lnTo>
                      <a:pt x="815" y="402"/>
                    </a:lnTo>
                    <a:lnTo>
                      <a:pt x="815" y="405"/>
                    </a:lnTo>
                    <a:lnTo>
                      <a:pt x="815" y="408"/>
                    </a:lnTo>
                    <a:lnTo>
                      <a:pt x="819" y="413"/>
                    </a:lnTo>
                    <a:lnTo>
                      <a:pt x="823" y="417"/>
                    </a:lnTo>
                    <a:lnTo>
                      <a:pt x="823" y="421"/>
                    </a:lnTo>
                    <a:lnTo>
                      <a:pt x="823" y="424"/>
                    </a:lnTo>
                    <a:lnTo>
                      <a:pt x="823" y="424"/>
                    </a:lnTo>
                    <a:lnTo>
                      <a:pt x="823" y="426"/>
                    </a:lnTo>
                    <a:lnTo>
                      <a:pt x="820" y="429"/>
                    </a:lnTo>
                    <a:lnTo>
                      <a:pt x="819" y="429"/>
                    </a:lnTo>
                    <a:lnTo>
                      <a:pt x="816" y="429"/>
                    </a:lnTo>
                    <a:lnTo>
                      <a:pt x="811" y="429"/>
                    </a:lnTo>
                    <a:lnTo>
                      <a:pt x="806" y="426"/>
                    </a:lnTo>
                    <a:lnTo>
                      <a:pt x="806" y="426"/>
                    </a:lnTo>
                    <a:lnTo>
                      <a:pt x="798" y="421"/>
                    </a:lnTo>
                    <a:lnTo>
                      <a:pt x="794" y="419"/>
                    </a:lnTo>
                    <a:lnTo>
                      <a:pt x="791" y="419"/>
                    </a:lnTo>
                    <a:lnTo>
                      <a:pt x="791" y="419"/>
                    </a:lnTo>
                    <a:lnTo>
                      <a:pt x="788" y="420"/>
                    </a:lnTo>
                    <a:lnTo>
                      <a:pt x="787" y="422"/>
                    </a:lnTo>
                    <a:lnTo>
                      <a:pt x="787" y="425"/>
                    </a:lnTo>
                    <a:lnTo>
                      <a:pt x="787" y="427"/>
                    </a:lnTo>
                    <a:lnTo>
                      <a:pt x="791" y="434"/>
                    </a:lnTo>
                    <a:lnTo>
                      <a:pt x="794" y="438"/>
                    </a:lnTo>
                    <a:lnTo>
                      <a:pt x="794" y="438"/>
                    </a:lnTo>
                    <a:lnTo>
                      <a:pt x="805" y="450"/>
                    </a:lnTo>
                    <a:lnTo>
                      <a:pt x="810" y="458"/>
                    </a:lnTo>
                    <a:lnTo>
                      <a:pt x="812" y="466"/>
                    </a:lnTo>
                    <a:lnTo>
                      <a:pt x="812" y="466"/>
                    </a:lnTo>
                    <a:lnTo>
                      <a:pt x="812" y="470"/>
                    </a:lnTo>
                    <a:lnTo>
                      <a:pt x="811" y="473"/>
                    </a:lnTo>
                    <a:lnTo>
                      <a:pt x="810" y="476"/>
                    </a:lnTo>
                    <a:lnTo>
                      <a:pt x="807" y="477"/>
                    </a:lnTo>
                    <a:lnTo>
                      <a:pt x="802" y="477"/>
                    </a:lnTo>
                    <a:lnTo>
                      <a:pt x="794" y="476"/>
                    </a:lnTo>
                    <a:lnTo>
                      <a:pt x="794" y="476"/>
                    </a:lnTo>
                    <a:lnTo>
                      <a:pt x="789" y="473"/>
                    </a:lnTo>
                    <a:lnTo>
                      <a:pt x="788" y="470"/>
                    </a:lnTo>
                    <a:lnTo>
                      <a:pt x="787" y="466"/>
                    </a:lnTo>
                    <a:lnTo>
                      <a:pt x="787" y="459"/>
                    </a:lnTo>
                    <a:lnTo>
                      <a:pt x="788" y="448"/>
                    </a:lnTo>
                    <a:lnTo>
                      <a:pt x="788" y="443"/>
                    </a:lnTo>
                    <a:lnTo>
                      <a:pt x="786" y="438"/>
                    </a:lnTo>
                    <a:lnTo>
                      <a:pt x="786" y="438"/>
                    </a:lnTo>
                    <a:lnTo>
                      <a:pt x="782" y="434"/>
                    </a:lnTo>
                    <a:lnTo>
                      <a:pt x="774" y="430"/>
                    </a:lnTo>
                    <a:lnTo>
                      <a:pt x="766" y="426"/>
                    </a:lnTo>
                    <a:lnTo>
                      <a:pt x="761" y="424"/>
                    </a:lnTo>
                    <a:lnTo>
                      <a:pt x="761" y="424"/>
                    </a:lnTo>
                    <a:lnTo>
                      <a:pt x="756" y="425"/>
                    </a:lnTo>
                    <a:lnTo>
                      <a:pt x="754" y="426"/>
                    </a:lnTo>
                    <a:lnTo>
                      <a:pt x="751" y="427"/>
                    </a:lnTo>
                    <a:lnTo>
                      <a:pt x="750" y="431"/>
                    </a:lnTo>
                    <a:lnTo>
                      <a:pt x="750" y="438"/>
                    </a:lnTo>
                    <a:lnTo>
                      <a:pt x="751" y="444"/>
                    </a:lnTo>
                    <a:lnTo>
                      <a:pt x="751" y="444"/>
                    </a:lnTo>
                    <a:lnTo>
                      <a:pt x="757" y="454"/>
                    </a:lnTo>
                    <a:lnTo>
                      <a:pt x="759" y="459"/>
                    </a:lnTo>
                    <a:lnTo>
                      <a:pt x="759" y="462"/>
                    </a:lnTo>
                    <a:lnTo>
                      <a:pt x="757" y="463"/>
                    </a:lnTo>
                    <a:lnTo>
                      <a:pt x="757" y="463"/>
                    </a:lnTo>
                    <a:lnTo>
                      <a:pt x="755" y="466"/>
                    </a:lnTo>
                    <a:lnTo>
                      <a:pt x="752" y="466"/>
                    </a:lnTo>
                    <a:lnTo>
                      <a:pt x="750" y="464"/>
                    </a:lnTo>
                    <a:lnTo>
                      <a:pt x="746" y="462"/>
                    </a:lnTo>
                    <a:lnTo>
                      <a:pt x="741" y="457"/>
                    </a:lnTo>
                    <a:lnTo>
                      <a:pt x="737" y="453"/>
                    </a:lnTo>
                    <a:lnTo>
                      <a:pt x="737" y="453"/>
                    </a:lnTo>
                    <a:lnTo>
                      <a:pt x="736" y="449"/>
                    </a:lnTo>
                    <a:lnTo>
                      <a:pt x="736" y="445"/>
                    </a:lnTo>
                    <a:lnTo>
                      <a:pt x="736" y="436"/>
                    </a:lnTo>
                    <a:lnTo>
                      <a:pt x="736" y="436"/>
                    </a:lnTo>
                    <a:lnTo>
                      <a:pt x="734" y="433"/>
                    </a:lnTo>
                    <a:lnTo>
                      <a:pt x="733" y="430"/>
                    </a:lnTo>
                    <a:lnTo>
                      <a:pt x="729" y="425"/>
                    </a:lnTo>
                    <a:lnTo>
                      <a:pt x="729" y="425"/>
                    </a:lnTo>
                    <a:lnTo>
                      <a:pt x="727" y="421"/>
                    </a:lnTo>
                    <a:lnTo>
                      <a:pt x="726" y="420"/>
                    </a:lnTo>
                    <a:lnTo>
                      <a:pt x="728" y="417"/>
                    </a:lnTo>
                    <a:lnTo>
                      <a:pt x="728" y="417"/>
                    </a:lnTo>
                    <a:lnTo>
                      <a:pt x="731" y="416"/>
                    </a:lnTo>
                    <a:lnTo>
                      <a:pt x="734" y="416"/>
                    </a:lnTo>
                    <a:lnTo>
                      <a:pt x="740" y="416"/>
                    </a:lnTo>
                    <a:lnTo>
                      <a:pt x="743" y="415"/>
                    </a:lnTo>
                    <a:lnTo>
                      <a:pt x="743" y="415"/>
                    </a:lnTo>
                    <a:lnTo>
                      <a:pt x="747" y="412"/>
                    </a:lnTo>
                    <a:lnTo>
                      <a:pt x="752" y="407"/>
                    </a:lnTo>
                    <a:lnTo>
                      <a:pt x="759" y="397"/>
                    </a:lnTo>
                    <a:lnTo>
                      <a:pt x="759" y="397"/>
                    </a:lnTo>
                    <a:lnTo>
                      <a:pt x="760" y="393"/>
                    </a:lnTo>
                    <a:lnTo>
                      <a:pt x="760" y="389"/>
                    </a:lnTo>
                    <a:lnTo>
                      <a:pt x="759" y="387"/>
                    </a:lnTo>
                    <a:lnTo>
                      <a:pt x="757" y="384"/>
                    </a:lnTo>
                    <a:lnTo>
                      <a:pt x="754" y="379"/>
                    </a:lnTo>
                    <a:lnTo>
                      <a:pt x="750" y="371"/>
                    </a:lnTo>
                    <a:lnTo>
                      <a:pt x="750" y="371"/>
                    </a:lnTo>
                    <a:lnTo>
                      <a:pt x="749" y="368"/>
                    </a:lnTo>
                    <a:lnTo>
                      <a:pt x="749" y="364"/>
                    </a:lnTo>
                    <a:lnTo>
                      <a:pt x="750" y="357"/>
                    </a:lnTo>
                    <a:lnTo>
                      <a:pt x="752" y="351"/>
                    </a:lnTo>
                    <a:lnTo>
                      <a:pt x="752" y="348"/>
                    </a:lnTo>
                    <a:lnTo>
                      <a:pt x="752" y="345"/>
                    </a:lnTo>
                    <a:lnTo>
                      <a:pt x="752" y="345"/>
                    </a:lnTo>
                    <a:lnTo>
                      <a:pt x="751" y="342"/>
                    </a:lnTo>
                    <a:lnTo>
                      <a:pt x="750" y="339"/>
                    </a:lnTo>
                    <a:lnTo>
                      <a:pt x="746" y="336"/>
                    </a:lnTo>
                    <a:lnTo>
                      <a:pt x="741" y="333"/>
                    </a:lnTo>
                    <a:lnTo>
                      <a:pt x="738" y="331"/>
                    </a:lnTo>
                    <a:lnTo>
                      <a:pt x="737" y="328"/>
                    </a:lnTo>
                    <a:lnTo>
                      <a:pt x="737" y="328"/>
                    </a:lnTo>
                    <a:lnTo>
                      <a:pt x="736" y="322"/>
                    </a:lnTo>
                    <a:lnTo>
                      <a:pt x="734" y="319"/>
                    </a:lnTo>
                    <a:lnTo>
                      <a:pt x="733" y="317"/>
                    </a:lnTo>
                    <a:lnTo>
                      <a:pt x="733" y="317"/>
                    </a:lnTo>
                    <a:lnTo>
                      <a:pt x="729" y="313"/>
                    </a:lnTo>
                    <a:lnTo>
                      <a:pt x="726" y="309"/>
                    </a:lnTo>
                    <a:lnTo>
                      <a:pt x="726" y="309"/>
                    </a:lnTo>
                    <a:lnTo>
                      <a:pt x="723" y="302"/>
                    </a:lnTo>
                    <a:lnTo>
                      <a:pt x="722" y="300"/>
                    </a:lnTo>
                    <a:lnTo>
                      <a:pt x="719" y="297"/>
                    </a:lnTo>
                    <a:lnTo>
                      <a:pt x="719" y="297"/>
                    </a:lnTo>
                    <a:lnTo>
                      <a:pt x="712" y="292"/>
                    </a:lnTo>
                    <a:lnTo>
                      <a:pt x="704" y="287"/>
                    </a:lnTo>
                    <a:lnTo>
                      <a:pt x="704" y="287"/>
                    </a:lnTo>
                    <a:lnTo>
                      <a:pt x="699" y="281"/>
                    </a:lnTo>
                    <a:lnTo>
                      <a:pt x="698" y="277"/>
                    </a:lnTo>
                    <a:lnTo>
                      <a:pt x="698" y="274"/>
                    </a:lnTo>
                    <a:lnTo>
                      <a:pt x="699" y="269"/>
                    </a:lnTo>
                    <a:lnTo>
                      <a:pt x="701" y="263"/>
                    </a:lnTo>
                    <a:lnTo>
                      <a:pt x="709" y="251"/>
                    </a:lnTo>
                    <a:lnTo>
                      <a:pt x="713" y="245"/>
                    </a:lnTo>
                    <a:lnTo>
                      <a:pt x="714" y="239"/>
                    </a:lnTo>
                    <a:lnTo>
                      <a:pt x="714" y="239"/>
                    </a:lnTo>
                    <a:lnTo>
                      <a:pt x="714" y="231"/>
                    </a:lnTo>
                    <a:lnTo>
                      <a:pt x="713" y="223"/>
                    </a:lnTo>
                    <a:lnTo>
                      <a:pt x="710" y="217"/>
                    </a:lnTo>
                    <a:lnTo>
                      <a:pt x="708" y="213"/>
                    </a:lnTo>
                    <a:lnTo>
                      <a:pt x="705" y="211"/>
                    </a:lnTo>
                    <a:lnTo>
                      <a:pt x="705" y="211"/>
                    </a:lnTo>
                    <a:lnTo>
                      <a:pt x="696" y="208"/>
                    </a:lnTo>
                    <a:lnTo>
                      <a:pt x="687" y="207"/>
                    </a:lnTo>
                    <a:lnTo>
                      <a:pt x="678" y="209"/>
                    </a:lnTo>
                    <a:lnTo>
                      <a:pt x="671" y="213"/>
                    </a:lnTo>
                    <a:lnTo>
                      <a:pt x="671" y="213"/>
                    </a:lnTo>
                    <a:lnTo>
                      <a:pt x="667" y="218"/>
                    </a:lnTo>
                    <a:lnTo>
                      <a:pt x="662" y="225"/>
                    </a:lnTo>
                    <a:lnTo>
                      <a:pt x="658" y="231"/>
                    </a:lnTo>
                    <a:lnTo>
                      <a:pt x="655" y="234"/>
                    </a:lnTo>
                    <a:lnTo>
                      <a:pt x="653" y="235"/>
                    </a:lnTo>
                    <a:lnTo>
                      <a:pt x="653" y="235"/>
                    </a:lnTo>
                    <a:lnTo>
                      <a:pt x="650" y="235"/>
                    </a:lnTo>
                    <a:lnTo>
                      <a:pt x="648" y="235"/>
                    </a:lnTo>
                    <a:lnTo>
                      <a:pt x="643" y="232"/>
                    </a:lnTo>
                    <a:lnTo>
                      <a:pt x="641" y="231"/>
                    </a:lnTo>
                    <a:lnTo>
                      <a:pt x="639" y="232"/>
                    </a:lnTo>
                    <a:lnTo>
                      <a:pt x="636" y="234"/>
                    </a:lnTo>
                    <a:lnTo>
                      <a:pt x="634" y="237"/>
                    </a:lnTo>
                    <a:lnTo>
                      <a:pt x="634" y="237"/>
                    </a:lnTo>
                    <a:lnTo>
                      <a:pt x="631" y="246"/>
                    </a:lnTo>
                    <a:lnTo>
                      <a:pt x="630" y="248"/>
                    </a:lnTo>
                    <a:lnTo>
                      <a:pt x="629" y="248"/>
                    </a:lnTo>
                    <a:lnTo>
                      <a:pt x="624" y="246"/>
                    </a:lnTo>
                    <a:lnTo>
                      <a:pt x="624" y="246"/>
                    </a:lnTo>
                    <a:lnTo>
                      <a:pt x="622" y="245"/>
                    </a:lnTo>
                    <a:lnTo>
                      <a:pt x="621" y="243"/>
                    </a:lnTo>
                    <a:lnTo>
                      <a:pt x="620" y="241"/>
                    </a:lnTo>
                    <a:lnTo>
                      <a:pt x="617" y="240"/>
                    </a:lnTo>
                    <a:lnTo>
                      <a:pt x="617" y="240"/>
                    </a:lnTo>
                    <a:lnTo>
                      <a:pt x="613" y="240"/>
                    </a:lnTo>
                    <a:lnTo>
                      <a:pt x="611" y="243"/>
                    </a:lnTo>
                    <a:lnTo>
                      <a:pt x="609" y="245"/>
                    </a:lnTo>
                    <a:lnTo>
                      <a:pt x="607" y="248"/>
                    </a:lnTo>
                    <a:lnTo>
                      <a:pt x="607" y="248"/>
                    </a:lnTo>
                    <a:lnTo>
                      <a:pt x="604" y="249"/>
                    </a:lnTo>
                    <a:lnTo>
                      <a:pt x="603" y="249"/>
                    </a:lnTo>
                    <a:lnTo>
                      <a:pt x="603" y="246"/>
                    </a:lnTo>
                    <a:lnTo>
                      <a:pt x="603" y="241"/>
                    </a:lnTo>
                    <a:lnTo>
                      <a:pt x="603" y="241"/>
                    </a:lnTo>
                    <a:lnTo>
                      <a:pt x="604" y="234"/>
                    </a:lnTo>
                    <a:lnTo>
                      <a:pt x="604" y="231"/>
                    </a:lnTo>
                    <a:lnTo>
                      <a:pt x="603" y="228"/>
                    </a:lnTo>
                    <a:lnTo>
                      <a:pt x="601" y="226"/>
                    </a:lnTo>
                    <a:lnTo>
                      <a:pt x="598" y="225"/>
                    </a:lnTo>
                    <a:lnTo>
                      <a:pt x="595" y="225"/>
                    </a:lnTo>
                    <a:lnTo>
                      <a:pt x="590" y="225"/>
                    </a:lnTo>
                    <a:lnTo>
                      <a:pt x="590" y="225"/>
                    </a:lnTo>
                    <a:lnTo>
                      <a:pt x="557" y="231"/>
                    </a:lnTo>
                    <a:lnTo>
                      <a:pt x="542" y="235"/>
                    </a:lnTo>
                    <a:lnTo>
                      <a:pt x="525" y="239"/>
                    </a:lnTo>
                    <a:lnTo>
                      <a:pt x="525" y="239"/>
                    </a:lnTo>
                    <a:lnTo>
                      <a:pt x="521" y="241"/>
                    </a:lnTo>
                    <a:lnTo>
                      <a:pt x="518" y="244"/>
                    </a:lnTo>
                    <a:lnTo>
                      <a:pt x="516" y="245"/>
                    </a:lnTo>
                    <a:lnTo>
                      <a:pt x="516" y="248"/>
                    </a:lnTo>
                    <a:lnTo>
                      <a:pt x="518" y="249"/>
                    </a:lnTo>
                    <a:lnTo>
                      <a:pt x="520" y="251"/>
                    </a:lnTo>
                    <a:lnTo>
                      <a:pt x="520" y="251"/>
                    </a:lnTo>
                    <a:lnTo>
                      <a:pt x="525" y="251"/>
                    </a:lnTo>
                    <a:lnTo>
                      <a:pt x="532" y="250"/>
                    </a:lnTo>
                    <a:lnTo>
                      <a:pt x="538" y="250"/>
                    </a:lnTo>
                    <a:lnTo>
                      <a:pt x="539" y="251"/>
                    </a:lnTo>
                    <a:lnTo>
                      <a:pt x="541" y="254"/>
                    </a:lnTo>
                    <a:lnTo>
                      <a:pt x="541" y="254"/>
                    </a:lnTo>
                    <a:lnTo>
                      <a:pt x="541" y="257"/>
                    </a:lnTo>
                    <a:lnTo>
                      <a:pt x="541" y="259"/>
                    </a:lnTo>
                    <a:lnTo>
                      <a:pt x="537" y="263"/>
                    </a:lnTo>
                    <a:lnTo>
                      <a:pt x="537" y="263"/>
                    </a:lnTo>
                    <a:lnTo>
                      <a:pt x="532" y="267"/>
                    </a:lnTo>
                    <a:lnTo>
                      <a:pt x="527" y="268"/>
                    </a:lnTo>
                    <a:lnTo>
                      <a:pt x="519" y="269"/>
                    </a:lnTo>
                    <a:lnTo>
                      <a:pt x="519" y="269"/>
                    </a:lnTo>
                    <a:lnTo>
                      <a:pt x="511" y="271"/>
                    </a:lnTo>
                    <a:lnTo>
                      <a:pt x="502" y="273"/>
                    </a:lnTo>
                    <a:lnTo>
                      <a:pt x="487" y="281"/>
                    </a:lnTo>
                    <a:lnTo>
                      <a:pt x="487" y="281"/>
                    </a:lnTo>
                    <a:lnTo>
                      <a:pt x="472" y="288"/>
                    </a:lnTo>
                    <a:lnTo>
                      <a:pt x="464" y="291"/>
                    </a:lnTo>
                    <a:lnTo>
                      <a:pt x="455" y="292"/>
                    </a:lnTo>
                    <a:lnTo>
                      <a:pt x="455" y="292"/>
                    </a:lnTo>
                    <a:lnTo>
                      <a:pt x="447" y="294"/>
                    </a:lnTo>
                    <a:lnTo>
                      <a:pt x="439" y="294"/>
                    </a:lnTo>
                    <a:lnTo>
                      <a:pt x="439" y="294"/>
                    </a:lnTo>
                    <a:lnTo>
                      <a:pt x="435" y="296"/>
                    </a:lnTo>
                    <a:lnTo>
                      <a:pt x="432" y="299"/>
                    </a:lnTo>
                    <a:lnTo>
                      <a:pt x="427" y="305"/>
                    </a:lnTo>
                    <a:lnTo>
                      <a:pt x="427" y="305"/>
                    </a:lnTo>
                    <a:lnTo>
                      <a:pt x="423" y="308"/>
                    </a:lnTo>
                    <a:lnTo>
                      <a:pt x="421" y="309"/>
                    </a:lnTo>
                    <a:lnTo>
                      <a:pt x="413" y="310"/>
                    </a:lnTo>
                    <a:lnTo>
                      <a:pt x="405" y="311"/>
                    </a:lnTo>
                    <a:lnTo>
                      <a:pt x="402" y="313"/>
                    </a:lnTo>
                    <a:lnTo>
                      <a:pt x="398" y="315"/>
                    </a:lnTo>
                    <a:lnTo>
                      <a:pt x="398" y="315"/>
                    </a:lnTo>
                    <a:lnTo>
                      <a:pt x="394" y="322"/>
                    </a:lnTo>
                    <a:lnTo>
                      <a:pt x="390" y="328"/>
                    </a:lnTo>
                    <a:lnTo>
                      <a:pt x="386" y="336"/>
                    </a:lnTo>
                    <a:lnTo>
                      <a:pt x="381" y="342"/>
                    </a:lnTo>
                    <a:lnTo>
                      <a:pt x="381" y="342"/>
                    </a:lnTo>
                    <a:lnTo>
                      <a:pt x="367" y="353"/>
                    </a:lnTo>
                    <a:lnTo>
                      <a:pt x="353" y="365"/>
                    </a:lnTo>
                    <a:lnTo>
                      <a:pt x="347" y="371"/>
                    </a:lnTo>
                    <a:lnTo>
                      <a:pt x="342" y="378"/>
                    </a:lnTo>
                    <a:lnTo>
                      <a:pt x="336" y="385"/>
                    </a:lnTo>
                    <a:lnTo>
                      <a:pt x="331" y="394"/>
                    </a:lnTo>
                    <a:lnTo>
                      <a:pt x="331" y="394"/>
                    </a:lnTo>
                    <a:lnTo>
                      <a:pt x="328" y="399"/>
                    </a:lnTo>
                    <a:lnTo>
                      <a:pt x="326" y="403"/>
                    </a:lnTo>
                    <a:lnTo>
                      <a:pt x="325" y="406"/>
                    </a:lnTo>
                    <a:lnTo>
                      <a:pt x="325" y="406"/>
                    </a:lnTo>
                    <a:lnTo>
                      <a:pt x="325" y="408"/>
                    </a:lnTo>
                    <a:lnTo>
                      <a:pt x="326" y="410"/>
                    </a:lnTo>
                    <a:lnTo>
                      <a:pt x="326" y="411"/>
                    </a:lnTo>
                    <a:lnTo>
                      <a:pt x="326" y="413"/>
                    </a:lnTo>
                    <a:lnTo>
                      <a:pt x="326" y="413"/>
                    </a:lnTo>
                    <a:lnTo>
                      <a:pt x="325" y="416"/>
                    </a:lnTo>
                    <a:lnTo>
                      <a:pt x="324" y="419"/>
                    </a:lnTo>
                    <a:lnTo>
                      <a:pt x="320" y="422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7"/>
                    </a:lnTo>
                    <a:lnTo>
                      <a:pt x="324" y="431"/>
                    </a:lnTo>
                    <a:lnTo>
                      <a:pt x="324" y="431"/>
                    </a:lnTo>
                    <a:lnTo>
                      <a:pt x="326" y="433"/>
                    </a:lnTo>
                    <a:lnTo>
                      <a:pt x="330" y="434"/>
                    </a:lnTo>
                    <a:lnTo>
                      <a:pt x="333" y="435"/>
                    </a:lnTo>
                    <a:lnTo>
                      <a:pt x="335" y="439"/>
                    </a:lnTo>
                    <a:lnTo>
                      <a:pt x="335" y="439"/>
                    </a:lnTo>
                    <a:lnTo>
                      <a:pt x="335" y="442"/>
                    </a:lnTo>
                    <a:lnTo>
                      <a:pt x="335" y="443"/>
                    </a:lnTo>
                    <a:lnTo>
                      <a:pt x="333" y="444"/>
                    </a:lnTo>
                    <a:lnTo>
                      <a:pt x="330" y="445"/>
                    </a:lnTo>
                    <a:lnTo>
                      <a:pt x="330" y="445"/>
                    </a:lnTo>
                    <a:lnTo>
                      <a:pt x="328" y="444"/>
                    </a:lnTo>
                    <a:lnTo>
                      <a:pt x="324" y="443"/>
                    </a:lnTo>
                    <a:lnTo>
                      <a:pt x="317" y="438"/>
                    </a:lnTo>
                    <a:lnTo>
                      <a:pt x="311" y="434"/>
                    </a:lnTo>
                    <a:lnTo>
                      <a:pt x="308" y="434"/>
                    </a:lnTo>
                    <a:lnTo>
                      <a:pt x="305" y="434"/>
                    </a:lnTo>
                    <a:lnTo>
                      <a:pt x="305" y="434"/>
                    </a:lnTo>
                    <a:lnTo>
                      <a:pt x="301" y="436"/>
                    </a:lnTo>
                    <a:lnTo>
                      <a:pt x="299" y="440"/>
                    </a:lnTo>
                    <a:lnTo>
                      <a:pt x="301" y="444"/>
                    </a:lnTo>
                    <a:lnTo>
                      <a:pt x="302" y="448"/>
                    </a:lnTo>
                    <a:lnTo>
                      <a:pt x="310" y="454"/>
                    </a:lnTo>
                    <a:lnTo>
                      <a:pt x="315" y="459"/>
                    </a:lnTo>
                    <a:lnTo>
                      <a:pt x="315" y="459"/>
                    </a:lnTo>
                    <a:lnTo>
                      <a:pt x="319" y="466"/>
                    </a:lnTo>
                    <a:lnTo>
                      <a:pt x="324" y="472"/>
                    </a:lnTo>
                    <a:lnTo>
                      <a:pt x="324" y="472"/>
                    </a:lnTo>
                    <a:lnTo>
                      <a:pt x="329" y="476"/>
                    </a:lnTo>
                    <a:lnTo>
                      <a:pt x="333" y="478"/>
                    </a:lnTo>
                    <a:lnTo>
                      <a:pt x="334" y="482"/>
                    </a:lnTo>
                    <a:lnTo>
                      <a:pt x="334" y="482"/>
                    </a:lnTo>
                    <a:lnTo>
                      <a:pt x="334" y="485"/>
                    </a:lnTo>
                    <a:lnTo>
                      <a:pt x="334" y="487"/>
                    </a:lnTo>
                    <a:lnTo>
                      <a:pt x="330" y="493"/>
                    </a:lnTo>
                    <a:lnTo>
                      <a:pt x="325" y="496"/>
                    </a:lnTo>
                    <a:lnTo>
                      <a:pt x="320" y="499"/>
                    </a:lnTo>
                    <a:lnTo>
                      <a:pt x="320" y="499"/>
                    </a:lnTo>
                    <a:lnTo>
                      <a:pt x="312" y="500"/>
                    </a:lnTo>
                    <a:lnTo>
                      <a:pt x="303" y="501"/>
                    </a:lnTo>
                    <a:lnTo>
                      <a:pt x="296" y="503"/>
                    </a:lnTo>
                    <a:lnTo>
                      <a:pt x="288" y="505"/>
                    </a:lnTo>
                    <a:lnTo>
                      <a:pt x="288" y="505"/>
                    </a:lnTo>
                    <a:lnTo>
                      <a:pt x="282" y="510"/>
                    </a:lnTo>
                    <a:lnTo>
                      <a:pt x="275" y="514"/>
                    </a:lnTo>
                    <a:lnTo>
                      <a:pt x="269" y="518"/>
                    </a:lnTo>
                    <a:lnTo>
                      <a:pt x="265" y="518"/>
                    </a:lnTo>
                    <a:lnTo>
                      <a:pt x="261" y="518"/>
                    </a:lnTo>
                    <a:lnTo>
                      <a:pt x="261" y="518"/>
                    </a:lnTo>
                    <a:lnTo>
                      <a:pt x="257" y="515"/>
                    </a:lnTo>
                    <a:lnTo>
                      <a:pt x="254" y="514"/>
                    </a:lnTo>
                    <a:lnTo>
                      <a:pt x="248" y="512"/>
                    </a:lnTo>
                    <a:lnTo>
                      <a:pt x="243" y="510"/>
                    </a:lnTo>
                    <a:lnTo>
                      <a:pt x="243" y="510"/>
                    </a:lnTo>
                    <a:lnTo>
                      <a:pt x="238" y="512"/>
                    </a:lnTo>
                    <a:lnTo>
                      <a:pt x="233" y="514"/>
                    </a:lnTo>
                    <a:lnTo>
                      <a:pt x="227" y="515"/>
                    </a:lnTo>
                    <a:lnTo>
                      <a:pt x="222" y="517"/>
                    </a:lnTo>
                    <a:lnTo>
                      <a:pt x="222" y="517"/>
                    </a:lnTo>
                    <a:lnTo>
                      <a:pt x="213" y="517"/>
                    </a:lnTo>
                    <a:lnTo>
                      <a:pt x="203" y="517"/>
                    </a:lnTo>
                    <a:lnTo>
                      <a:pt x="192" y="515"/>
                    </a:lnTo>
                    <a:lnTo>
                      <a:pt x="183" y="513"/>
                    </a:lnTo>
                    <a:lnTo>
                      <a:pt x="183" y="513"/>
                    </a:lnTo>
                    <a:lnTo>
                      <a:pt x="178" y="512"/>
                    </a:lnTo>
                    <a:lnTo>
                      <a:pt x="173" y="510"/>
                    </a:lnTo>
                    <a:lnTo>
                      <a:pt x="164" y="512"/>
                    </a:lnTo>
                    <a:lnTo>
                      <a:pt x="155" y="514"/>
                    </a:lnTo>
                    <a:lnTo>
                      <a:pt x="145" y="515"/>
                    </a:lnTo>
                    <a:lnTo>
                      <a:pt x="145" y="515"/>
                    </a:lnTo>
                    <a:lnTo>
                      <a:pt x="136" y="515"/>
                    </a:lnTo>
                    <a:lnTo>
                      <a:pt x="127" y="517"/>
                    </a:lnTo>
                    <a:lnTo>
                      <a:pt x="120" y="519"/>
                    </a:lnTo>
                    <a:lnTo>
                      <a:pt x="116" y="521"/>
                    </a:lnTo>
                    <a:lnTo>
                      <a:pt x="112" y="524"/>
                    </a:lnTo>
                    <a:lnTo>
                      <a:pt x="112" y="524"/>
                    </a:lnTo>
                    <a:lnTo>
                      <a:pt x="106" y="531"/>
                    </a:lnTo>
                    <a:lnTo>
                      <a:pt x="100" y="538"/>
                    </a:lnTo>
                    <a:lnTo>
                      <a:pt x="97" y="547"/>
                    </a:lnTo>
                    <a:lnTo>
                      <a:pt x="95" y="551"/>
                    </a:lnTo>
                    <a:lnTo>
                      <a:pt x="95" y="555"/>
                    </a:lnTo>
                    <a:lnTo>
                      <a:pt x="95" y="555"/>
                    </a:lnTo>
                    <a:lnTo>
                      <a:pt x="98" y="561"/>
                    </a:lnTo>
                    <a:lnTo>
                      <a:pt x="102" y="568"/>
                    </a:lnTo>
                    <a:lnTo>
                      <a:pt x="104" y="574"/>
                    </a:lnTo>
                    <a:lnTo>
                      <a:pt x="107" y="581"/>
                    </a:lnTo>
                    <a:lnTo>
                      <a:pt x="107" y="581"/>
                    </a:lnTo>
                    <a:lnTo>
                      <a:pt x="108" y="586"/>
                    </a:lnTo>
                    <a:lnTo>
                      <a:pt x="107" y="591"/>
                    </a:lnTo>
                    <a:lnTo>
                      <a:pt x="106" y="602"/>
                    </a:lnTo>
                    <a:lnTo>
                      <a:pt x="102" y="614"/>
                    </a:lnTo>
                    <a:lnTo>
                      <a:pt x="99" y="625"/>
                    </a:lnTo>
                    <a:lnTo>
                      <a:pt x="99" y="625"/>
                    </a:lnTo>
                    <a:lnTo>
                      <a:pt x="99" y="634"/>
                    </a:lnTo>
                    <a:lnTo>
                      <a:pt x="99" y="643"/>
                    </a:lnTo>
                    <a:lnTo>
                      <a:pt x="102" y="651"/>
                    </a:lnTo>
                    <a:lnTo>
                      <a:pt x="108" y="657"/>
                    </a:lnTo>
                    <a:lnTo>
                      <a:pt x="108" y="657"/>
                    </a:lnTo>
                    <a:lnTo>
                      <a:pt x="116" y="663"/>
                    </a:lnTo>
                    <a:lnTo>
                      <a:pt x="123" y="667"/>
                    </a:lnTo>
                    <a:lnTo>
                      <a:pt x="132" y="671"/>
                    </a:lnTo>
                    <a:lnTo>
                      <a:pt x="140" y="676"/>
                    </a:lnTo>
                    <a:lnTo>
                      <a:pt x="140" y="676"/>
                    </a:lnTo>
                    <a:lnTo>
                      <a:pt x="144" y="681"/>
                    </a:lnTo>
                    <a:lnTo>
                      <a:pt x="148" y="688"/>
                    </a:lnTo>
                    <a:lnTo>
                      <a:pt x="152" y="700"/>
                    </a:lnTo>
                    <a:lnTo>
                      <a:pt x="153" y="708"/>
                    </a:lnTo>
                    <a:lnTo>
                      <a:pt x="154" y="714"/>
                    </a:lnTo>
                    <a:lnTo>
                      <a:pt x="158" y="720"/>
                    </a:lnTo>
                    <a:lnTo>
                      <a:pt x="163" y="725"/>
                    </a:lnTo>
                    <a:lnTo>
                      <a:pt x="163" y="725"/>
                    </a:lnTo>
                    <a:lnTo>
                      <a:pt x="169" y="730"/>
                    </a:lnTo>
                    <a:lnTo>
                      <a:pt x="177" y="734"/>
                    </a:lnTo>
                    <a:lnTo>
                      <a:pt x="183" y="739"/>
                    </a:lnTo>
                    <a:lnTo>
                      <a:pt x="189" y="746"/>
                    </a:lnTo>
                    <a:lnTo>
                      <a:pt x="189" y="746"/>
                    </a:lnTo>
                    <a:lnTo>
                      <a:pt x="191" y="751"/>
                    </a:lnTo>
                    <a:lnTo>
                      <a:pt x="192" y="755"/>
                    </a:lnTo>
                    <a:lnTo>
                      <a:pt x="192" y="759"/>
                    </a:lnTo>
                    <a:lnTo>
                      <a:pt x="191" y="763"/>
                    </a:lnTo>
                    <a:lnTo>
                      <a:pt x="187" y="771"/>
                    </a:lnTo>
                    <a:lnTo>
                      <a:pt x="181" y="780"/>
                    </a:lnTo>
                    <a:lnTo>
                      <a:pt x="181" y="780"/>
                    </a:lnTo>
                    <a:lnTo>
                      <a:pt x="176" y="790"/>
                    </a:lnTo>
                    <a:lnTo>
                      <a:pt x="172" y="800"/>
                    </a:lnTo>
                    <a:lnTo>
                      <a:pt x="172" y="810"/>
                    </a:lnTo>
                    <a:lnTo>
                      <a:pt x="172" y="819"/>
                    </a:lnTo>
                    <a:lnTo>
                      <a:pt x="177" y="839"/>
                    </a:lnTo>
                    <a:lnTo>
                      <a:pt x="182" y="861"/>
                    </a:lnTo>
                    <a:lnTo>
                      <a:pt x="182" y="861"/>
                    </a:lnTo>
                    <a:lnTo>
                      <a:pt x="183" y="871"/>
                    </a:lnTo>
                    <a:lnTo>
                      <a:pt x="185" y="884"/>
                    </a:lnTo>
                    <a:lnTo>
                      <a:pt x="185" y="890"/>
                    </a:lnTo>
                    <a:lnTo>
                      <a:pt x="183" y="897"/>
                    </a:lnTo>
                    <a:lnTo>
                      <a:pt x="181" y="902"/>
                    </a:lnTo>
                    <a:lnTo>
                      <a:pt x="177" y="906"/>
                    </a:lnTo>
                    <a:lnTo>
                      <a:pt x="177" y="906"/>
                    </a:lnTo>
                    <a:lnTo>
                      <a:pt x="173" y="908"/>
                    </a:lnTo>
                    <a:lnTo>
                      <a:pt x="168" y="910"/>
                    </a:lnTo>
                    <a:lnTo>
                      <a:pt x="164" y="910"/>
                    </a:lnTo>
                    <a:lnTo>
                      <a:pt x="160" y="912"/>
                    </a:lnTo>
                    <a:lnTo>
                      <a:pt x="160" y="912"/>
                    </a:lnTo>
                    <a:lnTo>
                      <a:pt x="158" y="916"/>
                    </a:lnTo>
                    <a:lnTo>
                      <a:pt x="158" y="919"/>
                    </a:lnTo>
                    <a:lnTo>
                      <a:pt x="158" y="925"/>
                    </a:lnTo>
                    <a:lnTo>
                      <a:pt x="158" y="925"/>
                    </a:lnTo>
                    <a:lnTo>
                      <a:pt x="155" y="931"/>
                    </a:lnTo>
                    <a:lnTo>
                      <a:pt x="153" y="936"/>
                    </a:lnTo>
                    <a:lnTo>
                      <a:pt x="152" y="938"/>
                    </a:lnTo>
                    <a:lnTo>
                      <a:pt x="149" y="938"/>
                    </a:lnTo>
                    <a:lnTo>
                      <a:pt x="146" y="938"/>
                    </a:lnTo>
                    <a:lnTo>
                      <a:pt x="143" y="935"/>
                    </a:lnTo>
                    <a:lnTo>
                      <a:pt x="143" y="935"/>
                    </a:lnTo>
                    <a:lnTo>
                      <a:pt x="141" y="933"/>
                    </a:lnTo>
                    <a:lnTo>
                      <a:pt x="140" y="929"/>
                    </a:lnTo>
                    <a:lnTo>
                      <a:pt x="140" y="922"/>
                    </a:lnTo>
                    <a:lnTo>
                      <a:pt x="141" y="915"/>
                    </a:lnTo>
                    <a:lnTo>
                      <a:pt x="145" y="910"/>
                    </a:lnTo>
                    <a:lnTo>
                      <a:pt x="145" y="910"/>
                    </a:lnTo>
                    <a:lnTo>
                      <a:pt x="150" y="901"/>
                    </a:lnTo>
                    <a:lnTo>
                      <a:pt x="153" y="892"/>
                    </a:lnTo>
                    <a:lnTo>
                      <a:pt x="158" y="873"/>
                    </a:lnTo>
                    <a:lnTo>
                      <a:pt x="158" y="873"/>
                    </a:lnTo>
                    <a:lnTo>
                      <a:pt x="163" y="857"/>
                    </a:lnTo>
                    <a:lnTo>
                      <a:pt x="164" y="848"/>
                    </a:lnTo>
                    <a:lnTo>
                      <a:pt x="164" y="845"/>
                    </a:lnTo>
                    <a:lnTo>
                      <a:pt x="163" y="841"/>
                    </a:lnTo>
                    <a:lnTo>
                      <a:pt x="163" y="841"/>
                    </a:lnTo>
                    <a:lnTo>
                      <a:pt x="160" y="838"/>
                    </a:lnTo>
                    <a:lnTo>
                      <a:pt x="158" y="836"/>
                    </a:lnTo>
                    <a:lnTo>
                      <a:pt x="155" y="834"/>
                    </a:lnTo>
                    <a:lnTo>
                      <a:pt x="153" y="834"/>
                    </a:lnTo>
                    <a:lnTo>
                      <a:pt x="153" y="834"/>
                    </a:lnTo>
                    <a:lnTo>
                      <a:pt x="149" y="837"/>
                    </a:lnTo>
                    <a:lnTo>
                      <a:pt x="148" y="841"/>
                    </a:lnTo>
                    <a:lnTo>
                      <a:pt x="144" y="847"/>
                    </a:lnTo>
                    <a:lnTo>
                      <a:pt x="144" y="847"/>
                    </a:lnTo>
                    <a:lnTo>
                      <a:pt x="140" y="859"/>
                    </a:lnTo>
                    <a:lnTo>
                      <a:pt x="140" y="859"/>
                    </a:lnTo>
                    <a:lnTo>
                      <a:pt x="137" y="862"/>
                    </a:lnTo>
                    <a:lnTo>
                      <a:pt x="136" y="865"/>
                    </a:lnTo>
                    <a:lnTo>
                      <a:pt x="135" y="866"/>
                    </a:lnTo>
                    <a:lnTo>
                      <a:pt x="135" y="866"/>
                    </a:lnTo>
                    <a:lnTo>
                      <a:pt x="134" y="866"/>
                    </a:lnTo>
                    <a:lnTo>
                      <a:pt x="132" y="865"/>
                    </a:lnTo>
                    <a:lnTo>
                      <a:pt x="132" y="862"/>
                    </a:lnTo>
                    <a:lnTo>
                      <a:pt x="132" y="862"/>
                    </a:lnTo>
                    <a:lnTo>
                      <a:pt x="132" y="859"/>
                    </a:lnTo>
                    <a:lnTo>
                      <a:pt x="132" y="859"/>
                    </a:lnTo>
                    <a:lnTo>
                      <a:pt x="132" y="848"/>
                    </a:lnTo>
                    <a:lnTo>
                      <a:pt x="132" y="848"/>
                    </a:lnTo>
                    <a:lnTo>
                      <a:pt x="134" y="833"/>
                    </a:lnTo>
                    <a:lnTo>
                      <a:pt x="134" y="833"/>
                    </a:lnTo>
                    <a:lnTo>
                      <a:pt x="136" y="820"/>
                    </a:lnTo>
                    <a:lnTo>
                      <a:pt x="139" y="809"/>
                    </a:lnTo>
                    <a:lnTo>
                      <a:pt x="144" y="797"/>
                    </a:lnTo>
                    <a:lnTo>
                      <a:pt x="150" y="788"/>
                    </a:lnTo>
                    <a:lnTo>
                      <a:pt x="150" y="788"/>
                    </a:lnTo>
                    <a:lnTo>
                      <a:pt x="160" y="780"/>
                    </a:lnTo>
                    <a:lnTo>
                      <a:pt x="171" y="768"/>
                    </a:lnTo>
                    <a:lnTo>
                      <a:pt x="176" y="762"/>
                    </a:lnTo>
                    <a:lnTo>
                      <a:pt x="177" y="755"/>
                    </a:lnTo>
                    <a:lnTo>
                      <a:pt x="177" y="753"/>
                    </a:lnTo>
                    <a:lnTo>
                      <a:pt x="177" y="750"/>
                    </a:lnTo>
                    <a:lnTo>
                      <a:pt x="174" y="748"/>
                    </a:lnTo>
                    <a:lnTo>
                      <a:pt x="172" y="745"/>
                    </a:lnTo>
                    <a:lnTo>
                      <a:pt x="172" y="745"/>
                    </a:lnTo>
                    <a:lnTo>
                      <a:pt x="168" y="743"/>
                    </a:lnTo>
                    <a:lnTo>
                      <a:pt x="164" y="741"/>
                    </a:lnTo>
                    <a:lnTo>
                      <a:pt x="157" y="740"/>
                    </a:lnTo>
                    <a:lnTo>
                      <a:pt x="149" y="740"/>
                    </a:lnTo>
                    <a:lnTo>
                      <a:pt x="141" y="741"/>
                    </a:lnTo>
                    <a:lnTo>
                      <a:pt x="132" y="743"/>
                    </a:lnTo>
                    <a:lnTo>
                      <a:pt x="125" y="741"/>
                    </a:lnTo>
                    <a:lnTo>
                      <a:pt x="118" y="740"/>
                    </a:lnTo>
                    <a:lnTo>
                      <a:pt x="115" y="737"/>
                    </a:lnTo>
                    <a:lnTo>
                      <a:pt x="112" y="735"/>
                    </a:lnTo>
                    <a:lnTo>
                      <a:pt x="112" y="735"/>
                    </a:lnTo>
                    <a:lnTo>
                      <a:pt x="107" y="727"/>
                    </a:lnTo>
                    <a:lnTo>
                      <a:pt x="103" y="720"/>
                    </a:lnTo>
                    <a:lnTo>
                      <a:pt x="97" y="704"/>
                    </a:lnTo>
                    <a:lnTo>
                      <a:pt x="97" y="704"/>
                    </a:lnTo>
                    <a:lnTo>
                      <a:pt x="93" y="697"/>
                    </a:lnTo>
                    <a:lnTo>
                      <a:pt x="88" y="690"/>
                    </a:lnTo>
                    <a:lnTo>
                      <a:pt x="81" y="685"/>
                    </a:lnTo>
                    <a:lnTo>
                      <a:pt x="74" y="680"/>
                    </a:lnTo>
                    <a:lnTo>
                      <a:pt x="74" y="680"/>
                    </a:lnTo>
                    <a:lnTo>
                      <a:pt x="67" y="675"/>
                    </a:lnTo>
                    <a:lnTo>
                      <a:pt x="63" y="669"/>
                    </a:lnTo>
                    <a:lnTo>
                      <a:pt x="60" y="662"/>
                    </a:lnTo>
                    <a:lnTo>
                      <a:pt x="55" y="657"/>
                    </a:lnTo>
                    <a:lnTo>
                      <a:pt x="55" y="657"/>
                    </a:lnTo>
                    <a:lnTo>
                      <a:pt x="49" y="653"/>
                    </a:lnTo>
                    <a:lnTo>
                      <a:pt x="43" y="651"/>
                    </a:lnTo>
                    <a:lnTo>
                      <a:pt x="29" y="648"/>
                    </a:lnTo>
                    <a:lnTo>
                      <a:pt x="29" y="648"/>
                    </a:lnTo>
                    <a:lnTo>
                      <a:pt x="29" y="655"/>
                    </a:lnTo>
                    <a:lnTo>
                      <a:pt x="32" y="662"/>
                    </a:lnTo>
                    <a:lnTo>
                      <a:pt x="32" y="662"/>
                    </a:lnTo>
                    <a:lnTo>
                      <a:pt x="35" y="671"/>
                    </a:lnTo>
                    <a:lnTo>
                      <a:pt x="39" y="679"/>
                    </a:lnTo>
                    <a:lnTo>
                      <a:pt x="44" y="685"/>
                    </a:lnTo>
                    <a:lnTo>
                      <a:pt x="51" y="690"/>
                    </a:lnTo>
                    <a:lnTo>
                      <a:pt x="51" y="690"/>
                    </a:lnTo>
                    <a:lnTo>
                      <a:pt x="58" y="693"/>
                    </a:lnTo>
                    <a:lnTo>
                      <a:pt x="58" y="693"/>
                    </a:lnTo>
                    <a:lnTo>
                      <a:pt x="65" y="697"/>
                    </a:lnTo>
                    <a:lnTo>
                      <a:pt x="72" y="702"/>
                    </a:lnTo>
                    <a:lnTo>
                      <a:pt x="75" y="704"/>
                    </a:lnTo>
                    <a:lnTo>
                      <a:pt x="78" y="708"/>
                    </a:lnTo>
                    <a:lnTo>
                      <a:pt x="79" y="713"/>
                    </a:lnTo>
                    <a:lnTo>
                      <a:pt x="80" y="717"/>
                    </a:lnTo>
                    <a:lnTo>
                      <a:pt x="80" y="717"/>
                    </a:lnTo>
                    <a:lnTo>
                      <a:pt x="80" y="722"/>
                    </a:lnTo>
                    <a:lnTo>
                      <a:pt x="80" y="727"/>
                    </a:lnTo>
                    <a:lnTo>
                      <a:pt x="79" y="732"/>
                    </a:lnTo>
                    <a:lnTo>
                      <a:pt x="76" y="736"/>
                    </a:lnTo>
                    <a:lnTo>
                      <a:pt x="69" y="745"/>
                    </a:lnTo>
                    <a:lnTo>
                      <a:pt x="58" y="753"/>
                    </a:lnTo>
                    <a:lnTo>
                      <a:pt x="57" y="754"/>
                    </a:lnTo>
                    <a:lnTo>
                      <a:pt x="57" y="754"/>
                    </a:lnTo>
                    <a:lnTo>
                      <a:pt x="49" y="759"/>
                    </a:lnTo>
                    <a:lnTo>
                      <a:pt x="43" y="764"/>
                    </a:lnTo>
                    <a:lnTo>
                      <a:pt x="38" y="769"/>
                    </a:lnTo>
                    <a:lnTo>
                      <a:pt x="37" y="773"/>
                    </a:lnTo>
                    <a:lnTo>
                      <a:pt x="37" y="777"/>
                    </a:lnTo>
                    <a:lnTo>
                      <a:pt x="37" y="777"/>
                    </a:lnTo>
                    <a:lnTo>
                      <a:pt x="37" y="783"/>
                    </a:lnTo>
                    <a:lnTo>
                      <a:pt x="41" y="788"/>
                    </a:lnTo>
                    <a:lnTo>
                      <a:pt x="47" y="792"/>
                    </a:lnTo>
                    <a:lnTo>
                      <a:pt x="53" y="797"/>
                    </a:lnTo>
                    <a:lnTo>
                      <a:pt x="57" y="799"/>
                    </a:lnTo>
                    <a:lnTo>
                      <a:pt x="57" y="799"/>
                    </a:lnTo>
                    <a:lnTo>
                      <a:pt x="65" y="805"/>
                    </a:lnTo>
                    <a:lnTo>
                      <a:pt x="71" y="811"/>
                    </a:lnTo>
                    <a:lnTo>
                      <a:pt x="76" y="819"/>
                    </a:lnTo>
                    <a:lnTo>
                      <a:pt x="80" y="828"/>
                    </a:lnTo>
                    <a:lnTo>
                      <a:pt x="83" y="838"/>
                    </a:lnTo>
                    <a:lnTo>
                      <a:pt x="83" y="848"/>
                    </a:lnTo>
                    <a:lnTo>
                      <a:pt x="83" y="859"/>
                    </a:lnTo>
                    <a:lnTo>
                      <a:pt x="80" y="870"/>
                    </a:lnTo>
                    <a:lnTo>
                      <a:pt x="80" y="870"/>
                    </a:lnTo>
                    <a:lnTo>
                      <a:pt x="76" y="879"/>
                    </a:lnTo>
                    <a:lnTo>
                      <a:pt x="71" y="887"/>
                    </a:lnTo>
                    <a:lnTo>
                      <a:pt x="65" y="893"/>
                    </a:lnTo>
                    <a:lnTo>
                      <a:pt x="56" y="899"/>
                    </a:lnTo>
                    <a:lnTo>
                      <a:pt x="56" y="899"/>
                    </a:lnTo>
                    <a:lnTo>
                      <a:pt x="35" y="911"/>
                    </a:lnTo>
                    <a:lnTo>
                      <a:pt x="27" y="917"/>
                    </a:lnTo>
                    <a:lnTo>
                      <a:pt x="18" y="925"/>
                    </a:lnTo>
                    <a:lnTo>
                      <a:pt x="18" y="925"/>
                    </a:lnTo>
                    <a:lnTo>
                      <a:pt x="11" y="931"/>
                    </a:lnTo>
                    <a:lnTo>
                      <a:pt x="5" y="939"/>
                    </a:lnTo>
                    <a:lnTo>
                      <a:pt x="1" y="948"/>
                    </a:lnTo>
                    <a:lnTo>
                      <a:pt x="0" y="952"/>
                    </a:lnTo>
                    <a:lnTo>
                      <a:pt x="0" y="957"/>
                    </a:lnTo>
                    <a:lnTo>
                      <a:pt x="0" y="957"/>
                    </a:lnTo>
                    <a:lnTo>
                      <a:pt x="1" y="959"/>
                    </a:lnTo>
                    <a:lnTo>
                      <a:pt x="4" y="963"/>
                    </a:lnTo>
                    <a:lnTo>
                      <a:pt x="9" y="971"/>
                    </a:lnTo>
                    <a:lnTo>
                      <a:pt x="9" y="971"/>
                    </a:lnTo>
                    <a:lnTo>
                      <a:pt x="14" y="979"/>
                    </a:lnTo>
                    <a:lnTo>
                      <a:pt x="18" y="986"/>
                    </a:lnTo>
                    <a:lnTo>
                      <a:pt x="18" y="986"/>
                    </a:lnTo>
                    <a:lnTo>
                      <a:pt x="21" y="995"/>
                    </a:lnTo>
                    <a:lnTo>
                      <a:pt x="27" y="1000"/>
                    </a:lnTo>
                    <a:lnTo>
                      <a:pt x="32" y="1004"/>
                    </a:lnTo>
                    <a:lnTo>
                      <a:pt x="41" y="1008"/>
                    </a:lnTo>
                    <a:lnTo>
                      <a:pt x="41" y="1008"/>
                    </a:lnTo>
                    <a:lnTo>
                      <a:pt x="48" y="1013"/>
                    </a:lnTo>
                    <a:lnTo>
                      <a:pt x="55" y="1018"/>
                    </a:lnTo>
                    <a:lnTo>
                      <a:pt x="55" y="1018"/>
                    </a:lnTo>
                    <a:lnTo>
                      <a:pt x="62" y="1024"/>
                    </a:lnTo>
                    <a:lnTo>
                      <a:pt x="65" y="1026"/>
                    </a:lnTo>
                    <a:lnTo>
                      <a:pt x="69" y="1026"/>
                    </a:lnTo>
                    <a:lnTo>
                      <a:pt x="69" y="1026"/>
                    </a:lnTo>
                    <a:lnTo>
                      <a:pt x="72" y="1024"/>
                    </a:lnTo>
                    <a:lnTo>
                      <a:pt x="78" y="1022"/>
                    </a:lnTo>
                    <a:lnTo>
                      <a:pt x="78" y="1022"/>
                    </a:lnTo>
                    <a:lnTo>
                      <a:pt x="88" y="1017"/>
                    </a:lnTo>
                    <a:lnTo>
                      <a:pt x="93" y="1015"/>
                    </a:lnTo>
                    <a:lnTo>
                      <a:pt x="98" y="1017"/>
                    </a:lnTo>
                    <a:lnTo>
                      <a:pt x="98" y="1017"/>
                    </a:lnTo>
                    <a:lnTo>
                      <a:pt x="102" y="1019"/>
                    </a:lnTo>
                    <a:lnTo>
                      <a:pt x="104" y="1022"/>
                    </a:lnTo>
                    <a:lnTo>
                      <a:pt x="106" y="1030"/>
                    </a:lnTo>
                    <a:lnTo>
                      <a:pt x="106" y="1030"/>
                    </a:lnTo>
                    <a:lnTo>
                      <a:pt x="107" y="1032"/>
                    </a:lnTo>
                    <a:lnTo>
                      <a:pt x="107" y="1032"/>
                    </a:lnTo>
                    <a:lnTo>
                      <a:pt x="108" y="1036"/>
                    </a:lnTo>
                    <a:lnTo>
                      <a:pt x="111" y="1038"/>
                    </a:lnTo>
                    <a:lnTo>
                      <a:pt x="111" y="1038"/>
                    </a:lnTo>
                    <a:lnTo>
                      <a:pt x="115" y="1041"/>
                    </a:lnTo>
                    <a:lnTo>
                      <a:pt x="115" y="1041"/>
                    </a:lnTo>
                    <a:lnTo>
                      <a:pt x="116" y="1044"/>
                    </a:lnTo>
                    <a:lnTo>
                      <a:pt x="116" y="1044"/>
                    </a:lnTo>
                    <a:lnTo>
                      <a:pt x="118" y="1046"/>
                    </a:lnTo>
                    <a:lnTo>
                      <a:pt x="121" y="1050"/>
                    </a:lnTo>
                    <a:lnTo>
                      <a:pt x="121" y="1050"/>
                    </a:lnTo>
                    <a:lnTo>
                      <a:pt x="123" y="1055"/>
                    </a:lnTo>
                    <a:lnTo>
                      <a:pt x="125" y="1063"/>
                    </a:lnTo>
                    <a:lnTo>
                      <a:pt x="125" y="1063"/>
                    </a:lnTo>
                    <a:lnTo>
                      <a:pt x="126" y="1070"/>
                    </a:lnTo>
                    <a:lnTo>
                      <a:pt x="126" y="1070"/>
                    </a:lnTo>
                    <a:lnTo>
                      <a:pt x="130" y="1079"/>
                    </a:lnTo>
                    <a:lnTo>
                      <a:pt x="130" y="1079"/>
                    </a:lnTo>
                    <a:lnTo>
                      <a:pt x="134" y="1087"/>
                    </a:lnTo>
                    <a:lnTo>
                      <a:pt x="136" y="1095"/>
                    </a:lnTo>
                    <a:lnTo>
                      <a:pt x="136" y="1098"/>
                    </a:lnTo>
                    <a:lnTo>
                      <a:pt x="136" y="1102"/>
                    </a:lnTo>
                    <a:lnTo>
                      <a:pt x="135" y="1107"/>
                    </a:lnTo>
                    <a:lnTo>
                      <a:pt x="132" y="1111"/>
                    </a:lnTo>
                    <a:lnTo>
                      <a:pt x="132" y="1111"/>
                    </a:lnTo>
                    <a:lnTo>
                      <a:pt x="129" y="1115"/>
                    </a:lnTo>
                    <a:lnTo>
                      <a:pt x="129" y="1115"/>
                    </a:lnTo>
                    <a:lnTo>
                      <a:pt x="126" y="1118"/>
                    </a:lnTo>
                    <a:lnTo>
                      <a:pt x="125" y="1120"/>
                    </a:lnTo>
                    <a:lnTo>
                      <a:pt x="125" y="1120"/>
                    </a:lnTo>
                    <a:lnTo>
                      <a:pt x="125" y="1124"/>
                    </a:lnTo>
                    <a:lnTo>
                      <a:pt x="126" y="1128"/>
                    </a:lnTo>
                    <a:lnTo>
                      <a:pt x="126" y="1128"/>
                    </a:lnTo>
                    <a:lnTo>
                      <a:pt x="127" y="1137"/>
                    </a:lnTo>
                    <a:lnTo>
                      <a:pt x="127" y="1137"/>
                    </a:lnTo>
                    <a:lnTo>
                      <a:pt x="127" y="1138"/>
                    </a:lnTo>
                    <a:lnTo>
                      <a:pt x="127" y="1138"/>
                    </a:lnTo>
                    <a:lnTo>
                      <a:pt x="123" y="1148"/>
                    </a:lnTo>
                    <a:lnTo>
                      <a:pt x="123" y="1148"/>
                    </a:lnTo>
                    <a:lnTo>
                      <a:pt x="120" y="1155"/>
                    </a:lnTo>
                    <a:lnTo>
                      <a:pt x="118" y="1158"/>
                    </a:lnTo>
                    <a:lnTo>
                      <a:pt x="118" y="1158"/>
                    </a:lnTo>
                    <a:lnTo>
                      <a:pt x="115" y="1166"/>
                    </a:lnTo>
                    <a:lnTo>
                      <a:pt x="115" y="1166"/>
                    </a:lnTo>
                    <a:lnTo>
                      <a:pt x="112" y="1172"/>
                    </a:lnTo>
                    <a:lnTo>
                      <a:pt x="108" y="1179"/>
                    </a:lnTo>
                    <a:lnTo>
                      <a:pt x="108" y="1179"/>
                    </a:lnTo>
                    <a:lnTo>
                      <a:pt x="102" y="1184"/>
                    </a:lnTo>
                    <a:lnTo>
                      <a:pt x="94" y="1186"/>
                    </a:lnTo>
                    <a:lnTo>
                      <a:pt x="94" y="1186"/>
                    </a:lnTo>
                    <a:lnTo>
                      <a:pt x="89" y="1189"/>
                    </a:lnTo>
                    <a:lnTo>
                      <a:pt x="86" y="1192"/>
                    </a:lnTo>
                    <a:lnTo>
                      <a:pt x="85" y="1194"/>
                    </a:lnTo>
                    <a:lnTo>
                      <a:pt x="85" y="1198"/>
                    </a:lnTo>
                    <a:lnTo>
                      <a:pt x="85" y="1198"/>
                    </a:lnTo>
                    <a:lnTo>
                      <a:pt x="88" y="1206"/>
                    </a:lnTo>
                    <a:lnTo>
                      <a:pt x="92" y="1213"/>
                    </a:lnTo>
                    <a:lnTo>
                      <a:pt x="92" y="1213"/>
                    </a:lnTo>
                    <a:lnTo>
                      <a:pt x="94" y="1218"/>
                    </a:lnTo>
                    <a:lnTo>
                      <a:pt x="97" y="1225"/>
                    </a:lnTo>
                    <a:lnTo>
                      <a:pt x="98" y="1232"/>
                    </a:lnTo>
                    <a:lnTo>
                      <a:pt x="98" y="1241"/>
                    </a:lnTo>
                    <a:lnTo>
                      <a:pt x="98" y="1241"/>
                    </a:lnTo>
                    <a:lnTo>
                      <a:pt x="97" y="1249"/>
                    </a:lnTo>
                    <a:lnTo>
                      <a:pt x="97" y="1249"/>
                    </a:lnTo>
                    <a:lnTo>
                      <a:pt x="94" y="1255"/>
                    </a:lnTo>
                    <a:lnTo>
                      <a:pt x="94" y="1263"/>
                    </a:lnTo>
                    <a:lnTo>
                      <a:pt x="94" y="1268"/>
                    </a:lnTo>
                    <a:lnTo>
                      <a:pt x="98" y="1276"/>
                    </a:lnTo>
                    <a:lnTo>
                      <a:pt x="98" y="1276"/>
                    </a:lnTo>
                    <a:lnTo>
                      <a:pt x="103" y="1282"/>
                    </a:lnTo>
                    <a:lnTo>
                      <a:pt x="109" y="1288"/>
                    </a:lnTo>
                    <a:lnTo>
                      <a:pt x="109" y="1288"/>
                    </a:lnTo>
                    <a:lnTo>
                      <a:pt x="120" y="1300"/>
                    </a:lnTo>
                    <a:lnTo>
                      <a:pt x="123" y="1306"/>
                    </a:lnTo>
                    <a:lnTo>
                      <a:pt x="127" y="1314"/>
                    </a:lnTo>
                    <a:lnTo>
                      <a:pt x="127" y="1314"/>
                    </a:lnTo>
                    <a:lnTo>
                      <a:pt x="129" y="1319"/>
                    </a:lnTo>
                    <a:lnTo>
                      <a:pt x="130" y="1325"/>
                    </a:lnTo>
                    <a:lnTo>
                      <a:pt x="130" y="1331"/>
                    </a:lnTo>
                    <a:lnTo>
                      <a:pt x="129" y="1337"/>
                    </a:lnTo>
                    <a:lnTo>
                      <a:pt x="129" y="1337"/>
                    </a:lnTo>
                    <a:lnTo>
                      <a:pt x="126" y="1346"/>
                    </a:lnTo>
                    <a:lnTo>
                      <a:pt x="126" y="1346"/>
                    </a:lnTo>
                    <a:lnTo>
                      <a:pt x="123" y="1350"/>
                    </a:lnTo>
                    <a:lnTo>
                      <a:pt x="123" y="1355"/>
                    </a:lnTo>
                    <a:lnTo>
                      <a:pt x="123" y="1355"/>
                    </a:lnTo>
                    <a:lnTo>
                      <a:pt x="125" y="1359"/>
                    </a:lnTo>
                    <a:lnTo>
                      <a:pt x="127" y="1364"/>
                    </a:lnTo>
                    <a:lnTo>
                      <a:pt x="127" y="1364"/>
                    </a:lnTo>
                    <a:lnTo>
                      <a:pt x="131" y="1368"/>
                    </a:lnTo>
                    <a:lnTo>
                      <a:pt x="134" y="1373"/>
                    </a:lnTo>
                    <a:lnTo>
                      <a:pt x="134" y="1373"/>
                    </a:lnTo>
                    <a:lnTo>
                      <a:pt x="135" y="1379"/>
                    </a:lnTo>
                    <a:lnTo>
                      <a:pt x="135" y="1385"/>
                    </a:lnTo>
                    <a:lnTo>
                      <a:pt x="135" y="1391"/>
                    </a:lnTo>
                    <a:lnTo>
                      <a:pt x="134" y="1397"/>
                    </a:lnTo>
                    <a:lnTo>
                      <a:pt x="132" y="1398"/>
                    </a:lnTo>
                    <a:lnTo>
                      <a:pt x="132" y="1398"/>
                    </a:lnTo>
                    <a:lnTo>
                      <a:pt x="131" y="1405"/>
                    </a:lnTo>
                    <a:lnTo>
                      <a:pt x="131" y="1410"/>
                    </a:lnTo>
                    <a:lnTo>
                      <a:pt x="132" y="1415"/>
                    </a:lnTo>
                    <a:lnTo>
                      <a:pt x="135" y="1419"/>
                    </a:lnTo>
                    <a:lnTo>
                      <a:pt x="141" y="1426"/>
                    </a:lnTo>
                    <a:lnTo>
                      <a:pt x="152" y="1435"/>
                    </a:lnTo>
                    <a:lnTo>
                      <a:pt x="152" y="1435"/>
                    </a:lnTo>
                    <a:lnTo>
                      <a:pt x="164" y="1445"/>
                    </a:lnTo>
                    <a:lnTo>
                      <a:pt x="169" y="1452"/>
                    </a:lnTo>
                    <a:lnTo>
                      <a:pt x="174" y="1459"/>
                    </a:lnTo>
                    <a:lnTo>
                      <a:pt x="174" y="1459"/>
                    </a:lnTo>
                    <a:lnTo>
                      <a:pt x="178" y="1470"/>
                    </a:lnTo>
                    <a:lnTo>
                      <a:pt x="180" y="1481"/>
                    </a:lnTo>
                    <a:lnTo>
                      <a:pt x="178" y="1491"/>
                    </a:lnTo>
                    <a:lnTo>
                      <a:pt x="173" y="1504"/>
                    </a:lnTo>
                    <a:lnTo>
                      <a:pt x="172" y="1507"/>
                    </a:lnTo>
                    <a:lnTo>
                      <a:pt x="172" y="1507"/>
                    </a:lnTo>
                    <a:lnTo>
                      <a:pt x="168" y="1513"/>
                    </a:lnTo>
                    <a:lnTo>
                      <a:pt x="166" y="1521"/>
                    </a:lnTo>
                    <a:lnTo>
                      <a:pt x="164" y="1528"/>
                    </a:lnTo>
                    <a:lnTo>
                      <a:pt x="164" y="1531"/>
                    </a:lnTo>
                    <a:lnTo>
                      <a:pt x="167" y="1533"/>
                    </a:lnTo>
                    <a:lnTo>
                      <a:pt x="167" y="1533"/>
                    </a:lnTo>
                    <a:lnTo>
                      <a:pt x="171" y="1533"/>
                    </a:lnTo>
                    <a:lnTo>
                      <a:pt x="171" y="1533"/>
                    </a:lnTo>
                    <a:lnTo>
                      <a:pt x="174" y="1533"/>
                    </a:lnTo>
                    <a:lnTo>
                      <a:pt x="174" y="1533"/>
                    </a:lnTo>
                    <a:lnTo>
                      <a:pt x="181" y="1535"/>
                    </a:lnTo>
                    <a:lnTo>
                      <a:pt x="185" y="1536"/>
                    </a:lnTo>
                    <a:lnTo>
                      <a:pt x="189" y="1538"/>
                    </a:lnTo>
                    <a:lnTo>
                      <a:pt x="194" y="1542"/>
                    </a:lnTo>
                    <a:lnTo>
                      <a:pt x="194" y="1542"/>
                    </a:lnTo>
                    <a:lnTo>
                      <a:pt x="199" y="1546"/>
                    </a:lnTo>
                    <a:lnTo>
                      <a:pt x="201" y="1547"/>
                    </a:lnTo>
                    <a:lnTo>
                      <a:pt x="205" y="1549"/>
                    </a:lnTo>
                    <a:lnTo>
                      <a:pt x="205" y="1549"/>
                    </a:lnTo>
                    <a:lnTo>
                      <a:pt x="210" y="1547"/>
                    </a:lnTo>
                    <a:lnTo>
                      <a:pt x="210" y="1547"/>
                    </a:lnTo>
                    <a:lnTo>
                      <a:pt x="218" y="1547"/>
                    </a:lnTo>
                    <a:lnTo>
                      <a:pt x="223" y="1549"/>
                    </a:lnTo>
                    <a:lnTo>
                      <a:pt x="227" y="1551"/>
                    </a:lnTo>
                    <a:lnTo>
                      <a:pt x="227" y="1551"/>
                    </a:lnTo>
                    <a:lnTo>
                      <a:pt x="229" y="1554"/>
                    </a:lnTo>
                    <a:lnTo>
                      <a:pt x="232" y="1558"/>
                    </a:lnTo>
                    <a:lnTo>
                      <a:pt x="234" y="1564"/>
                    </a:lnTo>
                    <a:lnTo>
                      <a:pt x="234" y="1572"/>
                    </a:lnTo>
                    <a:lnTo>
                      <a:pt x="234" y="1579"/>
                    </a:lnTo>
                    <a:lnTo>
                      <a:pt x="234" y="1579"/>
                    </a:lnTo>
                    <a:lnTo>
                      <a:pt x="236" y="1586"/>
                    </a:lnTo>
                    <a:lnTo>
                      <a:pt x="236" y="1586"/>
                    </a:lnTo>
                    <a:lnTo>
                      <a:pt x="236" y="1595"/>
                    </a:lnTo>
                    <a:lnTo>
                      <a:pt x="236" y="1595"/>
                    </a:lnTo>
                    <a:lnTo>
                      <a:pt x="236" y="1605"/>
                    </a:lnTo>
                    <a:lnTo>
                      <a:pt x="236" y="1615"/>
                    </a:lnTo>
                    <a:lnTo>
                      <a:pt x="236" y="1624"/>
                    </a:lnTo>
                    <a:lnTo>
                      <a:pt x="232" y="1635"/>
                    </a:lnTo>
                    <a:lnTo>
                      <a:pt x="232" y="1635"/>
                    </a:lnTo>
                    <a:lnTo>
                      <a:pt x="229" y="1642"/>
                    </a:lnTo>
                    <a:lnTo>
                      <a:pt x="226" y="1646"/>
                    </a:lnTo>
                    <a:lnTo>
                      <a:pt x="217" y="1653"/>
                    </a:lnTo>
                    <a:lnTo>
                      <a:pt x="217" y="1653"/>
                    </a:lnTo>
                    <a:lnTo>
                      <a:pt x="210" y="1658"/>
                    </a:lnTo>
                    <a:lnTo>
                      <a:pt x="205" y="1665"/>
                    </a:lnTo>
                    <a:lnTo>
                      <a:pt x="205" y="1665"/>
                    </a:lnTo>
                    <a:lnTo>
                      <a:pt x="199" y="1674"/>
                    </a:lnTo>
                    <a:lnTo>
                      <a:pt x="199" y="1674"/>
                    </a:lnTo>
                    <a:lnTo>
                      <a:pt x="194" y="1680"/>
                    </a:lnTo>
                    <a:lnTo>
                      <a:pt x="191" y="1686"/>
                    </a:lnTo>
                    <a:lnTo>
                      <a:pt x="190" y="1692"/>
                    </a:lnTo>
                    <a:lnTo>
                      <a:pt x="192" y="1698"/>
                    </a:lnTo>
                    <a:lnTo>
                      <a:pt x="192" y="1698"/>
                    </a:lnTo>
                    <a:lnTo>
                      <a:pt x="195" y="1703"/>
                    </a:lnTo>
                    <a:lnTo>
                      <a:pt x="199" y="1707"/>
                    </a:lnTo>
                    <a:lnTo>
                      <a:pt x="199" y="1707"/>
                    </a:lnTo>
                    <a:lnTo>
                      <a:pt x="203" y="1711"/>
                    </a:lnTo>
                    <a:lnTo>
                      <a:pt x="205" y="1716"/>
                    </a:lnTo>
                    <a:lnTo>
                      <a:pt x="208" y="1723"/>
                    </a:lnTo>
                    <a:lnTo>
                      <a:pt x="206" y="1732"/>
                    </a:lnTo>
                    <a:lnTo>
                      <a:pt x="206" y="1732"/>
                    </a:lnTo>
                    <a:lnTo>
                      <a:pt x="206" y="1741"/>
                    </a:lnTo>
                    <a:lnTo>
                      <a:pt x="206" y="1741"/>
                    </a:lnTo>
                    <a:lnTo>
                      <a:pt x="206" y="1749"/>
                    </a:lnTo>
                    <a:lnTo>
                      <a:pt x="205" y="1757"/>
                    </a:lnTo>
                    <a:lnTo>
                      <a:pt x="205" y="1757"/>
                    </a:lnTo>
                    <a:lnTo>
                      <a:pt x="203" y="1763"/>
                    </a:lnTo>
                    <a:lnTo>
                      <a:pt x="200" y="1768"/>
                    </a:lnTo>
                    <a:lnTo>
                      <a:pt x="192" y="1778"/>
                    </a:lnTo>
                    <a:lnTo>
                      <a:pt x="190" y="1780"/>
                    </a:lnTo>
                    <a:lnTo>
                      <a:pt x="190" y="1780"/>
                    </a:lnTo>
                    <a:lnTo>
                      <a:pt x="178" y="1797"/>
                    </a:lnTo>
                    <a:lnTo>
                      <a:pt x="178" y="1797"/>
                    </a:lnTo>
                    <a:lnTo>
                      <a:pt x="172" y="1808"/>
                    </a:lnTo>
                    <a:lnTo>
                      <a:pt x="164" y="1817"/>
                    </a:lnTo>
                    <a:lnTo>
                      <a:pt x="164" y="1817"/>
                    </a:lnTo>
                    <a:lnTo>
                      <a:pt x="158" y="1824"/>
                    </a:lnTo>
                    <a:lnTo>
                      <a:pt x="158" y="1824"/>
                    </a:lnTo>
                    <a:lnTo>
                      <a:pt x="153" y="1829"/>
                    </a:lnTo>
                    <a:lnTo>
                      <a:pt x="148" y="1836"/>
                    </a:lnTo>
                    <a:lnTo>
                      <a:pt x="148" y="1836"/>
                    </a:lnTo>
                    <a:lnTo>
                      <a:pt x="145" y="1839"/>
                    </a:lnTo>
                    <a:lnTo>
                      <a:pt x="144" y="1845"/>
                    </a:lnTo>
                    <a:lnTo>
                      <a:pt x="144" y="1845"/>
                    </a:lnTo>
                    <a:lnTo>
                      <a:pt x="144" y="1845"/>
                    </a:lnTo>
                    <a:lnTo>
                      <a:pt x="143" y="1854"/>
                    </a:lnTo>
                    <a:lnTo>
                      <a:pt x="144" y="1862"/>
                    </a:lnTo>
                    <a:lnTo>
                      <a:pt x="145" y="1871"/>
                    </a:lnTo>
                    <a:lnTo>
                      <a:pt x="148" y="1879"/>
                    </a:lnTo>
                    <a:lnTo>
                      <a:pt x="148" y="1879"/>
                    </a:lnTo>
                    <a:lnTo>
                      <a:pt x="154" y="1884"/>
                    </a:lnTo>
                    <a:lnTo>
                      <a:pt x="162" y="1889"/>
                    </a:lnTo>
                    <a:lnTo>
                      <a:pt x="178" y="1898"/>
                    </a:lnTo>
                    <a:lnTo>
                      <a:pt x="178" y="1898"/>
                    </a:lnTo>
                    <a:lnTo>
                      <a:pt x="194" y="1906"/>
                    </a:lnTo>
                    <a:lnTo>
                      <a:pt x="196" y="1907"/>
                    </a:lnTo>
                    <a:lnTo>
                      <a:pt x="196" y="1907"/>
                    </a:lnTo>
                    <a:lnTo>
                      <a:pt x="203" y="1911"/>
                    </a:lnTo>
                    <a:lnTo>
                      <a:pt x="208" y="1915"/>
                    </a:lnTo>
                    <a:lnTo>
                      <a:pt x="211" y="1919"/>
                    </a:lnTo>
                    <a:lnTo>
                      <a:pt x="213" y="1924"/>
                    </a:lnTo>
                    <a:lnTo>
                      <a:pt x="213" y="1924"/>
                    </a:lnTo>
                    <a:lnTo>
                      <a:pt x="213" y="1928"/>
                    </a:lnTo>
                    <a:lnTo>
                      <a:pt x="213" y="1930"/>
                    </a:lnTo>
                    <a:lnTo>
                      <a:pt x="208" y="1936"/>
                    </a:lnTo>
                    <a:lnTo>
                      <a:pt x="208" y="1936"/>
                    </a:lnTo>
                    <a:lnTo>
                      <a:pt x="204" y="1942"/>
                    </a:lnTo>
                    <a:lnTo>
                      <a:pt x="204" y="1942"/>
                    </a:lnTo>
                    <a:lnTo>
                      <a:pt x="200" y="1944"/>
                    </a:lnTo>
                    <a:lnTo>
                      <a:pt x="197" y="1948"/>
                    </a:lnTo>
                    <a:lnTo>
                      <a:pt x="197" y="1948"/>
                    </a:lnTo>
                    <a:lnTo>
                      <a:pt x="196" y="1952"/>
                    </a:lnTo>
                    <a:lnTo>
                      <a:pt x="196" y="1952"/>
                    </a:lnTo>
                    <a:lnTo>
                      <a:pt x="192" y="1958"/>
                    </a:lnTo>
                    <a:lnTo>
                      <a:pt x="189" y="1962"/>
                    </a:lnTo>
                    <a:lnTo>
                      <a:pt x="183" y="1963"/>
                    </a:lnTo>
                    <a:lnTo>
                      <a:pt x="183" y="1963"/>
                    </a:lnTo>
                    <a:lnTo>
                      <a:pt x="178" y="1964"/>
                    </a:lnTo>
                    <a:lnTo>
                      <a:pt x="174" y="1966"/>
                    </a:lnTo>
                    <a:lnTo>
                      <a:pt x="174" y="1966"/>
                    </a:lnTo>
                    <a:lnTo>
                      <a:pt x="166" y="1967"/>
                    </a:lnTo>
                    <a:lnTo>
                      <a:pt x="166" y="1967"/>
                    </a:lnTo>
                    <a:lnTo>
                      <a:pt x="159" y="1971"/>
                    </a:lnTo>
                    <a:lnTo>
                      <a:pt x="152" y="1976"/>
                    </a:lnTo>
                    <a:lnTo>
                      <a:pt x="152" y="1976"/>
                    </a:lnTo>
                    <a:lnTo>
                      <a:pt x="143" y="1982"/>
                    </a:lnTo>
                    <a:lnTo>
                      <a:pt x="140" y="1985"/>
                    </a:lnTo>
                    <a:lnTo>
                      <a:pt x="140" y="1985"/>
                    </a:lnTo>
                    <a:lnTo>
                      <a:pt x="132" y="1990"/>
                    </a:lnTo>
                    <a:lnTo>
                      <a:pt x="125" y="1994"/>
                    </a:lnTo>
                    <a:lnTo>
                      <a:pt x="125" y="1994"/>
                    </a:lnTo>
                    <a:lnTo>
                      <a:pt x="131" y="2007"/>
                    </a:lnTo>
                    <a:lnTo>
                      <a:pt x="136" y="2019"/>
                    </a:lnTo>
                    <a:lnTo>
                      <a:pt x="141" y="2032"/>
                    </a:lnTo>
                    <a:lnTo>
                      <a:pt x="144" y="2045"/>
                    </a:lnTo>
                    <a:lnTo>
                      <a:pt x="144" y="2045"/>
                    </a:lnTo>
                    <a:lnTo>
                      <a:pt x="143" y="2050"/>
                    </a:lnTo>
                    <a:lnTo>
                      <a:pt x="141" y="2056"/>
                    </a:lnTo>
                    <a:lnTo>
                      <a:pt x="136" y="2068"/>
                    </a:lnTo>
                    <a:lnTo>
                      <a:pt x="136" y="2068"/>
                    </a:lnTo>
                    <a:lnTo>
                      <a:pt x="131" y="2077"/>
                    </a:lnTo>
                    <a:lnTo>
                      <a:pt x="130" y="2083"/>
                    </a:lnTo>
                    <a:lnTo>
                      <a:pt x="130" y="2090"/>
                    </a:lnTo>
                    <a:lnTo>
                      <a:pt x="131" y="2092"/>
                    </a:lnTo>
                    <a:lnTo>
                      <a:pt x="132" y="2095"/>
                    </a:lnTo>
                    <a:lnTo>
                      <a:pt x="132" y="2095"/>
                    </a:lnTo>
                    <a:lnTo>
                      <a:pt x="137" y="2097"/>
                    </a:lnTo>
                    <a:lnTo>
                      <a:pt x="143" y="2100"/>
                    </a:lnTo>
                    <a:lnTo>
                      <a:pt x="148" y="2101"/>
                    </a:lnTo>
                    <a:lnTo>
                      <a:pt x="155" y="2101"/>
                    </a:lnTo>
                    <a:lnTo>
                      <a:pt x="168" y="2101"/>
                    </a:lnTo>
                    <a:lnTo>
                      <a:pt x="182" y="2098"/>
                    </a:lnTo>
                    <a:lnTo>
                      <a:pt x="182" y="2098"/>
                    </a:lnTo>
                    <a:lnTo>
                      <a:pt x="197" y="2097"/>
                    </a:lnTo>
                    <a:lnTo>
                      <a:pt x="197" y="2097"/>
                    </a:lnTo>
                    <a:lnTo>
                      <a:pt x="211" y="2097"/>
                    </a:lnTo>
                    <a:lnTo>
                      <a:pt x="231" y="2098"/>
                    </a:lnTo>
                    <a:lnTo>
                      <a:pt x="240" y="2100"/>
                    </a:lnTo>
                    <a:lnTo>
                      <a:pt x="250" y="2102"/>
                    </a:lnTo>
                    <a:lnTo>
                      <a:pt x="257" y="2106"/>
                    </a:lnTo>
                    <a:lnTo>
                      <a:pt x="265" y="2111"/>
                    </a:lnTo>
                    <a:lnTo>
                      <a:pt x="265" y="2111"/>
                    </a:lnTo>
                    <a:lnTo>
                      <a:pt x="269" y="2116"/>
                    </a:lnTo>
                    <a:lnTo>
                      <a:pt x="271" y="2121"/>
                    </a:lnTo>
                    <a:lnTo>
                      <a:pt x="271" y="2121"/>
                    </a:lnTo>
                    <a:lnTo>
                      <a:pt x="274" y="2125"/>
                    </a:lnTo>
                    <a:lnTo>
                      <a:pt x="278" y="2129"/>
                    </a:lnTo>
                    <a:lnTo>
                      <a:pt x="278" y="2129"/>
                    </a:lnTo>
                    <a:lnTo>
                      <a:pt x="284" y="2132"/>
                    </a:lnTo>
                    <a:lnTo>
                      <a:pt x="284" y="2132"/>
                    </a:lnTo>
                    <a:lnTo>
                      <a:pt x="292" y="2135"/>
                    </a:lnTo>
                    <a:lnTo>
                      <a:pt x="296" y="2138"/>
                    </a:lnTo>
                    <a:lnTo>
                      <a:pt x="299" y="2143"/>
                    </a:lnTo>
                    <a:lnTo>
                      <a:pt x="299" y="2143"/>
                    </a:lnTo>
                    <a:lnTo>
                      <a:pt x="302" y="2152"/>
                    </a:lnTo>
                    <a:lnTo>
                      <a:pt x="303" y="2160"/>
                    </a:lnTo>
                    <a:lnTo>
                      <a:pt x="303" y="2160"/>
                    </a:lnTo>
                    <a:lnTo>
                      <a:pt x="306" y="2167"/>
                    </a:lnTo>
                    <a:lnTo>
                      <a:pt x="308" y="2172"/>
                    </a:lnTo>
                    <a:lnTo>
                      <a:pt x="310" y="2175"/>
                    </a:lnTo>
                    <a:lnTo>
                      <a:pt x="314" y="2176"/>
                    </a:lnTo>
                    <a:lnTo>
                      <a:pt x="321" y="2176"/>
                    </a:lnTo>
                    <a:lnTo>
                      <a:pt x="325" y="2176"/>
                    </a:lnTo>
                    <a:lnTo>
                      <a:pt x="325" y="2176"/>
                    </a:lnTo>
                    <a:lnTo>
                      <a:pt x="331" y="2175"/>
                    </a:lnTo>
                    <a:lnTo>
                      <a:pt x="338" y="2176"/>
                    </a:lnTo>
                    <a:lnTo>
                      <a:pt x="344" y="2178"/>
                    </a:lnTo>
                    <a:lnTo>
                      <a:pt x="351" y="2183"/>
                    </a:lnTo>
                    <a:lnTo>
                      <a:pt x="351" y="2183"/>
                    </a:lnTo>
                    <a:lnTo>
                      <a:pt x="356" y="2189"/>
                    </a:lnTo>
                    <a:lnTo>
                      <a:pt x="358" y="2195"/>
                    </a:lnTo>
                    <a:lnTo>
                      <a:pt x="358" y="2204"/>
                    </a:lnTo>
                    <a:lnTo>
                      <a:pt x="357" y="2212"/>
                    </a:lnTo>
                    <a:lnTo>
                      <a:pt x="357" y="2212"/>
                    </a:lnTo>
                    <a:lnTo>
                      <a:pt x="354" y="2216"/>
                    </a:lnTo>
                    <a:lnTo>
                      <a:pt x="351" y="2220"/>
                    </a:lnTo>
                    <a:lnTo>
                      <a:pt x="343" y="2225"/>
                    </a:lnTo>
                    <a:lnTo>
                      <a:pt x="343" y="2225"/>
                    </a:lnTo>
                    <a:lnTo>
                      <a:pt x="335" y="2230"/>
                    </a:lnTo>
                    <a:lnTo>
                      <a:pt x="335" y="2230"/>
                    </a:lnTo>
                    <a:lnTo>
                      <a:pt x="326" y="2240"/>
                    </a:lnTo>
                    <a:lnTo>
                      <a:pt x="317" y="2254"/>
                    </a:lnTo>
                    <a:lnTo>
                      <a:pt x="317" y="2254"/>
                    </a:lnTo>
                    <a:lnTo>
                      <a:pt x="315" y="2259"/>
                    </a:lnTo>
                    <a:lnTo>
                      <a:pt x="314" y="2264"/>
                    </a:lnTo>
                    <a:lnTo>
                      <a:pt x="312" y="2276"/>
                    </a:lnTo>
                    <a:lnTo>
                      <a:pt x="314" y="2287"/>
                    </a:lnTo>
                    <a:lnTo>
                      <a:pt x="317" y="2299"/>
                    </a:lnTo>
                    <a:lnTo>
                      <a:pt x="317" y="2299"/>
                    </a:lnTo>
                    <a:lnTo>
                      <a:pt x="321" y="2304"/>
                    </a:lnTo>
                    <a:lnTo>
                      <a:pt x="325" y="2309"/>
                    </a:lnTo>
                    <a:lnTo>
                      <a:pt x="330" y="2311"/>
                    </a:lnTo>
                    <a:lnTo>
                      <a:pt x="335" y="2314"/>
                    </a:lnTo>
                    <a:lnTo>
                      <a:pt x="335" y="2314"/>
                    </a:lnTo>
                    <a:lnTo>
                      <a:pt x="345" y="2318"/>
                    </a:lnTo>
                    <a:lnTo>
                      <a:pt x="345" y="2318"/>
                    </a:lnTo>
                    <a:lnTo>
                      <a:pt x="356" y="2322"/>
                    </a:lnTo>
                    <a:lnTo>
                      <a:pt x="366" y="2324"/>
                    </a:lnTo>
                    <a:lnTo>
                      <a:pt x="366" y="2324"/>
                    </a:lnTo>
                    <a:lnTo>
                      <a:pt x="372" y="2324"/>
                    </a:lnTo>
                    <a:lnTo>
                      <a:pt x="372" y="2324"/>
                    </a:lnTo>
                    <a:lnTo>
                      <a:pt x="379" y="2324"/>
                    </a:lnTo>
                    <a:lnTo>
                      <a:pt x="385" y="2325"/>
                    </a:lnTo>
                    <a:lnTo>
                      <a:pt x="390" y="2328"/>
                    </a:lnTo>
                    <a:lnTo>
                      <a:pt x="393" y="2329"/>
                    </a:lnTo>
                    <a:lnTo>
                      <a:pt x="395" y="2332"/>
                    </a:lnTo>
                    <a:lnTo>
                      <a:pt x="395" y="2332"/>
                    </a:lnTo>
                    <a:lnTo>
                      <a:pt x="396" y="2336"/>
                    </a:lnTo>
                    <a:lnTo>
                      <a:pt x="398" y="2340"/>
                    </a:lnTo>
                    <a:lnTo>
                      <a:pt x="398" y="2346"/>
                    </a:lnTo>
                    <a:lnTo>
                      <a:pt x="396" y="2351"/>
                    </a:lnTo>
                    <a:lnTo>
                      <a:pt x="394" y="2356"/>
                    </a:lnTo>
                    <a:lnTo>
                      <a:pt x="394" y="2356"/>
                    </a:lnTo>
                    <a:lnTo>
                      <a:pt x="390" y="2364"/>
                    </a:lnTo>
                    <a:lnTo>
                      <a:pt x="385" y="2371"/>
                    </a:lnTo>
                    <a:lnTo>
                      <a:pt x="372" y="2387"/>
                    </a:lnTo>
                    <a:lnTo>
                      <a:pt x="372" y="2387"/>
                    </a:lnTo>
                    <a:lnTo>
                      <a:pt x="362" y="2401"/>
                    </a:lnTo>
                    <a:lnTo>
                      <a:pt x="362" y="2401"/>
                    </a:lnTo>
                    <a:lnTo>
                      <a:pt x="356" y="2407"/>
                    </a:lnTo>
                    <a:lnTo>
                      <a:pt x="356" y="2407"/>
                    </a:lnTo>
                    <a:lnTo>
                      <a:pt x="349" y="2416"/>
                    </a:lnTo>
                    <a:lnTo>
                      <a:pt x="347" y="2421"/>
                    </a:lnTo>
                    <a:lnTo>
                      <a:pt x="345" y="2425"/>
                    </a:lnTo>
                    <a:lnTo>
                      <a:pt x="345" y="2425"/>
                    </a:lnTo>
                    <a:lnTo>
                      <a:pt x="348" y="2428"/>
                    </a:lnTo>
                    <a:lnTo>
                      <a:pt x="348" y="2428"/>
                    </a:lnTo>
                    <a:lnTo>
                      <a:pt x="349" y="2431"/>
                    </a:lnTo>
                    <a:lnTo>
                      <a:pt x="351" y="2435"/>
                    </a:lnTo>
                    <a:lnTo>
                      <a:pt x="351" y="2435"/>
                    </a:lnTo>
                    <a:lnTo>
                      <a:pt x="351" y="2440"/>
                    </a:lnTo>
                    <a:lnTo>
                      <a:pt x="349" y="2445"/>
                    </a:lnTo>
                    <a:lnTo>
                      <a:pt x="349" y="2445"/>
                    </a:lnTo>
                    <a:lnTo>
                      <a:pt x="348" y="2448"/>
                    </a:lnTo>
                    <a:lnTo>
                      <a:pt x="348" y="2448"/>
                    </a:lnTo>
                    <a:lnTo>
                      <a:pt x="347" y="2452"/>
                    </a:lnTo>
                    <a:lnTo>
                      <a:pt x="347" y="2452"/>
                    </a:lnTo>
                    <a:lnTo>
                      <a:pt x="347" y="2456"/>
                    </a:lnTo>
                    <a:lnTo>
                      <a:pt x="347" y="2461"/>
                    </a:lnTo>
                    <a:lnTo>
                      <a:pt x="347" y="2461"/>
                    </a:lnTo>
                    <a:lnTo>
                      <a:pt x="347" y="2461"/>
                    </a:lnTo>
                    <a:lnTo>
                      <a:pt x="348" y="2467"/>
                    </a:lnTo>
                    <a:lnTo>
                      <a:pt x="347" y="2473"/>
                    </a:lnTo>
                    <a:lnTo>
                      <a:pt x="347" y="2473"/>
                    </a:lnTo>
                    <a:lnTo>
                      <a:pt x="345" y="2481"/>
                    </a:lnTo>
                    <a:lnTo>
                      <a:pt x="345" y="2481"/>
                    </a:lnTo>
                    <a:lnTo>
                      <a:pt x="344" y="2490"/>
                    </a:lnTo>
                    <a:lnTo>
                      <a:pt x="344" y="2493"/>
                    </a:lnTo>
                    <a:lnTo>
                      <a:pt x="345" y="2496"/>
                    </a:lnTo>
                    <a:lnTo>
                      <a:pt x="345" y="2496"/>
                    </a:lnTo>
                    <a:lnTo>
                      <a:pt x="351" y="2500"/>
                    </a:lnTo>
                    <a:lnTo>
                      <a:pt x="356" y="2504"/>
                    </a:lnTo>
                    <a:lnTo>
                      <a:pt x="356" y="2504"/>
                    </a:lnTo>
                    <a:lnTo>
                      <a:pt x="361" y="2507"/>
                    </a:lnTo>
                    <a:lnTo>
                      <a:pt x="367" y="2512"/>
                    </a:lnTo>
                    <a:lnTo>
                      <a:pt x="367" y="2512"/>
                    </a:lnTo>
                    <a:lnTo>
                      <a:pt x="370" y="2516"/>
                    </a:lnTo>
                    <a:lnTo>
                      <a:pt x="371" y="2519"/>
                    </a:lnTo>
                    <a:lnTo>
                      <a:pt x="371" y="2519"/>
                    </a:lnTo>
                    <a:lnTo>
                      <a:pt x="373" y="2523"/>
                    </a:lnTo>
                    <a:lnTo>
                      <a:pt x="373" y="2523"/>
                    </a:lnTo>
                    <a:lnTo>
                      <a:pt x="377" y="2527"/>
                    </a:lnTo>
                    <a:lnTo>
                      <a:pt x="377" y="2527"/>
                    </a:lnTo>
                    <a:lnTo>
                      <a:pt x="381" y="2532"/>
                    </a:lnTo>
                    <a:lnTo>
                      <a:pt x="381" y="2532"/>
                    </a:lnTo>
                    <a:lnTo>
                      <a:pt x="386" y="2538"/>
                    </a:lnTo>
                    <a:lnTo>
                      <a:pt x="389" y="2547"/>
                    </a:lnTo>
                    <a:lnTo>
                      <a:pt x="390" y="2555"/>
                    </a:lnTo>
                    <a:lnTo>
                      <a:pt x="390" y="2564"/>
                    </a:lnTo>
                    <a:lnTo>
                      <a:pt x="390" y="2564"/>
                    </a:lnTo>
                    <a:lnTo>
                      <a:pt x="388" y="2569"/>
                    </a:lnTo>
                    <a:lnTo>
                      <a:pt x="385" y="2575"/>
                    </a:lnTo>
                    <a:lnTo>
                      <a:pt x="381" y="2579"/>
                    </a:lnTo>
                    <a:lnTo>
                      <a:pt x="376" y="2583"/>
                    </a:lnTo>
                    <a:lnTo>
                      <a:pt x="376" y="2583"/>
                    </a:lnTo>
                    <a:lnTo>
                      <a:pt x="361" y="2593"/>
                    </a:lnTo>
                    <a:lnTo>
                      <a:pt x="348" y="2604"/>
                    </a:lnTo>
                    <a:lnTo>
                      <a:pt x="348" y="2604"/>
                    </a:lnTo>
                    <a:lnTo>
                      <a:pt x="370" y="2632"/>
                    </a:lnTo>
                    <a:lnTo>
                      <a:pt x="377" y="2643"/>
                    </a:lnTo>
                    <a:lnTo>
                      <a:pt x="377" y="2643"/>
                    </a:lnTo>
                    <a:lnTo>
                      <a:pt x="381" y="2647"/>
                    </a:lnTo>
                    <a:lnTo>
                      <a:pt x="385" y="2649"/>
                    </a:lnTo>
                    <a:lnTo>
                      <a:pt x="388" y="2651"/>
                    </a:lnTo>
                    <a:lnTo>
                      <a:pt x="391" y="2652"/>
                    </a:lnTo>
                    <a:lnTo>
                      <a:pt x="400" y="2651"/>
                    </a:lnTo>
                    <a:lnTo>
                      <a:pt x="410" y="2648"/>
                    </a:lnTo>
                    <a:lnTo>
                      <a:pt x="410" y="2648"/>
                    </a:lnTo>
                    <a:lnTo>
                      <a:pt x="421" y="2646"/>
                    </a:lnTo>
                    <a:lnTo>
                      <a:pt x="421" y="2646"/>
                    </a:lnTo>
                    <a:lnTo>
                      <a:pt x="427" y="2644"/>
                    </a:lnTo>
                    <a:lnTo>
                      <a:pt x="432" y="2644"/>
                    </a:lnTo>
                    <a:lnTo>
                      <a:pt x="441" y="2646"/>
                    </a:lnTo>
                    <a:lnTo>
                      <a:pt x="441" y="2646"/>
                    </a:lnTo>
                    <a:lnTo>
                      <a:pt x="446" y="2646"/>
                    </a:lnTo>
                    <a:lnTo>
                      <a:pt x="453" y="2646"/>
                    </a:lnTo>
                    <a:lnTo>
                      <a:pt x="453" y="2646"/>
                    </a:lnTo>
                    <a:lnTo>
                      <a:pt x="456" y="2646"/>
                    </a:lnTo>
                    <a:lnTo>
                      <a:pt x="462" y="2644"/>
                    </a:lnTo>
                    <a:lnTo>
                      <a:pt x="462" y="2644"/>
                    </a:lnTo>
                    <a:lnTo>
                      <a:pt x="472" y="2642"/>
                    </a:lnTo>
                    <a:lnTo>
                      <a:pt x="477" y="2642"/>
                    </a:lnTo>
                    <a:lnTo>
                      <a:pt x="483" y="2643"/>
                    </a:lnTo>
                    <a:lnTo>
                      <a:pt x="483" y="2643"/>
                    </a:lnTo>
                    <a:lnTo>
                      <a:pt x="487" y="2646"/>
                    </a:lnTo>
                    <a:lnTo>
                      <a:pt x="491" y="2649"/>
                    </a:lnTo>
                    <a:lnTo>
                      <a:pt x="493" y="2653"/>
                    </a:lnTo>
                    <a:lnTo>
                      <a:pt x="493" y="2658"/>
                    </a:lnTo>
                    <a:lnTo>
                      <a:pt x="495" y="2667"/>
                    </a:lnTo>
                    <a:lnTo>
                      <a:pt x="493" y="2676"/>
                    </a:lnTo>
                    <a:lnTo>
                      <a:pt x="493" y="2676"/>
                    </a:lnTo>
                    <a:lnTo>
                      <a:pt x="492" y="2688"/>
                    </a:lnTo>
                    <a:lnTo>
                      <a:pt x="492" y="2688"/>
                    </a:lnTo>
                    <a:lnTo>
                      <a:pt x="492" y="2692"/>
                    </a:lnTo>
                    <a:lnTo>
                      <a:pt x="493" y="2695"/>
                    </a:lnTo>
                    <a:lnTo>
                      <a:pt x="501" y="2703"/>
                    </a:lnTo>
                    <a:lnTo>
                      <a:pt x="501" y="2703"/>
                    </a:lnTo>
                    <a:lnTo>
                      <a:pt x="506" y="2708"/>
                    </a:lnTo>
                    <a:lnTo>
                      <a:pt x="511" y="2715"/>
                    </a:lnTo>
                    <a:lnTo>
                      <a:pt x="518" y="2729"/>
                    </a:lnTo>
                    <a:lnTo>
                      <a:pt x="519" y="2732"/>
                    </a:lnTo>
                    <a:lnTo>
                      <a:pt x="519" y="2732"/>
                    </a:lnTo>
                    <a:lnTo>
                      <a:pt x="525" y="2745"/>
                    </a:lnTo>
                    <a:lnTo>
                      <a:pt x="533" y="2757"/>
                    </a:lnTo>
                    <a:lnTo>
                      <a:pt x="533" y="2757"/>
                    </a:lnTo>
                    <a:lnTo>
                      <a:pt x="544" y="2774"/>
                    </a:lnTo>
                    <a:lnTo>
                      <a:pt x="548" y="2783"/>
                    </a:lnTo>
                    <a:lnTo>
                      <a:pt x="552" y="2794"/>
                    </a:lnTo>
                    <a:lnTo>
                      <a:pt x="552" y="2794"/>
                    </a:lnTo>
                    <a:lnTo>
                      <a:pt x="556" y="2806"/>
                    </a:lnTo>
                    <a:lnTo>
                      <a:pt x="558" y="2822"/>
                    </a:lnTo>
                    <a:lnTo>
                      <a:pt x="558" y="2831"/>
                    </a:lnTo>
                    <a:lnTo>
                      <a:pt x="558" y="2840"/>
                    </a:lnTo>
                    <a:lnTo>
                      <a:pt x="556" y="2847"/>
                    </a:lnTo>
                    <a:lnTo>
                      <a:pt x="552" y="2856"/>
                    </a:lnTo>
                    <a:lnTo>
                      <a:pt x="552" y="2856"/>
                    </a:lnTo>
                    <a:lnTo>
                      <a:pt x="550" y="2860"/>
                    </a:lnTo>
                    <a:lnTo>
                      <a:pt x="547" y="2864"/>
                    </a:lnTo>
                    <a:lnTo>
                      <a:pt x="541" y="2869"/>
                    </a:lnTo>
                    <a:lnTo>
                      <a:pt x="541" y="2869"/>
                    </a:lnTo>
                    <a:lnTo>
                      <a:pt x="533" y="2874"/>
                    </a:lnTo>
                    <a:lnTo>
                      <a:pt x="533" y="2874"/>
                    </a:lnTo>
                    <a:lnTo>
                      <a:pt x="530" y="2878"/>
                    </a:lnTo>
                    <a:lnTo>
                      <a:pt x="528" y="2882"/>
                    </a:lnTo>
                    <a:lnTo>
                      <a:pt x="525" y="2892"/>
                    </a:lnTo>
                    <a:lnTo>
                      <a:pt x="525" y="2892"/>
                    </a:lnTo>
                    <a:lnTo>
                      <a:pt x="523" y="2903"/>
                    </a:lnTo>
                    <a:lnTo>
                      <a:pt x="523" y="2903"/>
                    </a:lnTo>
                    <a:lnTo>
                      <a:pt x="520" y="2911"/>
                    </a:lnTo>
                    <a:lnTo>
                      <a:pt x="515" y="2917"/>
                    </a:lnTo>
                    <a:lnTo>
                      <a:pt x="510" y="2924"/>
                    </a:lnTo>
                    <a:lnTo>
                      <a:pt x="502" y="2929"/>
                    </a:lnTo>
                    <a:lnTo>
                      <a:pt x="502" y="2929"/>
                    </a:lnTo>
                    <a:lnTo>
                      <a:pt x="493" y="2933"/>
                    </a:lnTo>
                    <a:lnTo>
                      <a:pt x="493" y="2933"/>
                    </a:lnTo>
                    <a:lnTo>
                      <a:pt x="486" y="2936"/>
                    </a:lnTo>
                    <a:lnTo>
                      <a:pt x="483" y="2939"/>
                    </a:lnTo>
                    <a:lnTo>
                      <a:pt x="479" y="2943"/>
                    </a:lnTo>
                    <a:lnTo>
                      <a:pt x="479" y="2943"/>
                    </a:lnTo>
                    <a:lnTo>
                      <a:pt x="474" y="2952"/>
                    </a:lnTo>
                    <a:lnTo>
                      <a:pt x="474" y="2952"/>
                    </a:lnTo>
                    <a:lnTo>
                      <a:pt x="470" y="2961"/>
                    </a:lnTo>
                    <a:lnTo>
                      <a:pt x="464" y="2968"/>
                    </a:lnTo>
                    <a:lnTo>
                      <a:pt x="464" y="2968"/>
                    </a:lnTo>
                    <a:lnTo>
                      <a:pt x="462" y="2971"/>
                    </a:lnTo>
                    <a:lnTo>
                      <a:pt x="462" y="2971"/>
                    </a:lnTo>
                    <a:lnTo>
                      <a:pt x="477" y="2985"/>
                    </a:lnTo>
                    <a:lnTo>
                      <a:pt x="477" y="2985"/>
                    </a:lnTo>
                    <a:lnTo>
                      <a:pt x="483" y="2990"/>
                    </a:lnTo>
                    <a:lnTo>
                      <a:pt x="490" y="2993"/>
                    </a:lnTo>
                    <a:lnTo>
                      <a:pt x="496" y="2994"/>
                    </a:lnTo>
                    <a:lnTo>
                      <a:pt x="505" y="2995"/>
                    </a:lnTo>
                    <a:lnTo>
                      <a:pt x="505" y="2995"/>
                    </a:lnTo>
                    <a:lnTo>
                      <a:pt x="515" y="2995"/>
                    </a:lnTo>
                    <a:lnTo>
                      <a:pt x="515" y="2995"/>
                    </a:lnTo>
                    <a:lnTo>
                      <a:pt x="524" y="2996"/>
                    </a:lnTo>
                    <a:lnTo>
                      <a:pt x="533" y="2999"/>
                    </a:lnTo>
                    <a:lnTo>
                      <a:pt x="550" y="3004"/>
                    </a:lnTo>
                    <a:lnTo>
                      <a:pt x="550" y="3004"/>
                    </a:lnTo>
                    <a:lnTo>
                      <a:pt x="564" y="3008"/>
                    </a:lnTo>
                    <a:lnTo>
                      <a:pt x="578" y="3010"/>
                    </a:lnTo>
                    <a:lnTo>
                      <a:pt x="585" y="3012"/>
                    </a:lnTo>
                    <a:lnTo>
                      <a:pt x="592" y="3012"/>
                    </a:lnTo>
                    <a:lnTo>
                      <a:pt x="599" y="3010"/>
                    </a:lnTo>
                    <a:lnTo>
                      <a:pt x="607" y="3008"/>
                    </a:lnTo>
                    <a:lnTo>
                      <a:pt x="607" y="3008"/>
                    </a:lnTo>
                    <a:lnTo>
                      <a:pt x="613" y="3005"/>
                    </a:lnTo>
                    <a:lnTo>
                      <a:pt x="618" y="3000"/>
                    </a:lnTo>
                    <a:lnTo>
                      <a:pt x="629" y="2991"/>
                    </a:lnTo>
                    <a:lnTo>
                      <a:pt x="629" y="2991"/>
                    </a:lnTo>
                    <a:lnTo>
                      <a:pt x="638" y="2982"/>
                    </a:lnTo>
                    <a:lnTo>
                      <a:pt x="638" y="2982"/>
                    </a:lnTo>
                    <a:lnTo>
                      <a:pt x="650" y="2973"/>
                    </a:lnTo>
                    <a:lnTo>
                      <a:pt x="650" y="2973"/>
                    </a:lnTo>
                    <a:lnTo>
                      <a:pt x="661" y="2966"/>
                    </a:lnTo>
                    <a:lnTo>
                      <a:pt x="664" y="2961"/>
                    </a:lnTo>
                    <a:lnTo>
                      <a:pt x="668" y="2956"/>
                    </a:lnTo>
                    <a:lnTo>
                      <a:pt x="668" y="2956"/>
                    </a:lnTo>
                    <a:lnTo>
                      <a:pt x="671" y="2948"/>
                    </a:lnTo>
                    <a:lnTo>
                      <a:pt x="671" y="2948"/>
                    </a:lnTo>
                    <a:lnTo>
                      <a:pt x="673" y="2942"/>
                    </a:lnTo>
                    <a:lnTo>
                      <a:pt x="676" y="2935"/>
                    </a:lnTo>
                    <a:lnTo>
                      <a:pt x="676" y="2935"/>
                    </a:lnTo>
                    <a:lnTo>
                      <a:pt x="678" y="2931"/>
                    </a:lnTo>
                    <a:lnTo>
                      <a:pt x="682" y="2928"/>
                    </a:lnTo>
                    <a:lnTo>
                      <a:pt x="682" y="2928"/>
                    </a:lnTo>
                    <a:lnTo>
                      <a:pt x="689" y="2921"/>
                    </a:lnTo>
                    <a:lnTo>
                      <a:pt x="689" y="2921"/>
                    </a:lnTo>
                    <a:lnTo>
                      <a:pt x="691" y="2915"/>
                    </a:lnTo>
                    <a:lnTo>
                      <a:pt x="694" y="2908"/>
                    </a:lnTo>
                    <a:lnTo>
                      <a:pt x="694" y="2908"/>
                    </a:lnTo>
                    <a:lnTo>
                      <a:pt x="696" y="2902"/>
                    </a:lnTo>
                    <a:lnTo>
                      <a:pt x="699" y="2896"/>
                    </a:lnTo>
                    <a:lnTo>
                      <a:pt x="703" y="2891"/>
                    </a:lnTo>
                    <a:lnTo>
                      <a:pt x="708" y="2885"/>
                    </a:lnTo>
                    <a:lnTo>
                      <a:pt x="708" y="2885"/>
                    </a:lnTo>
                    <a:lnTo>
                      <a:pt x="714" y="2883"/>
                    </a:lnTo>
                    <a:lnTo>
                      <a:pt x="714" y="2883"/>
                    </a:lnTo>
                    <a:lnTo>
                      <a:pt x="719" y="2880"/>
                    </a:lnTo>
                    <a:lnTo>
                      <a:pt x="723" y="2875"/>
                    </a:lnTo>
                    <a:lnTo>
                      <a:pt x="723" y="2875"/>
                    </a:lnTo>
                    <a:lnTo>
                      <a:pt x="724" y="2870"/>
                    </a:lnTo>
                    <a:lnTo>
                      <a:pt x="726" y="2864"/>
                    </a:lnTo>
                    <a:lnTo>
                      <a:pt x="727" y="2860"/>
                    </a:lnTo>
                    <a:lnTo>
                      <a:pt x="727" y="2860"/>
                    </a:lnTo>
                    <a:lnTo>
                      <a:pt x="728" y="2852"/>
                    </a:lnTo>
                    <a:lnTo>
                      <a:pt x="731" y="2845"/>
                    </a:lnTo>
                    <a:lnTo>
                      <a:pt x="734" y="2837"/>
                    </a:lnTo>
                    <a:lnTo>
                      <a:pt x="738" y="2833"/>
                    </a:lnTo>
                    <a:lnTo>
                      <a:pt x="742" y="2831"/>
                    </a:lnTo>
                    <a:lnTo>
                      <a:pt x="742" y="2831"/>
                    </a:lnTo>
                    <a:lnTo>
                      <a:pt x="747" y="2828"/>
                    </a:lnTo>
                    <a:lnTo>
                      <a:pt x="754" y="2825"/>
                    </a:lnTo>
                    <a:lnTo>
                      <a:pt x="765" y="2824"/>
                    </a:lnTo>
                    <a:lnTo>
                      <a:pt x="765" y="2824"/>
                    </a:lnTo>
                    <a:lnTo>
                      <a:pt x="771" y="2824"/>
                    </a:lnTo>
                    <a:lnTo>
                      <a:pt x="771" y="2824"/>
                    </a:lnTo>
                    <a:lnTo>
                      <a:pt x="778" y="2823"/>
                    </a:lnTo>
                    <a:lnTo>
                      <a:pt x="784" y="2820"/>
                    </a:lnTo>
                    <a:lnTo>
                      <a:pt x="797" y="2814"/>
                    </a:lnTo>
                    <a:lnTo>
                      <a:pt x="797" y="2814"/>
                    </a:lnTo>
                    <a:lnTo>
                      <a:pt x="803" y="2811"/>
                    </a:lnTo>
                    <a:lnTo>
                      <a:pt x="810" y="2810"/>
                    </a:lnTo>
                    <a:lnTo>
                      <a:pt x="823" y="2808"/>
                    </a:lnTo>
                    <a:lnTo>
                      <a:pt x="823" y="2808"/>
                    </a:lnTo>
                    <a:lnTo>
                      <a:pt x="837" y="2805"/>
                    </a:lnTo>
                    <a:lnTo>
                      <a:pt x="837" y="2805"/>
                    </a:lnTo>
                    <a:lnTo>
                      <a:pt x="844" y="2804"/>
                    </a:lnTo>
                    <a:lnTo>
                      <a:pt x="844" y="2804"/>
                    </a:lnTo>
                    <a:lnTo>
                      <a:pt x="848" y="2803"/>
                    </a:lnTo>
                    <a:lnTo>
                      <a:pt x="851" y="2801"/>
                    </a:lnTo>
                    <a:lnTo>
                      <a:pt x="851" y="2801"/>
                    </a:lnTo>
                    <a:lnTo>
                      <a:pt x="854" y="2800"/>
                    </a:lnTo>
                    <a:lnTo>
                      <a:pt x="858" y="2796"/>
                    </a:lnTo>
                    <a:lnTo>
                      <a:pt x="858" y="2796"/>
                    </a:lnTo>
                    <a:lnTo>
                      <a:pt x="860" y="2794"/>
                    </a:lnTo>
                    <a:lnTo>
                      <a:pt x="860" y="2794"/>
                    </a:lnTo>
                    <a:lnTo>
                      <a:pt x="854" y="2790"/>
                    </a:lnTo>
                    <a:lnTo>
                      <a:pt x="854" y="2790"/>
                    </a:lnTo>
                    <a:lnTo>
                      <a:pt x="840" y="2780"/>
                    </a:lnTo>
                    <a:lnTo>
                      <a:pt x="840" y="2780"/>
                    </a:lnTo>
                    <a:lnTo>
                      <a:pt x="831" y="2772"/>
                    </a:lnTo>
                    <a:lnTo>
                      <a:pt x="824" y="2762"/>
                    </a:lnTo>
                    <a:lnTo>
                      <a:pt x="824" y="2762"/>
                    </a:lnTo>
                    <a:lnTo>
                      <a:pt x="814" y="2750"/>
                    </a:lnTo>
                    <a:lnTo>
                      <a:pt x="814" y="2750"/>
                    </a:lnTo>
                    <a:lnTo>
                      <a:pt x="810" y="2748"/>
                    </a:lnTo>
                    <a:lnTo>
                      <a:pt x="805" y="2744"/>
                    </a:lnTo>
                    <a:lnTo>
                      <a:pt x="805" y="2744"/>
                    </a:lnTo>
                    <a:lnTo>
                      <a:pt x="798" y="2740"/>
                    </a:lnTo>
                    <a:lnTo>
                      <a:pt x="793" y="2735"/>
                    </a:lnTo>
                    <a:lnTo>
                      <a:pt x="793" y="2735"/>
                    </a:lnTo>
                    <a:lnTo>
                      <a:pt x="791" y="2731"/>
                    </a:lnTo>
                    <a:lnTo>
                      <a:pt x="789" y="2727"/>
                    </a:lnTo>
                    <a:lnTo>
                      <a:pt x="789" y="2725"/>
                    </a:lnTo>
                    <a:lnTo>
                      <a:pt x="789" y="2722"/>
                    </a:lnTo>
                    <a:lnTo>
                      <a:pt x="792" y="2717"/>
                    </a:lnTo>
                    <a:lnTo>
                      <a:pt x="796" y="2713"/>
                    </a:lnTo>
                    <a:lnTo>
                      <a:pt x="796" y="2713"/>
                    </a:lnTo>
                    <a:lnTo>
                      <a:pt x="801" y="2709"/>
                    </a:lnTo>
                    <a:lnTo>
                      <a:pt x="801" y="2709"/>
                    </a:lnTo>
                    <a:lnTo>
                      <a:pt x="805" y="2702"/>
                    </a:lnTo>
                    <a:lnTo>
                      <a:pt x="805" y="2702"/>
                    </a:lnTo>
                    <a:lnTo>
                      <a:pt x="807" y="2698"/>
                    </a:lnTo>
                    <a:lnTo>
                      <a:pt x="812" y="2693"/>
                    </a:lnTo>
                    <a:lnTo>
                      <a:pt x="817" y="2690"/>
                    </a:lnTo>
                    <a:lnTo>
                      <a:pt x="826" y="2689"/>
                    </a:lnTo>
                    <a:lnTo>
                      <a:pt x="826" y="2689"/>
                    </a:lnTo>
                    <a:lnTo>
                      <a:pt x="833" y="2689"/>
                    </a:lnTo>
                    <a:lnTo>
                      <a:pt x="837" y="2688"/>
                    </a:lnTo>
                    <a:lnTo>
                      <a:pt x="839" y="2685"/>
                    </a:lnTo>
                    <a:lnTo>
                      <a:pt x="842" y="2681"/>
                    </a:lnTo>
                    <a:lnTo>
                      <a:pt x="842" y="2681"/>
                    </a:lnTo>
                    <a:lnTo>
                      <a:pt x="845" y="2670"/>
                    </a:lnTo>
                    <a:lnTo>
                      <a:pt x="848" y="2658"/>
                    </a:lnTo>
                    <a:lnTo>
                      <a:pt x="848" y="2658"/>
                    </a:lnTo>
                    <a:lnTo>
                      <a:pt x="848" y="2649"/>
                    </a:lnTo>
                    <a:lnTo>
                      <a:pt x="848" y="2642"/>
                    </a:lnTo>
                    <a:lnTo>
                      <a:pt x="848" y="2642"/>
                    </a:lnTo>
                    <a:lnTo>
                      <a:pt x="847" y="2633"/>
                    </a:lnTo>
                    <a:lnTo>
                      <a:pt x="845" y="2625"/>
                    </a:lnTo>
                    <a:lnTo>
                      <a:pt x="845" y="2625"/>
                    </a:lnTo>
                    <a:lnTo>
                      <a:pt x="848" y="2616"/>
                    </a:lnTo>
                    <a:lnTo>
                      <a:pt x="851" y="2609"/>
                    </a:lnTo>
                    <a:lnTo>
                      <a:pt x="851" y="2609"/>
                    </a:lnTo>
                    <a:lnTo>
                      <a:pt x="854" y="2600"/>
                    </a:lnTo>
                    <a:lnTo>
                      <a:pt x="856" y="2592"/>
                    </a:lnTo>
                    <a:lnTo>
                      <a:pt x="856" y="2592"/>
                    </a:lnTo>
                    <a:lnTo>
                      <a:pt x="856" y="2588"/>
                    </a:lnTo>
                    <a:lnTo>
                      <a:pt x="854" y="2586"/>
                    </a:lnTo>
                    <a:lnTo>
                      <a:pt x="851" y="2578"/>
                    </a:lnTo>
                    <a:lnTo>
                      <a:pt x="851" y="2578"/>
                    </a:lnTo>
                    <a:lnTo>
                      <a:pt x="847" y="2572"/>
                    </a:lnTo>
                    <a:lnTo>
                      <a:pt x="845" y="2563"/>
                    </a:lnTo>
                    <a:lnTo>
                      <a:pt x="845" y="2563"/>
                    </a:lnTo>
                    <a:lnTo>
                      <a:pt x="845" y="2558"/>
                    </a:lnTo>
                    <a:lnTo>
                      <a:pt x="847" y="2553"/>
                    </a:lnTo>
                    <a:lnTo>
                      <a:pt x="849" y="2542"/>
                    </a:lnTo>
                    <a:lnTo>
                      <a:pt x="849" y="2542"/>
                    </a:lnTo>
                    <a:lnTo>
                      <a:pt x="852" y="2535"/>
                    </a:lnTo>
                    <a:lnTo>
                      <a:pt x="852" y="2535"/>
                    </a:lnTo>
                    <a:lnTo>
                      <a:pt x="854" y="2527"/>
                    </a:lnTo>
                    <a:lnTo>
                      <a:pt x="858" y="2519"/>
                    </a:lnTo>
                    <a:lnTo>
                      <a:pt x="865" y="2516"/>
                    </a:lnTo>
                    <a:lnTo>
                      <a:pt x="874" y="2512"/>
                    </a:lnTo>
                    <a:lnTo>
                      <a:pt x="874" y="2512"/>
                    </a:lnTo>
                    <a:lnTo>
                      <a:pt x="879" y="2510"/>
                    </a:lnTo>
                    <a:lnTo>
                      <a:pt x="879" y="2510"/>
                    </a:lnTo>
                    <a:lnTo>
                      <a:pt x="882" y="2509"/>
                    </a:lnTo>
                    <a:lnTo>
                      <a:pt x="885" y="2508"/>
                    </a:lnTo>
                    <a:lnTo>
                      <a:pt x="886" y="2505"/>
                    </a:lnTo>
                    <a:lnTo>
                      <a:pt x="889" y="2502"/>
                    </a:lnTo>
                    <a:lnTo>
                      <a:pt x="889" y="2502"/>
                    </a:lnTo>
                    <a:lnTo>
                      <a:pt x="889" y="2496"/>
                    </a:lnTo>
                    <a:lnTo>
                      <a:pt x="889" y="2496"/>
                    </a:lnTo>
                    <a:lnTo>
                      <a:pt x="890" y="2490"/>
                    </a:lnTo>
                    <a:lnTo>
                      <a:pt x="891" y="2485"/>
                    </a:lnTo>
                    <a:lnTo>
                      <a:pt x="891" y="2485"/>
                    </a:lnTo>
                    <a:lnTo>
                      <a:pt x="894" y="2481"/>
                    </a:lnTo>
                    <a:lnTo>
                      <a:pt x="897" y="2479"/>
                    </a:lnTo>
                    <a:lnTo>
                      <a:pt x="897" y="2479"/>
                    </a:lnTo>
                    <a:lnTo>
                      <a:pt x="899" y="2477"/>
                    </a:lnTo>
                    <a:lnTo>
                      <a:pt x="899" y="2477"/>
                    </a:lnTo>
                    <a:lnTo>
                      <a:pt x="902" y="2473"/>
                    </a:lnTo>
                    <a:lnTo>
                      <a:pt x="902" y="2471"/>
                    </a:lnTo>
                    <a:lnTo>
                      <a:pt x="902" y="2467"/>
                    </a:lnTo>
                    <a:lnTo>
                      <a:pt x="900" y="2462"/>
                    </a:lnTo>
                    <a:lnTo>
                      <a:pt x="898" y="2456"/>
                    </a:lnTo>
                    <a:lnTo>
                      <a:pt x="898" y="2456"/>
                    </a:lnTo>
                    <a:lnTo>
                      <a:pt x="895" y="2447"/>
                    </a:lnTo>
                    <a:lnTo>
                      <a:pt x="893" y="2443"/>
                    </a:lnTo>
                    <a:lnTo>
                      <a:pt x="889" y="2439"/>
                    </a:lnTo>
                    <a:lnTo>
                      <a:pt x="889" y="2439"/>
                    </a:lnTo>
                    <a:lnTo>
                      <a:pt x="882" y="2434"/>
                    </a:lnTo>
                    <a:lnTo>
                      <a:pt x="879" y="2429"/>
                    </a:lnTo>
                    <a:lnTo>
                      <a:pt x="875" y="2424"/>
                    </a:lnTo>
                    <a:lnTo>
                      <a:pt x="872" y="2416"/>
                    </a:lnTo>
                    <a:lnTo>
                      <a:pt x="872" y="2416"/>
                    </a:lnTo>
                    <a:lnTo>
                      <a:pt x="871" y="2410"/>
                    </a:lnTo>
                    <a:lnTo>
                      <a:pt x="871" y="2403"/>
                    </a:lnTo>
                    <a:lnTo>
                      <a:pt x="872" y="2389"/>
                    </a:lnTo>
                    <a:lnTo>
                      <a:pt x="875" y="2375"/>
                    </a:lnTo>
                    <a:lnTo>
                      <a:pt x="879" y="2362"/>
                    </a:lnTo>
                    <a:lnTo>
                      <a:pt x="879" y="2362"/>
                    </a:lnTo>
                    <a:lnTo>
                      <a:pt x="881" y="2351"/>
                    </a:lnTo>
                    <a:lnTo>
                      <a:pt x="881" y="2351"/>
                    </a:lnTo>
                    <a:lnTo>
                      <a:pt x="886" y="2338"/>
                    </a:lnTo>
                    <a:lnTo>
                      <a:pt x="889" y="2333"/>
                    </a:lnTo>
                    <a:lnTo>
                      <a:pt x="894" y="2327"/>
                    </a:lnTo>
                    <a:lnTo>
                      <a:pt x="899" y="2323"/>
                    </a:lnTo>
                    <a:lnTo>
                      <a:pt x="905" y="2319"/>
                    </a:lnTo>
                    <a:lnTo>
                      <a:pt x="913" y="2317"/>
                    </a:lnTo>
                    <a:lnTo>
                      <a:pt x="923" y="2315"/>
                    </a:lnTo>
                    <a:lnTo>
                      <a:pt x="923" y="2315"/>
                    </a:lnTo>
                    <a:lnTo>
                      <a:pt x="939" y="2317"/>
                    </a:lnTo>
                    <a:lnTo>
                      <a:pt x="939" y="2317"/>
                    </a:lnTo>
                    <a:lnTo>
                      <a:pt x="949" y="2318"/>
                    </a:lnTo>
                    <a:lnTo>
                      <a:pt x="959" y="2318"/>
                    </a:lnTo>
                    <a:lnTo>
                      <a:pt x="968" y="2317"/>
                    </a:lnTo>
                    <a:lnTo>
                      <a:pt x="972" y="2314"/>
                    </a:lnTo>
                    <a:lnTo>
                      <a:pt x="976" y="2313"/>
                    </a:lnTo>
                    <a:lnTo>
                      <a:pt x="976" y="2313"/>
                    </a:lnTo>
                    <a:lnTo>
                      <a:pt x="979" y="2310"/>
                    </a:lnTo>
                    <a:lnTo>
                      <a:pt x="981" y="2306"/>
                    </a:lnTo>
                    <a:lnTo>
                      <a:pt x="985" y="2297"/>
                    </a:lnTo>
                    <a:lnTo>
                      <a:pt x="985" y="2297"/>
                    </a:lnTo>
                    <a:lnTo>
                      <a:pt x="988" y="2291"/>
                    </a:lnTo>
                    <a:lnTo>
                      <a:pt x="992" y="2283"/>
                    </a:lnTo>
                    <a:lnTo>
                      <a:pt x="997" y="2278"/>
                    </a:lnTo>
                    <a:lnTo>
                      <a:pt x="1001" y="2277"/>
                    </a:lnTo>
                    <a:lnTo>
                      <a:pt x="1005" y="2276"/>
                    </a:lnTo>
                    <a:lnTo>
                      <a:pt x="1005" y="2276"/>
                    </a:lnTo>
                    <a:lnTo>
                      <a:pt x="1011" y="2274"/>
                    </a:lnTo>
                    <a:lnTo>
                      <a:pt x="1016" y="2277"/>
                    </a:lnTo>
                    <a:lnTo>
                      <a:pt x="1020" y="2280"/>
                    </a:lnTo>
                    <a:lnTo>
                      <a:pt x="1024" y="2283"/>
                    </a:lnTo>
                    <a:lnTo>
                      <a:pt x="1025" y="2286"/>
                    </a:lnTo>
                    <a:lnTo>
                      <a:pt x="1025" y="2286"/>
                    </a:lnTo>
                    <a:lnTo>
                      <a:pt x="1033" y="2296"/>
                    </a:lnTo>
                    <a:lnTo>
                      <a:pt x="1033" y="2296"/>
                    </a:lnTo>
                    <a:lnTo>
                      <a:pt x="1039" y="2303"/>
                    </a:lnTo>
                    <a:lnTo>
                      <a:pt x="1046" y="2310"/>
                    </a:lnTo>
                    <a:lnTo>
                      <a:pt x="1046" y="2310"/>
                    </a:lnTo>
                    <a:lnTo>
                      <a:pt x="1050" y="2318"/>
                    </a:lnTo>
                    <a:lnTo>
                      <a:pt x="1050" y="2318"/>
                    </a:lnTo>
                    <a:lnTo>
                      <a:pt x="1057" y="2328"/>
                    </a:lnTo>
                    <a:lnTo>
                      <a:pt x="1061" y="2333"/>
                    </a:lnTo>
                    <a:lnTo>
                      <a:pt x="1066" y="2336"/>
                    </a:lnTo>
                    <a:lnTo>
                      <a:pt x="1066" y="2336"/>
                    </a:lnTo>
                    <a:lnTo>
                      <a:pt x="1069" y="2337"/>
                    </a:lnTo>
                    <a:lnTo>
                      <a:pt x="1071" y="2337"/>
                    </a:lnTo>
                    <a:lnTo>
                      <a:pt x="1071" y="2337"/>
                    </a:lnTo>
                    <a:lnTo>
                      <a:pt x="1073" y="2334"/>
                    </a:lnTo>
                    <a:lnTo>
                      <a:pt x="1073" y="2329"/>
                    </a:lnTo>
                    <a:lnTo>
                      <a:pt x="1071" y="2323"/>
                    </a:lnTo>
                    <a:lnTo>
                      <a:pt x="1070" y="2315"/>
                    </a:lnTo>
                    <a:lnTo>
                      <a:pt x="1070" y="2315"/>
                    </a:lnTo>
                    <a:lnTo>
                      <a:pt x="1069" y="2309"/>
                    </a:lnTo>
                    <a:lnTo>
                      <a:pt x="1067" y="2301"/>
                    </a:lnTo>
                    <a:lnTo>
                      <a:pt x="1069" y="2295"/>
                    </a:lnTo>
                    <a:lnTo>
                      <a:pt x="1071" y="2287"/>
                    </a:lnTo>
                    <a:lnTo>
                      <a:pt x="1071" y="2287"/>
                    </a:lnTo>
                    <a:lnTo>
                      <a:pt x="1076" y="2273"/>
                    </a:lnTo>
                    <a:lnTo>
                      <a:pt x="1076" y="2273"/>
                    </a:lnTo>
                    <a:lnTo>
                      <a:pt x="1081" y="2260"/>
                    </a:lnTo>
                    <a:lnTo>
                      <a:pt x="1081" y="2260"/>
                    </a:lnTo>
                    <a:lnTo>
                      <a:pt x="1085" y="2251"/>
                    </a:lnTo>
                    <a:lnTo>
                      <a:pt x="1093" y="2240"/>
                    </a:lnTo>
                    <a:lnTo>
                      <a:pt x="1102" y="2227"/>
                    </a:lnTo>
                    <a:lnTo>
                      <a:pt x="1108" y="2222"/>
                    </a:lnTo>
                    <a:lnTo>
                      <a:pt x="1115" y="2217"/>
                    </a:lnTo>
                    <a:lnTo>
                      <a:pt x="1115" y="2217"/>
                    </a:lnTo>
                    <a:lnTo>
                      <a:pt x="1121" y="2213"/>
                    </a:lnTo>
                    <a:lnTo>
                      <a:pt x="1125" y="2208"/>
                    </a:lnTo>
                    <a:lnTo>
                      <a:pt x="1133" y="2198"/>
                    </a:lnTo>
                    <a:lnTo>
                      <a:pt x="1133" y="2198"/>
                    </a:lnTo>
                    <a:lnTo>
                      <a:pt x="1138" y="2190"/>
                    </a:lnTo>
                    <a:lnTo>
                      <a:pt x="1138" y="2190"/>
                    </a:lnTo>
                    <a:lnTo>
                      <a:pt x="1143" y="2181"/>
                    </a:lnTo>
                    <a:lnTo>
                      <a:pt x="1144" y="2178"/>
                    </a:lnTo>
                    <a:lnTo>
                      <a:pt x="1145" y="2174"/>
                    </a:lnTo>
                    <a:lnTo>
                      <a:pt x="1145" y="2174"/>
                    </a:lnTo>
                    <a:lnTo>
                      <a:pt x="1145" y="2170"/>
                    </a:lnTo>
                    <a:lnTo>
                      <a:pt x="1144" y="2166"/>
                    </a:lnTo>
                    <a:lnTo>
                      <a:pt x="1140" y="2160"/>
                    </a:lnTo>
                    <a:lnTo>
                      <a:pt x="1140" y="2160"/>
                    </a:lnTo>
                    <a:lnTo>
                      <a:pt x="1138" y="2155"/>
                    </a:lnTo>
                    <a:lnTo>
                      <a:pt x="1136" y="2148"/>
                    </a:lnTo>
                    <a:lnTo>
                      <a:pt x="1136" y="2142"/>
                    </a:lnTo>
                    <a:lnTo>
                      <a:pt x="1139" y="2134"/>
                    </a:lnTo>
                    <a:lnTo>
                      <a:pt x="1139" y="2134"/>
                    </a:lnTo>
                    <a:lnTo>
                      <a:pt x="1139" y="2134"/>
                    </a:lnTo>
                    <a:lnTo>
                      <a:pt x="1143" y="2130"/>
                    </a:lnTo>
                    <a:lnTo>
                      <a:pt x="1148" y="2125"/>
                    </a:lnTo>
                    <a:lnTo>
                      <a:pt x="1148" y="2125"/>
                    </a:lnTo>
                    <a:lnTo>
                      <a:pt x="1154" y="2119"/>
                    </a:lnTo>
                    <a:lnTo>
                      <a:pt x="1162" y="2115"/>
                    </a:lnTo>
                    <a:lnTo>
                      <a:pt x="1168" y="2114"/>
                    </a:lnTo>
                    <a:lnTo>
                      <a:pt x="1173" y="2114"/>
                    </a:lnTo>
                    <a:lnTo>
                      <a:pt x="1173" y="2114"/>
                    </a:lnTo>
                    <a:lnTo>
                      <a:pt x="1180" y="2115"/>
                    </a:lnTo>
                    <a:lnTo>
                      <a:pt x="1184" y="2118"/>
                    </a:lnTo>
                    <a:lnTo>
                      <a:pt x="1186" y="2120"/>
                    </a:lnTo>
                    <a:lnTo>
                      <a:pt x="1187" y="2124"/>
                    </a:lnTo>
                    <a:lnTo>
                      <a:pt x="1187" y="2124"/>
                    </a:lnTo>
                    <a:lnTo>
                      <a:pt x="1190" y="2126"/>
                    </a:lnTo>
                    <a:lnTo>
                      <a:pt x="1190" y="2126"/>
                    </a:lnTo>
                    <a:lnTo>
                      <a:pt x="1194" y="2132"/>
                    </a:lnTo>
                    <a:lnTo>
                      <a:pt x="1198" y="2137"/>
                    </a:lnTo>
                    <a:lnTo>
                      <a:pt x="1208" y="2143"/>
                    </a:lnTo>
                    <a:lnTo>
                      <a:pt x="1218" y="2148"/>
                    </a:lnTo>
                    <a:lnTo>
                      <a:pt x="1229" y="2152"/>
                    </a:lnTo>
                    <a:lnTo>
                      <a:pt x="1229" y="2152"/>
                    </a:lnTo>
                    <a:lnTo>
                      <a:pt x="1241" y="2157"/>
                    </a:lnTo>
                    <a:lnTo>
                      <a:pt x="1241" y="2157"/>
                    </a:lnTo>
                    <a:lnTo>
                      <a:pt x="1258" y="2163"/>
                    </a:lnTo>
                    <a:lnTo>
                      <a:pt x="1266" y="2166"/>
                    </a:lnTo>
                    <a:lnTo>
                      <a:pt x="1270" y="2166"/>
                    </a:lnTo>
                    <a:lnTo>
                      <a:pt x="1273" y="2166"/>
                    </a:lnTo>
                    <a:lnTo>
                      <a:pt x="1273" y="2166"/>
                    </a:lnTo>
                    <a:lnTo>
                      <a:pt x="1274" y="2163"/>
                    </a:lnTo>
                    <a:lnTo>
                      <a:pt x="1275" y="2161"/>
                    </a:lnTo>
                    <a:lnTo>
                      <a:pt x="1275" y="2161"/>
                    </a:lnTo>
                    <a:lnTo>
                      <a:pt x="1277" y="2157"/>
                    </a:lnTo>
                    <a:lnTo>
                      <a:pt x="1275" y="2152"/>
                    </a:lnTo>
                    <a:lnTo>
                      <a:pt x="1275" y="2152"/>
                    </a:lnTo>
                    <a:lnTo>
                      <a:pt x="1275" y="2144"/>
                    </a:lnTo>
                    <a:lnTo>
                      <a:pt x="1275" y="2141"/>
                    </a:lnTo>
                    <a:lnTo>
                      <a:pt x="1277" y="2137"/>
                    </a:lnTo>
                    <a:lnTo>
                      <a:pt x="1277" y="2137"/>
                    </a:lnTo>
                    <a:lnTo>
                      <a:pt x="1280" y="2130"/>
                    </a:lnTo>
                    <a:lnTo>
                      <a:pt x="1284" y="2124"/>
                    </a:lnTo>
                    <a:lnTo>
                      <a:pt x="1284" y="2124"/>
                    </a:lnTo>
                    <a:lnTo>
                      <a:pt x="1288" y="2119"/>
                    </a:lnTo>
                    <a:lnTo>
                      <a:pt x="1291" y="2114"/>
                    </a:lnTo>
                    <a:lnTo>
                      <a:pt x="1291" y="2114"/>
                    </a:lnTo>
                    <a:lnTo>
                      <a:pt x="1293" y="2107"/>
                    </a:lnTo>
                    <a:lnTo>
                      <a:pt x="1293" y="2102"/>
                    </a:lnTo>
                    <a:lnTo>
                      <a:pt x="1293" y="2097"/>
                    </a:lnTo>
                    <a:lnTo>
                      <a:pt x="1292" y="2092"/>
                    </a:lnTo>
                    <a:lnTo>
                      <a:pt x="1289" y="2088"/>
                    </a:lnTo>
                    <a:lnTo>
                      <a:pt x="1287" y="2084"/>
                    </a:lnTo>
                    <a:lnTo>
                      <a:pt x="1283" y="2081"/>
                    </a:lnTo>
                    <a:lnTo>
                      <a:pt x="1278" y="2078"/>
                    </a:lnTo>
                    <a:lnTo>
                      <a:pt x="1278" y="2078"/>
                    </a:lnTo>
                    <a:lnTo>
                      <a:pt x="1273" y="2077"/>
                    </a:lnTo>
                    <a:lnTo>
                      <a:pt x="1273" y="2077"/>
                    </a:lnTo>
                    <a:lnTo>
                      <a:pt x="1268" y="2074"/>
                    </a:lnTo>
                    <a:lnTo>
                      <a:pt x="1263" y="2070"/>
                    </a:lnTo>
                    <a:lnTo>
                      <a:pt x="1258" y="2065"/>
                    </a:lnTo>
                    <a:lnTo>
                      <a:pt x="1256" y="2061"/>
                    </a:lnTo>
                    <a:lnTo>
                      <a:pt x="1255" y="2058"/>
                    </a:lnTo>
                    <a:lnTo>
                      <a:pt x="1255" y="2058"/>
                    </a:lnTo>
                    <a:lnTo>
                      <a:pt x="1255" y="2054"/>
                    </a:lnTo>
                    <a:lnTo>
                      <a:pt x="1256" y="2049"/>
                    </a:lnTo>
                    <a:lnTo>
                      <a:pt x="1259" y="2042"/>
                    </a:lnTo>
                    <a:lnTo>
                      <a:pt x="1264" y="2036"/>
                    </a:lnTo>
                    <a:lnTo>
                      <a:pt x="1268" y="2031"/>
                    </a:lnTo>
                    <a:lnTo>
                      <a:pt x="1268" y="2031"/>
                    </a:lnTo>
                    <a:lnTo>
                      <a:pt x="1277" y="2021"/>
                    </a:lnTo>
                    <a:lnTo>
                      <a:pt x="1279" y="2017"/>
                    </a:lnTo>
                    <a:lnTo>
                      <a:pt x="1280" y="2012"/>
                    </a:lnTo>
                    <a:lnTo>
                      <a:pt x="1282" y="2007"/>
                    </a:lnTo>
                    <a:lnTo>
                      <a:pt x="1282" y="2001"/>
                    </a:lnTo>
                    <a:lnTo>
                      <a:pt x="1280" y="1996"/>
                    </a:lnTo>
                    <a:lnTo>
                      <a:pt x="1278" y="1991"/>
                    </a:lnTo>
                    <a:lnTo>
                      <a:pt x="1278" y="1991"/>
                    </a:lnTo>
                    <a:lnTo>
                      <a:pt x="1275" y="1987"/>
                    </a:lnTo>
                    <a:lnTo>
                      <a:pt x="1273" y="1985"/>
                    </a:lnTo>
                    <a:lnTo>
                      <a:pt x="1269" y="1985"/>
                    </a:lnTo>
                    <a:lnTo>
                      <a:pt x="1263" y="1986"/>
                    </a:lnTo>
                    <a:lnTo>
                      <a:pt x="1263" y="1986"/>
                    </a:lnTo>
                    <a:lnTo>
                      <a:pt x="1258" y="1987"/>
                    </a:lnTo>
                    <a:lnTo>
                      <a:pt x="1252" y="1987"/>
                    </a:lnTo>
                    <a:lnTo>
                      <a:pt x="1247" y="1986"/>
                    </a:lnTo>
                    <a:lnTo>
                      <a:pt x="1241" y="1984"/>
                    </a:lnTo>
                    <a:lnTo>
                      <a:pt x="1241" y="1984"/>
                    </a:lnTo>
                    <a:lnTo>
                      <a:pt x="1236" y="1979"/>
                    </a:lnTo>
                    <a:lnTo>
                      <a:pt x="1231" y="1973"/>
                    </a:lnTo>
                    <a:lnTo>
                      <a:pt x="1227" y="1967"/>
                    </a:lnTo>
                    <a:lnTo>
                      <a:pt x="1223" y="1961"/>
                    </a:lnTo>
                    <a:lnTo>
                      <a:pt x="1217" y="1947"/>
                    </a:lnTo>
                    <a:lnTo>
                      <a:pt x="1213" y="1935"/>
                    </a:lnTo>
                    <a:lnTo>
                      <a:pt x="1213" y="1935"/>
                    </a:lnTo>
                    <a:lnTo>
                      <a:pt x="1210" y="1921"/>
                    </a:lnTo>
                    <a:lnTo>
                      <a:pt x="1210" y="1911"/>
                    </a:lnTo>
                    <a:lnTo>
                      <a:pt x="1210" y="1911"/>
                    </a:lnTo>
                    <a:lnTo>
                      <a:pt x="1212" y="1905"/>
                    </a:lnTo>
                    <a:lnTo>
                      <a:pt x="1213" y="1899"/>
                    </a:lnTo>
                    <a:lnTo>
                      <a:pt x="1218" y="1892"/>
                    </a:lnTo>
                    <a:lnTo>
                      <a:pt x="1218" y="1892"/>
                    </a:lnTo>
                    <a:lnTo>
                      <a:pt x="1222" y="1887"/>
                    </a:lnTo>
                    <a:lnTo>
                      <a:pt x="1222" y="1887"/>
                    </a:lnTo>
                    <a:lnTo>
                      <a:pt x="1224" y="1883"/>
                    </a:lnTo>
                    <a:lnTo>
                      <a:pt x="1223" y="1879"/>
                    </a:lnTo>
                    <a:lnTo>
                      <a:pt x="1223" y="1879"/>
                    </a:lnTo>
                    <a:lnTo>
                      <a:pt x="1222" y="1878"/>
                    </a:lnTo>
                    <a:lnTo>
                      <a:pt x="1222" y="1878"/>
                    </a:lnTo>
                    <a:lnTo>
                      <a:pt x="1221" y="1874"/>
                    </a:lnTo>
                    <a:lnTo>
                      <a:pt x="1219" y="1869"/>
                    </a:lnTo>
                    <a:lnTo>
                      <a:pt x="1219" y="1869"/>
                    </a:lnTo>
                    <a:lnTo>
                      <a:pt x="1221" y="1865"/>
                    </a:lnTo>
                    <a:lnTo>
                      <a:pt x="1223" y="1861"/>
                    </a:lnTo>
                    <a:lnTo>
                      <a:pt x="1226" y="1859"/>
                    </a:lnTo>
                    <a:lnTo>
                      <a:pt x="1229" y="1856"/>
                    </a:lnTo>
                    <a:lnTo>
                      <a:pt x="1229" y="1856"/>
                    </a:lnTo>
                    <a:lnTo>
                      <a:pt x="1233" y="1854"/>
                    </a:lnTo>
                    <a:lnTo>
                      <a:pt x="1233" y="1854"/>
                    </a:lnTo>
                    <a:lnTo>
                      <a:pt x="1240" y="1847"/>
                    </a:lnTo>
                    <a:lnTo>
                      <a:pt x="1245" y="1841"/>
                    </a:lnTo>
                    <a:lnTo>
                      <a:pt x="1247" y="1837"/>
                    </a:lnTo>
                    <a:lnTo>
                      <a:pt x="1247" y="1837"/>
                    </a:lnTo>
                    <a:lnTo>
                      <a:pt x="1254" y="1828"/>
                    </a:lnTo>
                    <a:lnTo>
                      <a:pt x="1254" y="1828"/>
                    </a:lnTo>
                    <a:lnTo>
                      <a:pt x="1259" y="1822"/>
                    </a:lnTo>
                    <a:lnTo>
                      <a:pt x="1263" y="1815"/>
                    </a:lnTo>
                    <a:lnTo>
                      <a:pt x="1263" y="1815"/>
                    </a:lnTo>
                    <a:lnTo>
                      <a:pt x="1264" y="1809"/>
                    </a:lnTo>
                    <a:lnTo>
                      <a:pt x="1265" y="1804"/>
                    </a:lnTo>
                    <a:lnTo>
                      <a:pt x="1265" y="1804"/>
                    </a:lnTo>
                    <a:lnTo>
                      <a:pt x="1266" y="1792"/>
                    </a:lnTo>
                    <a:lnTo>
                      <a:pt x="1268" y="1787"/>
                    </a:lnTo>
                    <a:lnTo>
                      <a:pt x="1272" y="1782"/>
                    </a:lnTo>
                    <a:lnTo>
                      <a:pt x="1272" y="1782"/>
                    </a:lnTo>
                    <a:lnTo>
                      <a:pt x="1274" y="1777"/>
                    </a:lnTo>
                    <a:lnTo>
                      <a:pt x="1274" y="1777"/>
                    </a:lnTo>
                    <a:lnTo>
                      <a:pt x="1279" y="1769"/>
                    </a:lnTo>
                    <a:lnTo>
                      <a:pt x="1279" y="1766"/>
                    </a:lnTo>
                    <a:lnTo>
                      <a:pt x="1279" y="1762"/>
                    </a:lnTo>
                    <a:lnTo>
                      <a:pt x="1279" y="1762"/>
                    </a:lnTo>
                    <a:lnTo>
                      <a:pt x="1275" y="1755"/>
                    </a:lnTo>
                    <a:lnTo>
                      <a:pt x="1275" y="1755"/>
                    </a:lnTo>
                    <a:lnTo>
                      <a:pt x="1274" y="1751"/>
                    </a:lnTo>
                    <a:lnTo>
                      <a:pt x="1273" y="1748"/>
                    </a:lnTo>
                    <a:lnTo>
                      <a:pt x="1273" y="1743"/>
                    </a:lnTo>
                    <a:lnTo>
                      <a:pt x="1275" y="1735"/>
                    </a:lnTo>
                    <a:lnTo>
                      <a:pt x="1275" y="1735"/>
                    </a:lnTo>
                    <a:lnTo>
                      <a:pt x="1278" y="1731"/>
                    </a:lnTo>
                    <a:lnTo>
                      <a:pt x="1278" y="1731"/>
                    </a:lnTo>
                    <a:lnTo>
                      <a:pt x="1282" y="1725"/>
                    </a:lnTo>
                    <a:lnTo>
                      <a:pt x="1283" y="1721"/>
                    </a:lnTo>
                    <a:lnTo>
                      <a:pt x="1283" y="1717"/>
                    </a:lnTo>
                    <a:lnTo>
                      <a:pt x="1283" y="1717"/>
                    </a:lnTo>
                    <a:lnTo>
                      <a:pt x="1282" y="1712"/>
                    </a:lnTo>
                    <a:lnTo>
                      <a:pt x="1278" y="1707"/>
                    </a:lnTo>
                    <a:lnTo>
                      <a:pt x="1273" y="1702"/>
                    </a:lnTo>
                    <a:lnTo>
                      <a:pt x="1268" y="1698"/>
                    </a:lnTo>
                    <a:lnTo>
                      <a:pt x="1268" y="1698"/>
                    </a:lnTo>
                    <a:lnTo>
                      <a:pt x="1258" y="1690"/>
                    </a:lnTo>
                    <a:lnTo>
                      <a:pt x="1254" y="1686"/>
                    </a:lnTo>
                    <a:lnTo>
                      <a:pt x="1251" y="1681"/>
                    </a:lnTo>
                    <a:lnTo>
                      <a:pt x="1251" y="1681"/>
                    </a:lnTo>
                    <a:lnTo>
                      <a:pt x="1249" y="1676"/>
                    </a:lnTo>
                    <a:lnTo>
                      <a:pt x="1249" y="1671"/>
                    </a:lnTo>
                    <a:lnTo>
                      <a:pt x="1250" y="1667"/>
                    </a:lnTo>
                    <a:lnTo>
                      <a:pt x="1251" y="1665"/>
                    </a:lnTo>
                    <a:lnTo>
                      <a:pt x="1251" y="1665"/>
                    </a:lnTo>
                    <a:lnTo>
                      <a:pt x="1252" y="1658"/>
                    </a:lnTo>
                    <a:lnTo>
                      <a:pt x="1252" y="1658"/>
                    </a:lnTo>
                    <a:lnTo>
                      <a:pt x="1252" y="1656"/>
                    </a:lnTo>
                    <a:lnTo>
                      <a:pt x="1251" y="1652"/>
                    </a:lnTo>
                    <a:lnTo>
                      <a:pt x="1251" y="1652"/>
                    </a:lnTo>
                    <a:lnTo>
                      <a:pt x="1251" y="1647"/>
                    </a:lnTo>
                    <a:lnTo>
                      <a:pt x="1251" y="1643"/>
                    </a:lnTo>
                    <a:lnTo>
                      <a:pt x="1251" y="1639"/>
                    </a:lnTo>
                    <a:lnTo>
                      <a:pt x="1251" y="1639"/>
                    </a:lnTo>
                    <a:lnTo>
                      <a:pt x="1255" y="1634"/>
                    </a:lnTo>
                    <a:lnTo>
                      <a:pt x="1259" y="1630"/>
                    </a:lnTo>
                    <a:lnTo>
                      <a:pt x="1259" y="1630"/>
                    </a:lnTo>
                    <a:lnTo>
                      <a:pt x="1261" y="1626"/>
                    </a:lnTo>
                    <a:lnTo>
                      <a:pt x="1260" y="1621"/>
                    </a:lnTo>
                    <a:lnTo>
                      <a:pt x="1260" y="1621"/>
                    </a:lnTo>
                    <a:lnTo>
                      <a:pt x="1256" y="1614"/>
                    </a:lnTo>
                    <a:lnTo>
                      <a:pt x="1256" y="1614"/>
                    </a:lnTo>
                    <a:lnTo>
                      <a:pt x="1252" y="1606"/>
                    </a:lnTo>
                    <a:lnTo>
                      <a:pt x="1250" y="1598"/>
                    </a:lnTo>
                    <a:lnTo>
                      <a:pt x="1250" y="1598"/>
                    </a:lnTo>
                    <a:lnTo>
                      <a:pt x="1250" y="1591"/>
                    </a:lnTo>
                    <a:lnTo>
                      <a:pt x="1250" y="1584"/>
                    </a:lnTo>
                    <a:lnTo>
                      <a:pt x="1250" y="1578"/>
                    </a:lnTo>
                    <a:lnTo>
                      <a:pt x="1252" y="1573"/>
                    </a:lnTo>
                    <a:lnTo>
                      <a:pt x="1255" y="1568"/>
                    </a:lnTo>
                    <a:lnTo>
                      <a:pt x="1258" y="1564"/>
                    </a:lnTo>
                    <a:lnTo>
                      <a:pt x="1263" y="1560"/>
                    </a:lnTo>
                    <a:lnTo>
                      <a:pt x="1266" y="1558"/>
                    </a:lnTo>
                    <a:lnTo>
                      <a:pt x="1266" y="1558"/>
                    </a:lnTo>
                    <a:lnTo>
                      <a:pt x="1273" y="1556"/>
                    </a:lnTo>
                    <a:lnTo>
                      <a:pt x="1278" y="1556"/>
                    </a:lnTo>
                    <a:lnTo>
                      <a:pt x="1278" y="1556"/>
                    </a:lnTo>
                    <a:lnTo>
                      <a:pt x="1283" y="1555"/>
                    </a:lnTo>
                    <a:lnTo>
                      <a:pt x="1287" y="1554"/>
                    </a:lnTo>
                    <a:lnTo>
                      <a:pt x="1287" y="1554"/>
                    </a:lnTo>
                    <a:lnTo>
                      <a:pt x="1293" y="1549"/>
                    </a:lnTo>
                    <a:lnTo>
                      <a:pt x="1293" y="1549"/>
                    </a:lnTo>
                    <a:lnTo>
                      <a:pt x="1298" y="1546"/>
                    </a:lnTo>
                    <a:lnTo>
                      <a:pt x="1298" y="1546"/>
                    </a:lnTo>
                    <a:lnTo>
                      <a:pt x="1303" y="1542"/>
                    </a:lnTo>
                    <a:lnTo>
                      <a:pt x="1303" y="1542"/>
                    </a:lnTo>
                    <a:lnTo>
                      <a:pt x="1311" y="1537"/>
                    </a:lnTo>
                    <a:lnTo>
                      <a:pt x="1314" y="1535"/>
                    </a:lnTo>
                    <a:lnTo>
                      <a:pt x="1316" y="1531"/>
                    </a:lnTo>
                    <a:lnTo>
                      <a:pt x="1316" y="1531"/>
                    </a:lnTo>
                    <a:lnTo>
                      <a:pt x="1320" y="1523"/>
                    </a:lnTo>
                    <a:lnTo>
                      <a:pt x="1321" y="1516"/>
                    </a:lnTo>
                    <a:lnTo>
                      <a:pt x="1321" y="1516"/>
                    </a:lnTo>
                    <a:lnTo>
                      <a:pt x="1316" y="1518"/>
                    </a:lnTo>
                    <a:lnTo>
                      <a:pt x="1316" y="15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50" name="Группа 49">
                <a:extLst>
                  <a:ext uri="{FF2B5EF4-FFF2-40B4-BE49-F238E27FC236}">
                    <a16:creationId xmlns:a16="http://schemas.microsoft.com/office/drawing/2014/main" id="{DEABCB9A-F015-4942-885B-B65E54D6CEE7}"/>
                  </a:ext>
                </a:extLst>
              </p:cNvPr>
              <p:cNvGrpSpPr/>
              <p:nvPr/>
            </p:nvGrpSpPr>
            <p:grpSpPr>
              <a:xfrm>
                <a:off x="7645151" y="2290407"/>
                <a:ext cx="2110726" cy="1935294"/>
                <a:chOff x="7645151" y="2290407"/>
                <a:chExt cx="2110726" cy="1935294"/>
              </a:xfrm>
              <a:grpFill/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C21092F6-F813-254D-AC04-C8474324FF30}"/>
                    </a:ext>
                  </a:extLst>
                </p:cNvPr>
                <p:cNvGrpSpPr/>
                <p:nvPr/>
              </p:nvGrpSpPr>
              <p:grpSpPr>
                <a:xfrm>
                  <a:off x="7791028" y="2290407"/>
                  <a:ext cx="1024893" cy="589083"/>
                  <a:chOff x="7791028" y="2290407"/>
                  <a:chExt cx="1024893" cy="589083"/>
                </a:xfrm>
                <a:grpFill/>
              </p:grpSpPr>
              <p:sp>
                <p:nvSpPr>
                  <p:cNvPr id="64" name="Freeform 201">
                    <a:extLst>
                      <a:ext uri="{FF2B5EF4-FFF2-40B4-BE49-F238E27FC236}">
                        <a16:creationId xmlns:a16="http://schemas.microsoft.com/office/drawing/2014/main" id="{F5178244-4B4D-DF4D-AB5A-3CE0D5DE4A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91028" y="2644965"/>
                    <a:ext cx="53553" cy="53553"/>
                  </a:xfrm>
                  <a:custGeom>
                    <a:avLst/>
                    <a:gdLst>
                      <a:gd name="T0" fmla="*/ 23 w 29"/>
                      <a:gd name="T1" fmla="*/ 10 h 29"/>
                      <a:gd name="T2" fmla="*/ 23 w 29"/>
                      <a:gd name="T3" fmla="*/ 10 h 29"/>
                      <a:gd name="T4" fmla="*/ 21 w 29"/>
                      <a:gd name="T5" fmla="*/ 7 h 29"/>
                      <a:gd name="T6" fmla="*/ 21 w 29"/>
                      <a:gd name="T7" fmla="*/ 7 h 29"/>
                      <a:gd name="T8" fmla="*/ 19 w 29"/>
                      <a:gd name="T9" fmla="*/ 5 h 29"/>
                      <a:gd name="T10" fmla="*/ 19 w 29"/>
                      <a:gd name="T11" fmla="*/ 5 h 29"/>
                      <a:gd name="T12" fmla="*/ 10 w 29"/>
                      <a:gd name="T13" fmla="*/ 0 h 29"/>
                      <a:gd name="T14" fmla="*/ 5 w 29"/>
                      <a:gd name="T15" fmla="*/ 0 h 29"/>
                      <a:gd name="T16" fmla="*/ 0 w 29"/>
                      <a:gd name="T17" fmla="*/ 0 h 29"/>
                      <a:gd name="T18" fmla="*/ 0 w 29"/>
                      <a:gd name="T19" fmla="*/ 0 h 29"/>
                      <a:gd name="T20" fmla="*/ 0 w 29"/>
                      <a:gd name="T21" fmla="*/ 3 h 29"/>
                      <a:gd name="T22" fmla="*/ 0 w 29"/>
                      <a:gd name="T23" fmla="*/ 7 h 29"/>
                      <a:gd name="T24" fmla="*/ 0 w 29"/>
                      <a:gd name="T25" fmla="*/ 7 h 29"/>
                      <a:gd name="T26" fmla="*/ 0 w 29"/>
                      <a:gd name="T27" fmla="*/ 11 h 29"/>
                      <a:gd name="T28" fmla="*/ 2 w 29"/>
                      <a:gd name="T29" fmla="*/ 14 h 29"/>
                      <a:gd name="T30" fmla="*/ 2 w 29"/>
                      <a:gd name="T31" fmla="*/ 14 h 29"/>
                      <a:gd name="T32" fmla="*/ 5 w 29"/>
                      <a:gd name="T33" fmla="*/ 15 h 29"/>
                      <a:gd name="T34" fmla="*/ 5 w 29"/>
                      <a:gd name="T35" fmla="*/ 15 h 29"/>
                      <a:gd name="T36" fmla="*/ 7 w 29"/>
                      <a:gd name="T37" fmla="*/ 17 h 29"/>
                      <a:gd name="T38" fmla="*/ 7 w 29"/>
                      <a:gd name="T39" fmla="*/ 17 h 29"/>
                      <a:gd name="T40" fmla="*/ 12 w 29"/>
                      <a:gd name="T41" fmla="*/ 24 h 29"/>
                      <a:gd name="T42" fmla="*/ 18 w 29"/>
                      <a:gd name="T43" fmla="*/ 28 h 29"/>
                      <a:gd name="T44" fmla="*/ 18 w 29"/>
                      <a:gd name="T45" fmla="*/ 28 h 29"/>
                      <a:gd name="T46" fmla="*/ 21 w 29"/>
                      <a:gd name="T47" fmla="*/ 29 h 29"/>
                      <a:gd name="T48" fmla="*/ 25 w 29"/>
                      <a:gd name="T49" fmla="*/ 29 h 29"/>
                      <a:gd name="T50" fmla="*/ 28 w 29"/>
                      <a:gd name="T51" fmla="*/ 26 h 29"/>
                      <a:gd name="T52" fmla="*/ 29 w 29"/>
                      <a:gd name="T53" fmla="*/ 23 h 29"/>
                      <a:gd name="T54" fmla="*/ 29 w 29"/>
                      <a:gd name="T55" fmla="*/ 23 h 29"/>
                      <a:gd name="T56" fmla="*/ 29 w 29"/>
                      <a:gd name="T57" fmla="*/ 19 h 29"/>
                      <a:gd name="T58" fmla="*/ 26 w 29"/>
                      <a:gd name="T59" fmla="*/ 16 h 29"/>
                      <a:gd name="T60" fmla="*/ 24 w 29"/>
                      <a:gd name="T61" fmla="*/ 14 h 29"/>
                      <a:gd name="T62" fmla="*/ 23 w 29"/>
                      <a:gd name="T63" fmla="*/ 10 h 29"/>
                      <a:gd name="T64" fmla="*/ 23 w 29"/>
                      <a:gd name="T65" fmla="*/ 1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29" h="29">
                        <a:moveTo>
                          <a:pt x="23" y="10"/>
                        </a:moveTo>
                        <a:lnTo>
                          <a:pt x="23" y="10"/>
                        </a:lnTo>
                        <a:lnTo>
                          <a:pt x="21" y="7"/>
                        </a:lnTo>
                        <a:lnTo>
                          <a:pt x="21" y="7"/>
                        </a:lnTo>
                        <a:lnTo>
                          <a:pt x="19" y="5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3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11"/>
                        </a:lnTo>
                        <a:lnTo>
                          <a:pt x="2" y="14"/>
                        </a:lnTo>
                        <a:lnTo>
                          <a:pt x="2" y="14"/>
                        </a:lnTo>
                        <a:lnTo>
                          <a:pt x="5" y="15"/>
                        </a:lnTo>
                        <a:lnTo>
                          <a:pt x="5" y="15"/>
                        </a:lnTo>
                        <a:lnTo>
                          <a:pt x="7" y="17"/>
                        </a:lnTo>
                        <a:lnTo>
                          <a:pt x="7" y="17"/>
                        </a:lnTo>
                        <a:lnTo>
                          <a:pt x="12" y="24"/>
                        </a:lnTo>
                        <a:lnTo>
                          <a:pt x="18" y="28"/>
                        </a:lnTo>
                        <a:lnTo>
                          <a:pt x="18" y="28"/>
                        </a:lnTo>
                        <a:lnTo>
                          <a:pt x="21" y="29"/>
                        </a:lnTo>
                        <a:lnTo>
                          <a:pt x="25" y="29"/>
                        </a:lnTo>
                        <a:lnTo>
                          <a:pt x="28" y="26"/>
                        </a:lnTo>
                        <a:lnTo>
                          <a:pt x="29" y="23"/>
                        </a:lnTo>
                        <a:lnTo>
                          <a:pt x="29" y="23"/>
                        </a:lnTo>
                        <a:lnTo>
                          <a:pt x="29" y="19"/>
                        </a:lnTo>
                        <a:lnTo>
                          <a:pt x="26" y="16"/>
                        </a:lnTo>
                        <a:lnTo>
                          <a:pt x="24" y="14"/>
                        </a:lnTo>
                        <a:lnTo>
                          <a:pt x="23" y="10"/>
                        </a:lnTo>
                        <a:lnTo>
                          <a:pt x="23" y="1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64299" tIns="32149" rIns="64299" bIns="321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75">
                      <a:defRPr/>
                    </a:pPr>
                    <a:endParaRPr lang="ru-RU" sz="180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  <p:sp>
                <p:nvSpPr>
                  <p:cNvPr id="65" name="Freeform 202">
                    <a:extLst>
                      <a:ext uri="{FF2B5EF4-FFF2-40B4-BE49-F238E27FC236}">
                        <a16:creationId xmlns:a16="http://schemas.microsoft.com/office/drawing/2014/main" id="{494D416C-0E91-3646-A16D-A70488845F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47993" y="2349500"/>
                    <a:ext cx="60940" cy="51706"/>
                  </a:xfrm>
                  <a:custGeom>
                    <a:avLst/>
                    <a:gdLst>
                      <a:gd name="T0" fmla="*/ 15 w 33"/>
                      <a:gd name="T1" fmla="*/ 1 h 28"/>
                      <a:gd name="T2" fmla="*/ 15 w 33"/>
                      <a:gd name="T3" fmla="*/ 1 h 28"/>
                      <a:gd name="T4" fmla="*/ 7 w 33"/>
                      <a:gd name="T5" fmla="*/ 4 h 28"/>
                      <a:gd name="T6" fmla="*/ 7 w 33"/>
                      <a:gd name="T7" fmla="*/ 4 h 28"/>
                      <a:gd name="T8" fmla="*/ 3 w 33"/>
                      <a:gd name="T9" fmla="*/ 5 h 28"/>
                      <a:gd name="T10" fmla="*/ 1 w 33"/>
                      <a:gd name="T11" fmla="*/ 7 h 28"/>
                      <a:gd name="T12" fmla="*/ 0 w 33"/>
                      <a:gd name="T13" fmla="*/ 9 h 28"/>
                      <a:gd name="T14" fmla="*/ 0 w 33"/>
                      <a:gd name="T15" fmla="*/ 9 h 28"/>
                      <a:gd name="T16" fmla="*/ 0 w 33"/>
                      <a:gd name="T17" fmla="*/ 10 h 28"/>
                      <a:gd name="T18" fmla="*/ 1 w 33"/>
                      <a:gd name="T19" fmla="*/ 13 h 28"/>
                      <a:gd name="T20" fmla="*/ 5 w 33"/>
                      <a:gd name="T21" fmla="*/ 16 h 28"/>
                      <a:gd name="T22" fmla="*/ 5 w 33"/>
                      <a:gd name="T23" fmla="*/ 16 h 28"/>
                      <a:gd name="T24" fmla="*/ 8 w 33"/>
                      <a:gd name="T25" fmla="*/ 18 h 28"/>
                      <a:gd name="T26" fmla="*/ 9 w 33"/>
                      <a:gd name="T27" fmla="*/ 22 h 28"/>
                      <a:gd name="T28" fmla="*/ 12 w 33"/>
                      <a:gd name="T29" fmla="*/ 26 h 28"/>
                      <a:gd name="T30" fmla="*/ 14 w 33"/>
                      <a:gd name="T31" fmla="*/ 28 h 28"/>
                      <a:gd name="T32" fmla="*/ 14 w 33"/>
                      <a:gd name="T33" fmla="*/ 28 h 28"/>
                      <a:gd name="T34" fmla="*/ 19 w 33"/>
                      <a:gd name="T35" fmla="*/ 28 h 28"/>
                      <a:gd name="T36" fmla="*/ 24 w 33"/>
                      <a:gd name="T37" fmla="*/ 27 h 28"/>
                      <a:gd name="T38" fmla="*/ 24 w 33"/>
                      <a:gd name="T39" fmla="*/ 27 h 28"/>
                      <a:gd name="T40" fmla="*/ 27 w 33"/>
                      <a:gd name="T41" fmla="*/ 27 h 28"/>
                      <a:gd name="T42" fmla="*/ 30 w 33"/>
                      <a:gd name="T43" fmla="*/ 24 h 28"/>
                      <a:gd name="T44" fmla="*/ 30 w 33"/>
                      <a:gd name="T45" fmla="*/ 24 h 28"/>
                      <a:gd name="T46" fmla="*/ 31 w 33"/>
                      <a:gd name="T47" fmla="*/ 22 h 28"/>
                      <a:gd name="T48" fmla="*/ 31 w 33"/>
                      <a:gd name="T49" fmla="*/ 19 h 28"/>
                      <a:gd name="T50" fmla="*/ 32 w 33"/>
                      <a:gd name="T51" fmla="*/ 13 h 28"/>
                      <a:gd name="T52" fmla="*/ 32 w 33"/>
                      <a:gd name="T53" fmla="*/ 13 h 28"/>
                      <a:gd name="T54" fmla="*/ 33 w 33"/>
                      <a:gd name="T55" fmla="*/ 7 h 28"/>
                      <a:gd name="T56" fmla="*/ 32 w 33"/>
                      <a:gd name="T57" fmla="*/ 3 h 28"/>
                      <a:gd name="T58" fmla="*/ 31 w 33"/>
                      <a:gd name="T59" fmla="*/ 1 h 28"/>
                      <a:gd name="T60" fmla="*/ 31 w 33"/>
                      <a:gd name="T61" fmla="*/ 1 h 28"/>
                      <a:gd name="T62" fmla="*/ 28 w 33"/>
                      <a:gd name="T63" fmla="*/ 0 h 28"/>
                      <a:gd name="T64" fmla="*/ 26 w 33"/>
                      <a:gd name="T65" fmla="*/ 0 h 28"/>
                      <a:gd name="T66" fmla="*/ 26 w 33"/>
                      <a:gd name="T67" fmla="*/ 0 h 28"/>
                      <a:gd name="T68" fmla="*/ 17 w 33"/>
                      <a:gd name="T69" fmla="*/ 0 h 28"/>
                      <a:gd name="T70" fmla="*/ 17 w 33"/>
                      <a:gd name="T71" fmla="*/ 0 h 28"/>
                      <a:gd name="T72" fmla="*/ 15 w 33"/>
                      <a:gd name="T73" fmla="*/ 1 h 28"/>
                      <a:gd name="T74" fmla="*/ 15 w 33"/>
                      <a:gd name="T75" fmla="*/ 1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33" h="28">
                        <a:moveTo>
                          <a:pt x="15" y="1"/>
                        </a:moveTo>
                        <a:lnTo>
                          <a:pt x="15" y="1"/>
                        </a:lnTo>
                        <a:lnTo>
                          <a:pt x="7" y="4"/>
                        </a:lnTo>
                        <a:lnTo>
                          <a:pt x="7" y="4"/>
                        </a:lnTo>
                        <a:lnTo>
                          <a:pt x="3" y="5"/>
                        </a:lnTo>
                        <a:lnTo>
                          <a:pt x="1" y="7"/>
                        </a:lnTo>
                        <a:lnTo>
                          <a:pt x="0" y="9"/>
                        </a:ln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1" y="13"/>
                        </a:lnTo>
                        <a:lnTo>
                          <a:pt x="5" y="16"/>
                        </a:lnTo>
                        <a:lnTo>
                          <a:pt x="5" y="16"/>
                        </a:lnTo>
                        <a:lnTo>
                          <a:pt x="8" y="18"/>
                        </a:lnTo>
                        <a:lnTo>
                          <a:pt x="9" y="22"/>
                        </a:lnTo>
                        <a:lnTo>
                          <a:pt x="12" y="26"/>
                        </a:lnTo>
                        <a:lnTo>
                          <a:pt x="14" y="28"/>
                        </a:lnTo>
                        <a:lnTo>
                          <a:pt x="14" y="28"/>
                        </a:lnTo>
                        <a:lnTo>
                          <a:pt x="19" y="28"/>
                        </a:lnTo>
                        <a:lnTo>
                          <a:pt x="24" y="27"/>
                        </a:lnTo>
                        <a:lnTo>
                          <a:pt x="24" y="27"/>
                        </a:lnTo>
                        <a:lnTo>
                          <a:pt x="27" y="27"/>
                        </a:lnTo>
                        <a:lnTo>
                          <a:pt x="30" y="24"/>
                        </a:lnTo>
                        <a:lnTo>
                          <a:pt x="30" y="24"/>
                        </a:lnTo>
                        <a:lnTo>
                          <a:pt x="31" y="22"/>
                        </a:lnTo>
                        <a:lnTo>
                          <a:pt x="31" y="19"/>
                        </a:lnTo>
                        <a:lnTo>
                          <a:pt x="32" y="13"/>
                        </a:lnTo>
                        <a:lnTo>
                          <a:pt x="32" y="13"/>
                        </a:lnTo>
                        <a:lnTo>
                          <a:pt x="33" y="7"/>
                        </a:lnTo>
                        <a:lnTo>
                          <a:pt x="32" y="3"/>
                        </a:lnTo>
                        <a:lnTo>
                          <a:pt x="31" y="1"/>
                        </a:lnTo>
                        <a:lnTo>
                          <a:pt x="31" y="1"/>
                        </a:lnTo>
                        <a:lnTo>
                          <a:pt x="28" y="0"/>
                        </a:lnTo>
                        <a:lnTo>
                          <a:pt x="26" y="0"/>
                        </a:lnTo>
                        <a:lnTo>
                          <a:pt x="26" y="0"/>
                        </a:lnTo>
                        <a:lnTo>
                          <a:pt x="17" y="0"/>
                        </a:lnTo>
                        <a:lnTo>
                          <a:pt x="17" y="0"/>
                        </a:lnTo>
                        <a:lnTo>
                          <a:pt x="15" y="1"/>
                        </a:lnTo>
                        <a:lnTo>
                          <a:pt x="15" y="1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64299" tIns="32149" rIns="64299" bIns="321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75">
                      <a:defRPr/>
                    </a:pPr>
                    <a:endParaRPr lang="ru-RU" sz="180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  <p:sp>
                <p:nvSpPr>
                  <p:cNvPr id="66" name="Freeform 203">
                    <a:extLst>
                      <a:ext uri="{FF2B5EF4-FFF2-40B4-BE49-F238E27FC236}">
                        <a16:creationId xmlns:a16="http://schemas.microsoft.com/office/drawing/2014/main" id="{AD28EC38-9807-3C43-B6A8-475E1D6B01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74570" y="2314413"/>
                    <a:ext cx="57246" cy="44320"/>
                  </a:xfrm>
                  <a:custGeom>
                    <a:avLst/>
                    <a:gdLst>
                      <a:gd name="T0" fmla="*/ 31 w 31"/>
                      <a:gd name="T1" fmla="*/ 12 h 24"/>
                      <a:gd name="T2" fmla="*/ 31 w 31"/>
                      <a:gd name="T3" fmla="*/ 12 h 24"/>
                      <a:gd name="T4" fmla="*/ 29 w 31"/>
                      <a:gd name="T5" fmla="*/ 6 h 24"/>
                      <a:gd name="T6" fmla="*/ 26 w 31"/>
                      <a:gd name="T7" fmla="*/ 3 h 24"/>
                      <a:gd name="T8" fmla="*/ 26 w 31"/>
                      <a:gd name="T9" fmla="*/ 3 h 24"/>
                      <a:gd name="T10" fmla="*/ 24 w 31"/>
                      <a:gd name="T11" fmla="*/ 0 h 24"/>
                      <a:gd name="T12" fmla="*/ 24 w 31"/>
                      <a:gd name="T13" fmla="*/ 0 h 24"/>
                      <a:gd name="T14" fmla="*/ 22 w 31"/>
                      <a:gd name="T15" fmla="*/ 0 h 24"/>
                      <a:gd name="T16" fmla="*/ 22 w 31"/>
                      <a:gd name="T17" fmla="*/ 0 h 24"/>
                      <a:gd name="T18" fmla="*/ 15 w 31"/>
                      <a:gd name="T19" fmla="*/ 3 h 24"/>
                      <a:gd name="T20" fmla="*/ 9 w 31"/>
                      <a:gd name="T21" fmla="*/ 4 h 24"/>
                      <a:gd name="T22" fmla="*/ 9 w 31"/>
                      <a:gd name="T23" fmla="*/ 4 h 24"/>
                      <a:gd name="T24" fmla="*/ 6 w 31"/>
                      <a:gd name="T25" fmla="*/ 4 h 24"/>
                      <a:gd name="T26" fmla="*/ 6 w 31"/>
                      <a:gd name="T27" fmla="*/ 4 h 24"/>
                      <a:gd name="T28" fmla="*/ 4 w 31"/>
                      <a:gd name="T29" fmla="*/ 6 h 24"/>
                      <a:gd name="T30" fmla="*/ 1 w 31"/>
                      <a:gd name="T31" fmla="*/ 10 h 24"/>
                      <a:gd name="T32" fmla="*/ 1 w 31"/>
                      <a:gd name="T33" fmla="*/ 10 h 24"/>
                      <a:gd name="T34" fmla="*/ 0 w 31"/>
                      <a:gd name="T35" fmla="*/ 14 h 24"/>
                      <a:gd name="T36" fmla="*/ 0 w 31"/>
                      <a:gd name="T37" fmla="*/ 14 h 24"/>
                      <a:gd name="T38" fmla="*/ 1 w 31"/>
                      <a:gd name="T39" fmla="*/ 17 h 24"/>
                      <a:gd name="T40" fmla="*/ 3 w 31"/>
                      <a:gd name="T41" fmla="*/ 18 h 24"/>
                      <a:gd name="T42" fmla="*/ 8 w 31"/>
                      <a:gd name="T43" fmla="*/ 22 h 24"/>
                      <a:gd name="T44" fmla="*/ 13 w 31"/>
                      <a:gd name="T45" fmla="*/ 24 h 24"/>
                      <a:gd name="T46" fmla="*/ 18 w 31"/>
                      <a:gd name="T47" fmla="*/ 24 h 24"/>
                      <a:gd name="T48" fmla="*/ 18 w 31"/>
                      <a:gd name="T49" fmla="*/ 24 h 24"/>
                      <a:gd name="T50" fmla="*/ 20 w 31"/>
                      <a:gd name="T51" fmla="*/ 22 h 24"/>
                      <a:gd name="T52" fmla="*/ 20 w 31"/>
                      <a:gd name="T53" fmla="*/ 22 h 24"/>
                      <a:gd name="T54" fmla="*/ 27 w 31"/>
                      <a:gd name="T55" fmla="*/ 19 h 24"/>
                      <a:gd name="T56" fmla="*/ 27 w 31"/>
                      <a:gd name="T57" fmla="*/ 19 h 24"/>
                      <a:gd name="T58" fmla="*/ 28 w 31"/>
                      <a:gd name="T59" fmla="*/ 18 h 24"/>
                      <a:gd name="T60" fmla="*/ 29 w 31"/>
                      <a:gd name="T61" fmla="*/ 17 h 24"/>
                      <a:gd name="T62" fmla="*/ 31 w 31"/>
                      <a:gd name="T63" fmla="*/ 12 h 24"/>
                      <a:gd name="T64" fmla="*/ 31 w 31"/>
                      <a:gd name="T65" fmla="*/ 12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31" h="24">
                        <a:moveTo>
                          <a:pt x="31" y="12"/>
                        </a:moveTo>
                        <a:lnTo>
                          <a:pt x="31" y="12"/>
                        </a:lnTo>
                        <a:lnTo>
                          <a:pt x="29" y="6"/>
                        </a:lnTo>
                        <a:lnTo>
                          <a:pt x="26" y="3"/>
                        </a:lnTo>
                        <a:lnTo>
                          <a:pt x="26" y="3"/>
                        </a:lnTo>
                        <a:lnTo>
                          <a:pt x="24" y="0"/>
                        </a:lnTo>
                        <a:lnTo>
                          <a:pt x="24" y="0"/>
                        </a:lnTo>
                        <a:lnTo>
                          <a:pt x="22" y="0"/>
                        </a:lnTo>
                        <a:lnTo>
                          <a:pt x="22" y="0"/>
                        </a:lnTo>
                        <a:lnTo>
                          <a:pt x="15" y="3"/>
                        </a:lnTo>
                        <a:lnTo>
                          <a:pt x="9" y="4"/>
                        </a:lnTo>
                        <a:lnTo>
                          <a:pt x="9" y="4"/>
                        </a:lnTo>
                        <a:lnTo>
                          <a:pt x="6" y="4"/>
                        </a:lnTo>
                        <a:lnTo>
                          <a:pt x="6" y="4"/>
                        </a:lnTo>
                        <a:lnTo>
                          <a:pt x="4" y="6"/>
                        </a:lnTo>
                        <a:lnTo>
                          <a:pt x="1" y="10"/>
                        </a:lnTo>
                        <a:lnTo>
                          <a:pt x="1" y="10"/>
                        </a:lnTo>
                        <a:lnTo>
                          <a:pt x="0" y="14"/>
                        </a:lnTo>
                        <a:lnTo>
                          <a:pt x="0" y="14"/>
                        </a:lnTo>
                        <a:lnTo>
                          <a:pt x="1" y="17"/>
                        </a:lnTo>
                        <a:lnTo>
                          <a:pt x="3" y="18"/>
                        </a:lnTo>
                        <a:lnTo>
                          <a:pt x="8" y="22"/>
                        </a:lnTo>
                        <a:lnTo>
                          <a:pt x="13" y="24"/>
                        </a:lnTo>
                        <a:lnTo>
                          <a:pt x="18" y="24"/>
                        </a:lnTo>
                        <a:lnTo>
                          <a:pt x="18" y="24"/>
                        </a:lnTo>
                        <a:lnTo>
                          <a:pt x="20" y="22"/>
                        </a:lnTo>
                        <a:lnTo>
                          <a:pt x="20" y="22"/>
                        </a:lnTo>
                        <a:lnTo>
                          <a:pt x="27" y="19"/>
                        </a:lnTo>
                        <a:lnTo>
                          <a:pt x="27" y="19"/>
                        </a:lnTo>
                        <a:lnTo>
                          <a:pt x="28" y="18"/>
                        </a:lnTo>
                        <a:lnTo>
                          <a:pt x="29" y="17"/>
                        </a:lnTo>
                        <a:lnTo>
                          <a:pt x="31" y="12"/>
                        </a:lnTo>
                        <a:lnTo>
                          <a:pt x="31" y="12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64299" tIns="32149" rIns="64299" bIns="321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75">
                      <a:defRPr/>
                    </a:pPr>
                    <a:endParaRPr lang="ru-RU" sz="180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  <p:sp>
                <p:nvSpPr>
                  <p:cNvPr id="67" name="Freeform 204">
                    <a:extLst>
                      <a:ext uri="{FF2B5EF4-FFF2-40B4-BE49-F238E27FC236}">
                        <a16:creationId xmlns:a16="http://schemas.microsoft.com/office/drawing/2014/main" id="{5FCB9E5E-A2D0-C847-9C25-720FDD1A6F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1817" y="2290407"/>
                    <a:ext cx="384104" cy="589083"/>
                  </a:xfrm>
                  <a:custGeom>
                    <a:avLst/>
                    <a:gdLst>
                      <a:gd name="T0" fmla="*/ 86 w 208"/>
                      <a:gd name="T1" fmla="*/ 0 h 319"/>
                      <a:gd name="T2" fmla="*/ 69 w 208"/>
                      <a:gd name="T3" fmla="*/ 23 h 319"/>
                      <a:gd name="T4" fmla="*/ 37 w 208"/>
                      <a:gd name="T5" fmla="*/ 42 h 319"/>
                      <a:gd name="T6" fmla="*/ 26 w 208"/>
                      <a:gd name="T7" fmla="*/ 58 h 319"/>
                      <a:gd name="T8" fmla="*/ 25 w 208"/>
                      <a:gd name="T9" fmla="*/ 77 h 319"/>
                      <a:gd name="T10" fmla="*/ 28 w 208"/>
                      <a:gd name="T11" fmla="*/ 100 h 319"/>
                      <a:gd name="T12" fmla="*/ 6 w 208"/>
                      <a:gd name="T13" fmla="*/ 132 h 319"/>
                      <a:gd name="T14" fmla="*/ 11 w 208"/>
                      <a:gd name="T15" fmla="*/ 141 h 319"/>
                      <a:gd name="T16" fmla="*/ 23 w 208"/>
                      <a:gd name="T17" fmla="*/ 138 h 319"/>
                      <a:gd name="T18" fmla="*/ 28 w 208"/>
                      <a:gd name="T19" fmla="*/ 156 h 319"/>
                      <a:gd name="T20" fmla="*/ 30 w 208"/>
                      <a:gd name="T21" fmla="*/ 171 h 319"/>
                      <a:gd name="T22" fmla="*/ 14 w 208"/>
                      <a:gd name="T23" fmla="*/ 173 h 319"/>
                      <a:gd name="T24" fmla="*/ 0 w 208"/>
                      <a:gd name="T25" fmla="*/ 187 h 319"/>
                      <a:gd name="T26" fmla="*/ 11 w 208"/>
                      <a:gd name="T27" fmla="*/ 207 h 319"/>
                      <a:gd name="T28" fmla="*/ 32 w 208"/>
                      <a:gd name="T29" fmla="*/ 213 h 319"/>
                      <a:gd name="T30" fmla="*/ 46 w 208"/>
                      <a:gd name="T31" fmla="*/ 206 h 319"/>
                      <a:gd name="T32" fmla="*/ 52 w 208"/>
                      <a:gd name="T33" fmla="*/ 175 h 319"/>
                      <a:gd name="T34" fmla="*/ 60 w 208"/>
                      <a:gd name="T35" fmla="*/ 169 h 319"/>
                      <a:gd name="T36" fmla="*/ 75 w 208"/>
                      <a:gd name="T37" fmla="*/ 161 h 319"/>
                      <a:gd name="T38" fmla="*/ 76 w 208"/>
                      <a:gd name="T39" fmla="*/ 167 h 319"/>
                      <a:gd name="T40" fmla="*/ 69 w 208"/>
                      <a:gd name="T41" fmla="*/ 185 h 319"/>
                      <a:gd name="T42" fmla="*/ 67 w 208"/>
                      <a:gd name="T43" fmla="*/ 203 h 319"/>
                      <a:gd name="T44" fmla="*/ 52 w 208"/>
                      <a:gd name="T45" fmla="*/ 222 h 319"/>
                      <a:gd name="T46" fmla="*/ 49 w 208"/>
                      <a:gd name="T47" fmla="*/ 240 h 319"/>
                      <a:gd name="T48" fmla="*/ 57 w 208"/>
                      <a:gd name="T49" fmla="*/ 238 h 319"/>
                      <a:gd name="T50" fmla="*/ 62 w 208"/>
                      <a:gd name="T51" fmla="*/ 241 h 319"/>
                      <a:gd name="T52" fmla="*/ 92 w 208"/>
                      <a:gd name="T53" fmla="*/ 294 h 319"/>
                      <a:gd name="T54" fmla="*/ 99 w 208"/>
                      <a:gd name="T55" fmla="*/ 295 h 319"/>
                      <a:gd name="T56" fmla="*/ 118 w 208"/>
                      <a:gd name="T57" fmla="*/ 299 h 319"/>
                      <a:gd name="T58" fmla="*/ 139 w 208"/>
                      <a:gd name="T59" fmla="*/ 304 h 319"/>
                      <a:gd name="T60" fmla="*/ 168 w 208"/>
                      <a:gd name="T61" fmla="*/ 319 h 319"/>
                      <a:gd name="T62" fmla="*/ 200 w 208"/>
                      <a:gd name="T63" fmla="*/ 310 h 319"/>
                      <a:gd name="T64" fmla="*/ 208 w 208"/>
                      <a:gd name="T65" fmla="*/ 286 h 319"/>
                      <a:gd name="T66" fmla="*/ 194 w 208"/>
                      <a:gd name="T67" fmla="*/ 255 h 319"/>
                      <a:gd name="T68" fmla="*/ 201 w 208"/>
                      <a:gd name="T69" fmla="*/ 224 h 319"/>
                      <a:gd name="T70" fmla="*/ 199 w 208"/>
                      <a:gd name="T71" fmla="*/ 180 h 319"/>
                      <a:gd name="T72" fmla="*/ 173 w 208"/>
                      <a:gd name="T73" fmla="*/ 157 h 319"/>
                      <a:gd name="T74" fmla="*/ 163 w 208"/>
                      <a:gd name="T75" fmla="*/ 170 h 319"/>
                      <a:gd name="T76" fmla="*/ 150 w 208"/>
                      <a:gd name="T77" fmla="*/ 198 h 319"/>
                      <a:gd name="T78" fmla="*/ 139 w 208"/>
                      <a:gd name="T79" fmla="*/ 208 h 319"/>
                      <a:gd name="T80" fmla="*/ 136 w 208"/>
                      <a:gd name="T81" fmla="*/ 201 h 319"/>
                      <a:gd name="T82" fmla="*/ 146 w 208"/>
                      <a:gd name="T83" fmla="*/ 190 h 319"/>
                      <a:gd name="T84" fmla="*/ 151 w 208"/>
                      <a:gd name="T85" fmla="*/ 162 h 319"/>
                      <a:gd name="T86" fmla="*/ 130 w 208"/>
                      <a:gd name="T87" fmla="*/ 146 h 319"/>
                      <a:gd name="T88" fmla="*/ 114 w 208"/>
                      <a:gd name="T89" fmla="*/ 157 h 319"/>
                      <a:gd name="T90" fmla="*/ 95 w 208"/>
                      <a:gd name="T91" fmla="*/ 153 h 319"/>
                      <a:gd name="T92" fmla="*/ 113 w 208"/>
                      <a:gd name="T93" fmla="*/ 146 h 319"/>
                      <a:gd name="T94" fmla="*/ 125 w 208"/>
                      <a:gd name="T95" fmla="*/ 120 h 319"/>
                      <a:gd name="T96" fmla="*/ 120 w 208"/>
                      <a:gd name="T97" fmla="*/ 90 h 319"/>
                      <a:gd name="T98" fmla="*/ 136 w 208"/>
                      <a:gd name="T99" fmla="*/ 76 h 319"/>
                      <a:gd name="T100" fmla="*/ 129 w 208"/>
                      <a:gd name="T101" fmla="*/ 54 h 319"/>
                      <a:gd name="T102" fmla="*/ 107 w 208"/>
                      <a:gd name="T103" fmla="*/ 32 h 319"/>
                      <a:gd name="T104" fmla="*/ 93 w 208"/>
                      <a:gd name="T105" fmla="*/ 13 h 3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08" h="319">
                        <a:moveTo>
                          <a:pt x="92" y="7"/>
                        </a:moveTo>
                        <a:lnTo>
                          <a:pt x="92" y="7"/>
                        </a:lnTo>
                        <a:lnTo>
                          <a:pt x="90" y="3"/>
                        </a:lnTo>
                        <a:lnTo>
                          <a:pt x="88" y="2"/>
                        </a:lnTo>
                        <a:lnTo>
                          <a:pt x="86" y="0"/>
                        </a:lnTo>
                        <a:lnTo>
                          <a:pt x="86" y="0"/>
                        </a:lnTo>
                        <a:lnTo>
                          <a:pt x="83" y="2"/>
                        </a:lnTo>
                        <a:lnTo>
                          <a:pt x="80" y="4"/>
                        </a:lnTo>
                        <a:lnTo>
                          <a:pt x="80" y="4"/>
                        </a:lnTo>
                        <a:lnTo>
                          <a:pt x="76" y="11"/>
                        </a:lnTo>
                        <a:lnTo>
                          <a:pt x="72" y="17"/>
                        </a:lnTo>
                        <a:lnTo>
                          <a:pt x="69" y="23"/>
                        </a:lnTo>
                        <a:lnTo>
                          <a:pt x="63" y="28"/>
                        </a:lnTo>
                        <a:lnTo>
                          <a:pt x="63" y="28"/>
                        </a:lnTo>
                        <a:lnTo>
                          <a:pt x="56" y="32"/>
                        </a:lnTo>
                        <a:lnTo>
                          <a:pt x="56" y="32"/>
                        </a:lnTo>
                        <a:lnTo>
                          <a:pt x="46" y="37"/>
                        </a:lnTo>
                        <a:lnTo>
                          <a:pt x="37" y="42"/>
                        </a:lnTo>
                        <a:lnTo>
                          <a:pt x="37" y="42"/>
                        </a:lnTo>
                        <a:lnTo>
                          <a:pt x="32" y="48"/>
                        </a:lnTo>
                        <a:lnTo>
                          <a:pt x="29" y="50"/>
                        </a:lnTo>
                        <a:lnTo>
                          <a:pt x="28" y="53"/>
                        </a:lnTo>
                        <a:lnTo>
                          <a:pt x="28" y="53"/>
                        </a:lnTo>
                        <a:lnTo>
                          <a:pt x="26" y="58"/>
                        </a:lnTo>
                        <a:lnTo>
                          <a:pt x="26" y="64"/>
                        </a:lnTo>
                        <a:lnTo>
                          <a:pt x="26" y="64"/>
                        </a:lnTo>
                        <a:lnTo>
                          <a:pt x="25" y="69"/>
                        </a:lnTo>
                        <a:lnTo>
                          <a:pt x="24" y="73"/>
                        </a:lnTo>
                        <a:lnTo>
                          <a:pt x="24" y="73"/>
                        </a:lnTo>
                        <a:lnTo>
                          <a:pt x="25" y="77"/>
                        </a:lnTo>
                        <a:lnTo>
                          <a:pt x="26" y="79"/>
                        </a:lnTo>
                        <a:lnTo>
                          <a:pt x="30" y="84"/>
                        </a:lnTo>
                        <a:lnTo>
                          <a:pt x="30" y="84"/>
                        </a:lnTo>
                        <a:lnTo>
                          <a:pt x="32" y="90"/>
                        </a:lnTo>
                        <a:lnTo>
                          <a:pt x="30" y="95"/>
                        </a:lnTo>
                        <a:lnTo>
                          <a:pt x="28" y="100"/>
                        </a:lnTo>
                        <a:lnTo>
                          <a:pt x="24" y="105"/>
                        </a:lnTo>
                        <a:lnTo>
                          <a:pt x="24" y="105"/>
                        </a:lnTo>
                        <a:lnTo>
                          <a:pt x="11" y="121"/>
                        </a:lnTo>
                        <a:lnTo>
                          <a:pt x="11" y="121"/>
                        </a:lnTo>
                        <a:lnTo>
                          <a:pt x="7" y="127"/>
                        </a:lnTo>
                        <a:lnTo>
                          <a:pt x="6" y="132"/>
                        </a:lnTo>
                        <a:lnTo>
                          <a:pt x="6" y="132"/>
                        </a:lnTo>
                        <a:lnTo>
                          <a:pt x="6" y="136"/>
                        </a:lnTo>
                        <a:lnTo>
                          <a:pt x="6" y="138"/>
                        </a:lnTo>
                        <a:lnTo>
                          <a:pt x="9" y="139"/>
                        </a:lnTo>
                        <a:lnTo>
                          <a:pt x="11" y="141"/>
                        </a:lnTo>
                        <a:lnTo>
                          <a:pt x="11" y="141"/>
                        </a:lnTo>
                        <a:lnTo>
                          <a:pt x="15" y="141"/>
                        </a:lnTo>
                        <a:lnTo>
                          <a:pt x="19" y="139"/>
                        </a:lnTo>
                        <a:lnTo>
                          <a:pt x="19" y="139"/>
                        </a:lnTo>
                        <a:lnTo>
                          <a:pt x="20" y="138"/>
                        </a:lnTo>
                        <a:lnTo>
                          <a:pt x="23" y="138"/>
                        </a:lnTo>
                        <a:lnTo>
                          <a:pt x="23" y="138"/>
                        </a:lnTo>
                        <a:lnTo>
                          <a:pt x="24" y="139"/>
                        </a:lnTo>
                        <a:lnTo>
                          <a:pt x="24" y="139"/>
                        </a:lnTo>
                        <a:lnTo>
                          <a:pt x="25" y="146"/>
                        </a:lnTo>
                        <a:lnTo>
                          <a:pt x="26" y="151"/>
                        </a:lnTo>
                        <a:lnTo>
                          <a:pt x="26" y="151"/>
                        </a:lnTo>
                        <a:lnTo>
                          <a:pt x="28" y="156"/>
                        </a:lnTo>
                        <a:lnTo>
                          <a:pt x="29" y="158"/>
                        </a:lnTo>
                        <a:lnTo>
                          <a:pt x="34" y="166"/>
                        </a:lnTo>
                        <a:lnTo>
                          <a:pt x="34" y="166"/>
                        </a:lnTo>
                        <a:lnTo>
                          <a:pt x="34" y="167"/>
                        </a:lnTo>
                        <a:lnTo>
                          <a:pt x="34" y="170"/>
                        </a:lnTo>
                        <a:lnTo>
                          <a:pt x="30" y="171"/>
                        </a:lnTo>
                        <a:lnTo>
                          <a:pt x="30" y="171"/>
                        </a:lnTo>
                        <a:lnTo>
                          <a:pt x="26" y="171"/>
                        </a:lnTo>
                        <a:lnTo>
                          <a:pt x="23" y="171"/>
                        </a:lnTo>
                        <a:lnTo>
                          <a:pt x="23" y="171"/>
                        </a:lnTo>
                        <a:lnTo>
                          <a:pt x="19" y="171"/>
                        </a:lnTo>
                        <a:lnTo>
                          <a:pt x="14" y="173"/>
                        </a:lnTo>
                        <a:lnTo>
                          <a:pt x="10" y="174"/>
                        </a:lnTo>
                        <a:lnTo>
                          <a:pt x="6" y="176"/>
                        </a:lnTo>
                        <a:lnTo>
                          <a:pt x="6" y="176"/>
                        </a:lnTo>
                        <a:lnTo>
                          <a:pt x="4" y="179"/>
                        </a:lnTo>
                        <a:lnTo>
                          <a:pt x="1" y="183"/>
                        </a:lnTo>
                        <a:lnTo>
                          <a:pt x="0" y="187"/>
                        </a:lnTo>
                        <a:lnTo>
                          <a:pt x="0" y="190"/>
                        </a:lnTo>
                        <a:lnTo>
                          <a:pt x="0" y="190"/>
                        </a:lnTo>
                        <a:lnTo>
                          <a:pt x="1" y="194"/>
                        </a:lnTo>
                        <a:lnTo>
                          <a:pt x="4" y="199"/>
                        </a:lnTo>
                        <a:lnTo>
                          <a:pt x="7" y="203"/>
                        </a:lnTo>
                        <a:lnTo>
                          <a:pt x="11" y="207"/>
                        </a:lnTo>
                        <a:lnTo>
                          <a:pt x="11" y="207"/>
                        </a:lnTo>
                        <a:lnTo>
                          <a:pt x="16" y="209"/>
                        </a:lnTo>
                        <a:lnTo>
                          <a:pt x="21" y="211"/>
                        </a:lnTo>
                        <a:lnTo>
                          <a:pt x="26" y="212"/>
                        </a:lnTo>
                        <a:lnTo>
                          <a:pt x="32" y="213"/>
                        </a:lnTo>
                        <a:lnTo>
                          <a:pt x="32" y="213"/>
                        </a:lnTo>
                        <a:lnTo>
                          <a:pt x="34" y="216"/>
                        </a:lnTo>
                        <a:lnTo>
                          <a:pt x="34" y="216"/>
                        </a:lnTo>
                        <a:lnTo>
                          <a:pt x="38" y="215"/>
                        </a:lnTo>
                        <a:lnTo>
                          <a:pt x="40" y="213"/>
                        </a:lnTo>
                        <a:lnTo>
                          <a:pt x="40" y="213"/>
                        </a:lnTo>
                        <a:lnTo>
                          <a:pt x="46" y="206"/>
                        </a:lnTo>
                        <a:lnTo>
                          <a:pt x="49" y="197"/>
                        </a:lnTo>
                        <a:lnTo>
                          <a:pt x="52" y="188"/>
                        </a:lnTo>
                        <a:lnTo>
                          <a:pt x="52" y="179"/>
                        </a:lnTo>
                        <a:lnTo>
                          <a:pt x="52" y="179"/>
                        </a:lnTo>
                        <a:lnTo>
                          <a:pt x="52" y="178"/>
                        </a:lnTo>
                        <a:lnTo>
                          <a:pt x="52" y="175"/>
                        </a:lnTo>
                        <a:lnTo>
                          <a:pt x="52" y="175"/>
                        </a:lnTo>
                        <a:lnTo>
                          <a:pt x="55" y="173"/>
                        </a:lnTo>
                        <a:lnTo>
                          <a:pt x="55" y="173"/>
                        </a:lnTo>
                        <a:lnTo>
                          <a:pt x="56" y="171"/>
                        </a:lnTo>
                        <a:lnTo>
                          <a:pt x="56" y="171"/>
                        </a:lnTo>
                        <a:lnTo>
                          <a:pt x="60" y="169"/>
                        </a:lnTo>
                        <a:lnTo>
                          <a:pt x="62" y="166"/>
                        </a:lnTo>
                        <a:lnTo>
                          <a:pt x="69" y="162"/>
                        </a:lnTo>
                        <a:lnTo>
                          <a:pt x="69" y="162"/>
                        </a:lnTo>
                        <a:lnTo>
                          <a:pt x="72" y="161"/>
                        </a:lnTo>
                        <a:lnTo>
                          <a:pt x="72" y="161"/>
                        </a:lnTo>
                        <a:lnTo>
                          <a:pt x="75" y="161"/>
                        </a:lnTo>
                        <a:lnTo>
                          <a:pt x="76" y="161"/>
                        </a:lnTo>
                        <a:lnTo>
                          <a:pt x="76" y="161"/>
                        </a:lnTo>
                        <a:lnTo>
                          <a:pt x="77" y="164"/>
                        </a:lnTo>
                        <a:lnTo>
                          <a:pt x="77" y="166"/>
                        </a:lnTo>
                        <a:lnTo>
                          <a:pt x="77" y="166"/>
                        </a:lnTo>
                        <a:lnTo>
                          <a:pt x="76" y="167"/>
                        </a:lnTo>
                        <a:lnTo>
                          <a:pt x="76" y="167"/>
                        </a:lnTo>
                        <a:lnTo>
                          <a:pt x="74" y="173"/>
                        </a:lnTo>
                        <a:lnTo>
                          <a:pt x="74" y="173"/>
                        </a:lnTo>
                        <a:lnTo>
                          <a:pt x="71" y="179"/>
                        </a:lnTo>
                        <a:lnTo>
                          <a:pt x="71" y="179"/>
                        </a:lnTo>
                        <a:lnTo>
                          <a:pt x="69" y="185"/>
                        </a:lnTo>
                        <a:lnTo>
                          <a:pt x="69" y="185"/>
                        </a:lnTo>
                        <a:lnTo>
                          <a:pt x="69" y="189"/>
                        </a:lnTo>
                        <a:lnTo>
                          <a:pt x="69" y="189"/>
                        </a:lnTo>
                        <a:lnTo>
                          <a:pt x="67" y="198"/>
                        </a:lnTo>
                        <a:lnTo>
                          <a:pt x="67" y="198"/>
                        </a:lnTo>
                        <a:lnTo>
                          <a:pt x="67" y="203"/>
                        </a:lnTo>
                        <a:lnTo>
                          <a:pt x="67" y="203"/>
                        </a:lnTo>
                        <a:lnTo>
                          <a:pt x="63" y="208"/>
                        </a:lnTo>
                        <a:lnTo>
                          <a:pt x="63" y="208"/>
                        </a:lnTo>
                        <a:lnTo>
                          <a:pt x="57" y="217"/>
                        </a:lnTo>
                        <a:lnTo>
                          <a:pt x="57" y="217"/>
                        </a:lnTo>
                        <a:lnTo>
                          <a:pt x="52" y="222"/>
                        </a:lnTo>
                        <a:lnTo>
                          <a:pt x="48" y="227"/>
                        </a:lnTo>
                        <a:lnTo>
                          <a:pt x="48" y="227"/>
                        </a:lnTo>
                        <a:lnTo>
                          <a:pt x="47" y="231"/>
                        </a:lnTo>
                        <a:lnTo>
                          <a:pt x="47" y="235"/>
                        </a:lnTo>
                        <a:lnTo>
                          <a:pt x="47" y="238"/>
                        </a:lnTo>
                        <a:lnTo>
                          <a:pt x="49" y="240"/>
                        </a:lnTo>
                        <a:lnTo>
                          <a:pt x="49" y="240"/>
                        </a:lnTo>
                        <a:lnTo>
                          <a:pt x="52" y="241"/>
                        </a:lnTo>
                        <a:lnTo>
                          <a:pt x="55" y="241"/>
                        </a:lnTo>
                        <a:lnTo>
                          <a:pt x="55" y="241"/>
                        </a:lnTo>
                        <a:lnTo>
                          <a:pt x="56" y="240"/>
                        </a:lnTo>
                        <a:lnTo>
                          <a:pt x="57" y="238"/>
                        </a:lnTo>
                        <a:lnTo>
                          <a:pt x="57" y="238"/>
                        </a:lnTo>
                        <a:lnTo>
                          <a:pt x="58" y="238"/>
                        </a:lnTo>
                        <a:lnTo>
                          <a:pt x="58" y="238"/>
                        </a:lnTo>
                        <a:lnTo>
                          <a:pt x="61" y="238"/>
                        </a:lnTo>
                        <a:lnTo>
                          <a:pt x="61" y="238"/>
                        </a:lnTo>
                        <a:lnTo>
                          <a:pt x="62" y="241"/>
                        </a:lnTo>
                        <a:lnTo>
                          <a:pt x="63" y="244"/>
                        </a:lnTo>
                        <a:lnTo>
                          <a:pt x="63" y="244"/>
                        </a:lnTo>
                        <a:lnTo>
                          <a:pt x="67" y="258"/>
                        </a:lnTo>
                        <a:lnTo>
                          <a:pt x="74" y="271"/>
                        </a:lnTo>
                        <a:lnTo>
                          <a:pt x="81" y="283"/>
                        </a:lnTo>
                        <a:lnTo>
                          <a:pt x="92" y="294"/>
                        </a:lnTo>
                        <a:lnTo>
                          <a:pt x="92" y="294"/>
                        </a:lnTo>
                        <a:lnTo>
                          <a:pt x="93" y="295"/>
                        </a:lnTo>
                        <a:lnTo>
                          <a:pt x="94" y="296"/>
                        </a:lnTo>
                        <a:lnTo>
                          <a:pt x="94" y="296"/>
                        </a:lnTo>
                        <a:lnTo>
                          <a:pt x="97" y="296"/>
                        </a:lnTo>
                        <a:lnTo>
                          <a:pt x="99" y="295"/>
                        </a:lnTo>
                        <a:lnTo>
                          <a:pt x="103" y="292"/>
                        </a:lnTo>
                        <a:lnTo>
                          <a:pt x="103" y="292"/>
                        </a:lnTo>
                        <a:lnTo>
                          <a:pt x="107" y="294"/>
                        </a:lnTo>
                        <a:lnTo>
                          <a:pt x="111" y="295"/>
                        </a:lnTo>
                        <a:lnTo>
                          <a:pt x="114" y="298"/>
                        </a:lnTo>
                        <a:lnTo>
                          <a:pt x="118" y="299"/>
                        </a:lnTo>
                        <a:lnTo>
                          <a:pt x="118" y="299"/>
                        </a:lnTo>
                        <a:lnTo>
                          <a:pt x="125" y="299"/>
                        </a:lnTo>
                        <a:lnTo>
                          <a:pt x="125" y="299"/>
                        </a:lnTo>
                        <a:lnTo>
                          <a:pt x="129" y="299"/>
                        </a:lnTo>
                        <a:lnTo>
                          <a:pt x="132" y="300"/>
                        </a:lnTo>
                        <a:lnTo>
                          <a:pt x="139" y="304"/>
                        </a:lnTo>
                        <a:lnTo>
                          <a:pt x="144" y="309"/>
                        </a:lnTo>
                        <a:lnTo>
                          <a:pt x="150" y="314"/>
                        </a:lnTo>
                        <a:lnTo>
                          <a:pt x="150" y="314"/>
                        </a:lnTo>
                        <a:lnTo>
                          <a:pt x="154" y="317"/>
                        </a:lnTo>
                        <a:lnTo>
                          <a:pt x="159" y="318"/>
                        </a:lnTo>
                        <a:lnTo>
                          <a:pt x="168" y="319"/>
                        </a:lnTo>
                        <a:lnTo>
                          <a:pt x="178" y="318"/>
                        </a:lnTo>
                        <a:lnTo>
                          <a:pt x="188" y="315"/>
                        </a:lnTo>
                        <a:lnTo>
                          <a:pt x="188" y="315"/>
                        </a:lnTo>
                        <a:lnTo>
                          <a:pt x="195" y="313"/>
                        </a:lnTo>
                        <a:lnTo>
                          <a:pt x="200" y="310"/>
                        </a:lnTo>
                        <a:lnTo>
                          <a:pt x="200" y="310"/>
                        </a:lnTo>
                        <a:lnTo>
                          <a:pt x="204" y="306"/>
                        </a:lnTo>
                        <a:lnTo>
                          <a:pt x="206" y="303"/>
                        </a:lnTo>
                        <a:lnTo>
                          <a:pt x="208" y="298"/>
                        </a:lnTo>
                        <a:lnTo>
                          <a:pt x="208" y="291"/>
                        </a:lnTo>
                        <a:lnTo>
                          <a:pt x="208" y="291"/>
                        </a:lnTo>
                        <a:lnTo>
                          <a:pt x="208" y="286"/>
                        </a:lnTo>
                        <a:lnTo>
                          <a:pt x="205" y="281"/>
                        </a:lnTo>
                        <a:lnTo>
                          <a:pt x="200" y="272"/>
                        </a:lnTo>
                        <a:lnTo>
                          <a:pt x="200" y="272"/>
                        </a:lnTo>
                        <a:lnTo>
                          <a:pt x="195" y="263"/>
                        </a:lnTo>
                        <a:lnTo>
                          <a:pt x="194" y="259"/>
                        </a:lnTo>
                        <a:lnTo>
                          <a:pt x="194" y="255"/>
                        </a:lnTo>
                        <a:lnTo>
                          <a:pt x="194" y="255"/>
                        </a:lnTo>
                        <a:lnTo>
                          <a:pt x="197" y="249"/>
                        </a:lnTo>
                        <a:lnTo>
                          <a:pt x="197" y="249"/>
                        </a:lnTo>
                        <a:lnTo>
                          <a:pt x="200" y="243"/>
                        </a:lnTo>
                        <a:lnTo>
                          <a:pt x="201" y="236"/>
                        </a:lnTo>
                        <a:lnTo>
                          <a:pt x="201" y="224"/>
                        </a:lnTo>
                        <a:lnTo>
                          <a:pt x="201" y="224"/>
                        </a:lnTo>
                        <a:lnTo>
                          <a:pt x="203" y="206"/>
                        </a:lnTo>
                        <a:lnTo>
                          <a:pt x="201" y="197"/>
                        </a:lnTo>
                        <a:lnTo>
                          <a:pt x="201" y="188"/>
                        </a:lnTo>
                        <a:lnTo>
                          <a:pt x="201" y="188"/>
                        </a:lnTo>
                        <a:lnTo>
                          <a:pt x="199" y="180"/>
                        </a:lnTo>
                        <a:lnTo>
                          <a:pt x="195" y="171"/>
                        </a:lnTo>
                        <a:lnTo>
                          <a:pt x="190" y="165"/>
                        </a:lnTo>
                        <a:lnTo>
                          <a:pt x="182" y="160"/>
                        </a:lnTo>
                        <a:lnTo>
                          <a:pt x="182" y="160"/>
                        </a:lnTo>
                        <a:lnTo>
                          <a:pt x="178" y="158"/>
                        </a:lnTo>
                        <a:lnTo>
                          <a:pt x="173" y="157"/>
                        </a:lnTo>
                        <a:lnTo>
                          <a:pt x="169" y="158"/>
                        </a:lnTo>
                        <a:lnTo>
                          <a:pt x="166" y="161"/>
                        </a:lnTo>
                        <a:lnTo>
                          <a:pt x="166" y="161"/>
                        </a:lnTo>
                        <a:lnTo>
                          <a:pt x="164" y="166"/>
                        </a:lnTo>
                        <a:lnTo>
                          <a:pt x="163" y="170"/>
                        </a:lnTo>
                        <a:lnTo>
                          <a:pt x="163" y="170"/>
                        </a:lnTo>
                        <a:lnTo>
                          <a:pt x="162" y="179"/>
                        </a:lnTo>
                        <a:lnTo>
                          <a:pt x="158" y="185"/>
                        </a:lnTo>
                        <a:lnTo>
                          <a:pt x="158" y="185"/>
                        </a:lnTo>
                        <a:lnTo>
                          <a:pt x="154" y="192"/>
                        </a:lnTo>
                        <a:lnTo>
                          <a:pt x="154" y="192"/>
                        </a:lnTo>
                        <a:lnTo>
                          <a:pt x="150" y="198"/>
                        </a:lnTo>
                        <a:lnTo>
                          <a:pt x="150" y="198"/>
                        </a:lnTo>
                        <a:lnTo>
                          <a:pt x="146" y="202"/>
                        </a:lnTo>
                        <a:lnTo>
                          <a:pt x="146" y="202"/>
                        </a:lnTo>
                        <a:lnTo>
                          <a:pt x="141" y="207"/>
                        </a:lnTo>
                        <a:lnTo>
                          <a:pt x="141" y="207"/>
                        </a:lnTo>
                        <a:lnTo>
                          <a:pt x="139" y="208"/>
                        </a:lnTo>
                        <a:lnTo>
                          <a:pt x="137" y="208"/>
                        </a:lnTo>
                        <a:lnTo>
                          <a:pt x="136" y="207"/>
                        </a:lnTo>
                        <a:lnTo>
                          <a:pt x="136" y="207"/>
                        </a:lnTo>
                        <a:lnTo>
                          <a:pt x="135" y="203"/>
                        </a:lnTo>
                        <a:lnTo>
                          <a:pt x="135" y="203"/>
                        </a:lnTo>
                        <a:lnTo>
                          <a:pt x="136" y="201"/>
                        </a:lnTo>
                        <a:lnTo>
                          <a:pt x="137" y="198"/>
                        </a:lnTo>
                        <a:lnTo>
                          <a:pt x="137" y="198"/>
                        </a:lnTo>
                        <a:lnTo>
                          <a:pt x="141" y="194"/>
                        </a:lnTo>
                        <a:lnTo>
                          <a:pt x="141" y="194"/>
                        </a:lnTo>
                        <a:lnTo>
                          <a:pt x="146" y="190"/>
                        </a:lnTo>
                        <a:lnTo>
                          <a:pt x="146" y="190"/>
                        </a:lnTo>
                        <a:lnTo>
                          <a:pt x="149" y="185"/>
                        </a:lnTo>
                        <a:lnTo>
                          <a:pt x="151" y="180"/>
                        </a:lnTo>
                        <a:lnTo>
                          <a:pt x="151" y="180"/>
                        </a:lnTo>
                        <a:lnTo>
                          <a:pt x="151" y="174"/>
                        </a:lnTo>
                        <a:lnTo>
                          <a:pt x="151" y="169"/>
                        </a:lnTo>
                        <a:lnTo>
                          <a:pt x="151" y="162"/>
                        </a:lnTo>
                        <a:lnTo>
                          <a:pt x="149" y="157"/>
                        </a:lnTo>
                        <a:lnTo>
                          <a:pt x="149" y="157"/>
                        </a:lnTo>
                        <a:lnTo>
                          <a:pt x="144" y="151"/>
                        </a:lnTo>
                        <a:lnTo>
                          <a:pt x="137" y="147"/>
                        </a:lnTo>
                        <a:lnTo>
                          <a:pt x="134" y="146"/>
                        </a:lnTo>
                        <a:lnTo>
                          <a:pt x="130" y="146"/>
                        </a:lnTo>
                        <a:lnTo>
                          <a:pt x="126" y="146"/>
                        </a:lnTo>
                        <a:lnTo>
                          <a:pt x="122" y="148"/>
                        </a:lnTo>
                        <a:lnTo>
                          <a:pt x="122" y="148"/>
                        </a:lnTo>
                        <a:lnTo>
                          <a:pt x="118" y="152"/>
                        </a:lnTo>
                        <a:lnTo>
                          <a:pt x="114" y="157"/>
                        </a:lnTo>
                        <a:lnTo>
                          <a:pt x="114" y="157"/>
                        </a:lnTo>
                        <a:lnTo>
                          <a:pt x="109" y="158"/>
                        </a:lnTo>
                        <a:lnTo>
                          <a:pt x="106" y="160"/>
                        </a:lnTo>
                        <a:lnTo>
                          <a:pt x="95" y="158"/>
                        </a:lnTo>
                        <a:lnTo>
                          <a:pt x="95" y="158"/>
                        </a:lnTo>
                        <a:lnTo>
                          <a:pt x="94" y="156"/>
                        </a:lnTo>
                        <a:lnTo>
                          <a:pt x="95" y="153"/>
                        </a:lnTo>
                        <a:lnTo>
                          <a:pt x="97" y="150"/>
                        </a:lnTo>
                        <a:lnTo>
                          <a:pt x="100" y="148"/>
                        </a:lnTo>
                        <a:lnTo>
                          <a:pt x="100" y="148"/>
                        </a:lnTo>
                        <a:lnTo>
                          <a:pt x="107" y="147"/>
                        </a:lnTo>
                        <a:lnTo>
                          <a:pt x="113" y="146"/>
                        </a:lnTo>
                        <a:lnTo>
                          <a:pt x="113" y="146"/>
                        </a:lnTo>
                        <a:lnTo>
                          <a:pt x="118" y="142"/>
                        </a:lnTo>
                        <a:lnTo>
                          <a:pt x="121" y="138"/>
                        </a:lnTo>
                        <a:lnTo>
                          <a:pt x="122" y="132"/>
                        </a:lnTo>
                        <a:lnTo>
                          <a:pt x="123" y="127"/>
                        </a:lnTo>
                        <a:lnTo>
                          <a:pt x="123" y="127"/>
                        </a:lnTo>
                        <a:lnTo>
                          <a:pt x="125" y="120"/>
                        </a:lnTo>
                        <a:lnTo>
                          <a:pt x="125" y="114"/>
                        </a:lnTo>
                        <a:lnTo>
                          <a:pt x="125" y="114"/>
                        </a:lnTo>
                        <a:lnTo>
                          <a:pt x="123" y="107"/>
                        </a:lnTo>
                        <a:lnTo>
                          <a:pt x="120" y="100"/>
                        </a:lnTo>
                        <a:lnTo>
                          <a:pt x="118" y="93"/>
                        </a:lnTo>
                        <a:lnTo>
                          <a:pt x="120" y="90"/>
                        </a:lnTo>
                        <a:lnTo>
                          <a:pt x="121" y="87"/>
                        </a:lnTo>
                        <a:lnTo>
                          <a:pt x="121" y="87"/>
                        </a:lnTo>
                        <a:lnTo>
                          <a:pt x="123" y="83"/>
                        </a:lnTo>
                        <a:lnTo>
                          <a:pt x="129" y="81"/>
                        </a:lnTo>
                        <a:lnTo>
                          <a:pt x="132" y="79"/>
                        </a:lnTo>
                        <a:lnTo>
                          <a:pt x="136" y="76"/>
                        </a:lnTo>
                        <a:lnTo>
                          <a:pt x="136" y="76"/>
                        </a:lnTo>
                        <a:lnTo>
                          <a:pt x="137" y="73"/>
                        </a:lnTo>
                        <a:lnTo>
                          <a:pt x="137" y="70"/>
                        </a:lnTo>
                        <a:lnTo>
                          <a:pt x="136" y="64"/>
                        </a:lnTo>
                        <a:lnTo>
                          <a:pt x="134" y="59"/>
                        </a:lnTo>
                        <a:lnTo>
                          <a:pt x="129" y="54"/>
                        </a:lnTo>
                        <a:lnTo>
                          <a:pt x="129" y="54"/>
                        </a:lnTo>
                        <a:lnTo>
                          <a:pt x="118" y="48"/>
                        </a:lnTo>
                        <a:lnTo>
                          <a:pt x="113" y="44"/>
                        </a:lnTo>
                        <a:lnTo>
                          <a:pt x="109" y="39"/>
                        </a:lnTo>
                        <a:lnTo>
                          <a:pt x="109" y="39"/>
                        </a:lnTo>
                        <a:lnTo>
                          <a:pt x="107" y="32"/>
                        </a:lnTo>
                        <a:lnTo>
                          <a:pt x="104" y="25"/>
                        </a:lnTo>
                        <a:lnTo>
                          <a:pt x="104" y="25"/>
                        </a:lnTo>
                        <a:lnTo>
                          <a:pt x="102" y="19"/>
                        </a:lnTo>
                        <a:lnTo>
                          <a:pt x="97" y="16"/>
                        </a:lnTo>
                        <a:lnTo>
                          <a:pt x="97" y="16"/>
                        </a:lnTo>
                        <a:lnTo>
                          <a:pt x="93" y="13"/>
                        </a:lnTo>
                        <a:lnTo>
                          <a:pt x="92" y="7"/>
                        </a:lnTo>
                        <a:lnTo>
                          <a:pt x="92" y="7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64299" tIns="32149" rIns="64299" bIns="321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75">
                      <a:defRPr/>
                    </a:pPr>
                    <a:endParaRPr lang="ru-RU" sz="180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</p:grpSp>
            <p:sp>
              <p:nvSpPr>
                <p:cNvPr id="52" name="Freeform 207">
                  <a:extLst>
                    <a:ext uri="{FF2B5EF4-FFF2-40B4-BE49-F238E27FC236}">
                      <a16:creationId xmlns:a16="http://schemas.microsoft.com/office/drawing/2014/main" id="{5F626B19-BB7A-EE48-9887-80A6006301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4321" y="2912730"/>
                  <a:ext cx="90486" cy="66480"/>
                </a:xfrm>
                <a:custGeom>
                  <a:avLst/>
                  <a:gdLst>
                    <a:gd name="T0" fmla="*/ 43 w 49"/>
                    <a:gd name="T1" fmla="*/ 13 h 36"/>
                    <a:gd name="T2" fmla="*/ 43 w 49"/>
                    <a:gd name="T3" fmla="*/ 13 h 36"/>
                    <a:gd name="T4" fmla="*/ 41 w 49"/>
                    <a:gd name="T5" fmla="*/ 12 h 36"/>
                    <a:gd name="T6" fmla="*/ 38 w 49"/>
                    <a:gd name="T7" fmla="*/ 12 h 36"/>
                    <a:gd name="T8" fmla="*/ 33 w 49"/>
                    <a:gd name="T9" fmla="*/ 12 h 36"/>
                    <a:gd name="T10" fmla="*/ 33 w 49"/>
                    <a:gd name="T11" fmla="*/ 12 h 36"/>
                    <a:gd name="T12" fmla="*/ 29 w 49"/>
                    <a:gd name="T13" fmla="*/ 19 h 36"/>
                    <a:gd name="T14" fmla="*/ 29 w 49"/>
                    <a:gd name="T15" fmla="*/ 19 h 36"/>
                    <a:gd name="T16" fmla="*/ 27 w 49"/>
                    <a:gd name="T17" fmla="*/ 23 h 36"/>
                    <a:gd name="T18" fmla="*/ 27 w 49"/>
                    <a:gd name="T19" fmla="*/ 23 h 36"/>
                    <a:gd name="T20" fmla="*/ 24 w 49"/>
                    <a:gd name="T21" fmla="*/ 23 h 36"/>
                    <a:gd name="T22" fmla="*/ 23 w 49"/>
                    <a:gd name="T23" fmla="*/ 23 h 36"/>
                    <a:gd name="T24" fmla="*/ 23 w 49"/>
                    <a:gd name="T25" fmla="*/ 23 h 36"/>
                    <a:gd name="T26" fmla="*/ 16 w 49"/>
                    <a:gd name="T27" fmla="*/ 23 h 36"/>
                    <a:gd name="T28" fmla="*/ 14 w 49"/>
                    <a:gd name="T29" fmla="*/ 22 h 36"/>
                    <a:gd name="T30" fmla="*/ 12 w 49"/>
                    <a:gd name="T31" fmla="*/ 20 h 36"/>
                    <a:gd name="T32" fmla="*/ 12 w 49"/>
                    <a:gd name="T33" fmla="*/ 20 h 36"/>
                    <a:gd name="T34" fmla="*/ 11 w 49"/>
                    <a:gd name="T35" fmla="*/ 17 h 36"/>
                    <a:gd name="T36" fmla="*/ 12 w 49"/>
                    <a:gd name="T37" fmla="*/ 14 h 36"/>
                    <a:gd name="T38" fmla="*/ 14 w 49"/>
                    <a:gd name="T39" fmla="*/ 12 h 36"/>
                    <a:gd name="T40" fmla="*/ 15 w 49"/>
                    <a:gd name="T41" fmla="*/ 9 h 36"/>
                    <a:gd name="T42" fmla="*/ 15 w 49"/>
                    <a:gd name="T43" fmla="*/ 9 h 36"/>
                    <a:gd name="T44" fmla="*/ 18 w 49"/>
                    <a:gd name="T45" fmla="*/ 6 h 36"/>
                    <a:gd name="T46" fmla="*/ 18 w 49"/>
                    <a:gd name="T47" fmla="*/ 6 h 36"/>
                    <a:gd name="T48" fmla="*/ 16 w 49"/>
                    <a:gd name="T49" fmla="*/ 5 h 36"/>
                    <a:gd name="T50" fmla="*/ 16 w 49"/>
                    <a:gd name="T51" fmla="*/ 5 h 36"/>
                    <a:gd name="T52" fmla="*/ 12 w 49"/>
                    <a:gd name="T53" fmla="*/ 1 h 36"/>
                    <a:gd name="T54" fmla="*/ 11 w 49"/>
                    <a:gd name="T55" fmla="*/ 1 h 36"/>
                    <a:gd name="T56" fmla="*/ 9 w 49"/>
                    <a:gd name="T57" fmla="*/ 0 h 36"/>
                    <a:gd name="T58" fmla="*/ 9 w 49"/>
                    <a:gd name="T59" fmla="*/ 0 h 36"/>
                    <a:gd name="T60" fmla="*/ 7 w 49"/>
                    <a:gd name="T61" fmla="*/ 1 h 36"/>
                    <a:gd name="T62" fmla="*/ 6 w 49"/>
                    <a:gd name="T63" fmla="*/ 3 h 36"/>
                    <a:gd name="T64" fmla="*/ 4 w 49"/>
                    <a:gd name="T65" fmla="*/ 5 h 36"/>
                    <a:gd name="T66" fmla="*/ 4 w 49"/>
                    <a:gd name="T67" fmla="*/ 5 h 36"/>
                    <a:gd name="T68" fmla="*/ 1 w 49"/>
                    <a:gd name="T69" fmla="*/ 10 h 36"/>
                    <a:gd name="T70" fmla="*/ 0 w 49"/>
                    <a:gd name="T71" fmla="*/ 15 h 36"/>
                    <a:gd name="T72" fmla="*/ 0 w 49"/>
                    <a:gd name="T73" fmla="*/ 15 h 36"/>
                    <a:gd name="T74" fmla="*/ 0 w 49"/>
                    <a:gd name="T75" fmla="*/ 18 h 36"/>
                    <a:gd name="T76" fmla="*/ 1 w 49"/>
                    <a:gd name="T77" fmla="*/ 19 h 36"/>
                    <a:gd name="T78" fmla="*/ 1 w 49"/>
                    <a:gd name="T79" fmla="*/ 19 h 36"/>
                    <a:gd name="T80" fmla="*/ 2 w 49"/>
                    <a:gd name="T81" fmla="*/ 20 h 36"/>
                    <a:gd name="T82" fmla="*/ 4 w 49"/>
                    <a:gd name="T83" fmla="*/ 20 h 36"/>
                    <a:gd name="T84" fmla="*/ 4 w 49"/>
                    <a:gd name="T85" fmla="*/ 20 h 36"/>
                    <a:gd name="T86" fmla="*/ 9 w 49"/>
                    <a:gd name="T87" fmla="*/ 23 h 36"/>
                    <a:gd name="T88" fmla="*/ 9 w 49"/>
                    <a:gd name="T89" fmla="*/ 23 h 36"/>
                    <a:gd name="T90" fmla="*/ 18 w 49"/>
                    <a:gd name="T91" fmla="*/ 31 h 36"/>
                    <a:gd name="T92" fmla="*/ 18 w 49"/>
                    <a:gd name="T93" fmla="*/ 31 h 36"/>
                    <a:gd name="T94" fmla="*/ 20 w 49"/>
                    <a:gd name="T95" fmla="*/ 32 h 36"/>
                    <a:gd name="T96" fmla="*/ 24 w 49"/>
                    <a:gd name="T97" fmla="*/ 32 h 36"/>
                    <a:gd name="T98" fmla="*/ 24 w 49"/>
                    <a:gd name="T99" fmla="*/ 32 h 36"/>
                    <a:gd name="T100" fmla="*/ 32 w 49"/>
                    <a:gd name="T101" fmla="*/ 36 h 36"/>
                    <a:gd name="T102" fmla="*/ 32 w 49"/>
                    <a:gd name="T103" fmla="*/ 36 h 36"/>
                    <a:gd name="T104" fmla="*/ 37 w 49"/>
                    <a:gd name="T105" fmla="*/ 36 h 36"/>
                    <a:gd name="T106" fmla="*/ 39 w 49"/>
                    <a:gd name="T107" fmla="*/ 33 h 36"/>
                    <a:gd name="T108" fmla="*/ 39 w 49"/>
                    <a:gd name="T109" fmla="*/ 33 h 36"/>
                    <a:gd name="T110" fmla="*/ 44 w 49"/>
                    <a:gd name="T111" fmla="*/ 28 h 36"/>
                    <a:gd name="T112" fmla="*/ 49 w 49"/>
                    <a:gd name="T113" fmla="*/ 24 h 36"/>
                    <a:gd name="T114" fmla="*/ 49 w 49"/>
                    <a:gd name="T115" fmla="*/ 24 h 36"/>
                    <a:gd name="T116" fmla="*/ 48 w 49"/>
                    <a:gd name="T117" fmla="*/ 22 h 36"/>
                    <a:gd name="T118" fmla="*/ 47 w 49"/>
                    <a:gd name="T119" fmla="*/ 18 h 36"/>
                    <a:gd name="T120" fmla="*/ 43 w 49"/>
                    <a:gd name="T121" fmla="*/ 13 h 36"/>
                    <a:gd name="T122" fmla="*/ 43 w 49"/>
                    <a:gd name="T123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9" h="36">
                      <a:moveTo>
                        <a:pt x="43" y="13"/>
                      </a:moveTo>
                      <a:lnTo>
                        <a:pt x="43" y="13"/>
                      </a:lnTo>
                      <a:lnTo>
                        <a:pt x="41" y="12"/>
                      </a:lnTo>
                      <a:lnTo>
                        <a:pt x="38" y="12"/>
                      </a:lnTo>
                      <a:lnTo>
                        <a:pt x="33" y="12"/>
                      </a:lnTo>
                      <a:lnTo>
                        <a:pt x="33" y="12"/>
                      </a:lnTo>
                      <a:lnTo>
                        <a:pt x="29" y="19"/>
                      </a:lnTo>
                      <a:lnTo>
                        <a:pt x="29" y="19"/>
                      </a:lnTo>
                      <a:lnTo>
                        <a:pt x="27" y="23"/>
                      </a:lnTo>
                      <a:lnTo>
                        <a:pt x="27" y="23"/>
                      </a:lnTo>
                      <a:lnTo>
                        <a:pt x="24" y="23"/>
                      </a:lnTo>
                      <a:lnTo>
                        <a:pt x="23" y="23"/>
                      </a:lnTo>
                      <a:lnTo>
                        <a:pt x="23" y="23"/>
                      </a:lnTo>
                      <a:lnTo>
                        <a:pt x="16" y="23"/>
                      </a:lnTo>
                      <a:lnTo>
                        <a:pt x="14" y="22"/>
                      </a:lnTo>
                      <a:lnTo>
                        <a:pt x="12" y="20"/>
                      </a:lnTo>
                      <a:lnTo>
                        <a:pt x="12" y="20"/>
                      </a:lnTo>
                      <a:lnTo>
                        <a:pt x="11" y="17"/>
                      </a:lnTo>
                      <a:lnTo>
                        <a:pt x="12" y="14"/>
                      </a:lnTo>
                      <a:lnTo>
                        <a:pt x="14" y="12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8" y="6"/>
                      </a:lnTo>
                      <a:lnTo>
                        <a:pt x="18" y="6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9" y="23"/>
                      </a:lnTo>
                      <a:lnTo>
                        <a:pt x="9" y="23"/>
                      </a:lnTo>
                      <a:lnTo>
                        <a:pt x="18" y="31"/>
                      </a:lnTo>
                      <a:lnTo>
                        <a:pt x="18" y="31"/>
                      </a:lnTo>
                      <a:lnTo>
                        <a:pt x="20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32" y="36"/>
                      </a:lnTo>
                      <a:lnTo>
                        <a:pt x="32" y="36"/>
                      </a:lnTo>
                      <a:lnTo>
                        <a:pt x="37" y="36"/>
                      </a:lnTo>
                      <a:lnTo>
                        <a:pt x="39" y="33"/>
                      </a:lnTo>
                      <a:lnTo>
                        <a:pt x="39" y="33"/>
                      </a:lnTo>
                      <a:lnTo>
                        <a:pt x="44" y="28"/>
                      </a:lnTo>
                      <a:lnTo>
                        <a:pt x="49" y="24"/>
                      </a:lnTo>
                      <a:lnTo>
                        <a:pt x="49" y="24"/>
                      </a:lnTo>
                      <a:lnTo>
                        <a:pt x="48" y="22"/>
                      </a:lnTo>
                      <a:lnTo>
                        <a:pt x="47" y="18"/>
                      </a:lnTo>
                      <a:lnTo>
                        <a:pt x="43" y="13"/>
                      </a:lnTo>
                      <a:lnTo>
                        <a:pt x="43" y="13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3" name="Freeform 208">
                  <a:extLst>
                    <a:ext uri="{FF2B5EF4-FFF2-40B4-BE49-F238E27FC236}">
                      <a16:creationId xmlns:a16="http://schemas.microsoft.com/office/drawing/2014/main" id="{E7E167A1-453F-7C49-8F13-D0C264E761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50618" y="3655085"/>
                  <a:ext cx="105259" cy="92333"/>
                </a:xfrm>
                <a:custGeom>
                  <a:avLst/>
                  <a:gdLst>
                    <a:gd name="T0" fmla="*/ 44 w 57"/>
                    <a:gd name="T1" fmla="*/ 44 h 50"/>
                    <a:gd name="T2" fmla="*/ 43 w 57"/>
                    <a:gd name="T3" fmla="*/ 48 h 50"/>
                    <a:gd name="T4" fmla="*/ 41 w 57"/>
                    <a:gd name="T5" fmla="*/ 48 h 50"/>
                    <a:gd name="T6" fmla="*/ 34 w 57"/>
                    <a:gd name="T7" fmla="*/ 50 h 50"/>
                    <a:gd name="T8" fmla="*/ 26 w 57"/>
                    <a:gd name="T9" fmla="*/ 47 h 50"/>
                    <a:gd name="T10" fmla="*/ 22 w 57"/>
                    <a:gd name="T11" fmla="*/ 44 h 50"/>
                    <a:gd name="T12" fmla="*/ 17 w 57"/>
                    <a:gd name="T13" fmla="*/ 43 h 50"/>
                    <a:gd name="T14" fmla="*/ 13 w 57"/>
                    <a:gd name="T15" fmla="*/ 43 h 50"/>
                    <a:gd name="T16" fmla="*/ 3 w 57"/>
                    <a:gd name="T17" fmla="*/ 42 h 50"/>
                    <a:gd name="T18" fmla="*/ 2 w 57"/>
                    <a:gd name="T19" fmla="*/ 39 h 50"/>
                    <a:gd name="T20" fmla="*/ 0 w 57"/>
                    <a:gd name="T21" fmla="*/ 36 h 50"/>
                    <a:gd name="T22" fmla="*/ 0 w 57"/>
                    <a:gd name="T23" fmla="*/ 33 h 50"/>
                    <a:gd name="T24" fmla="*/ 7 w 57"/>
                    <a:gd name="T25" fmla="*/ 28 h 50"/>
                    <a:gd name="T26" fmla="*/ 7 w 57"/>
                    <a:gd name="T27" fmla="*/ 24 h 50"/>
                    <a:gd name="T28" fmla="*/ 3 w 57"/>
                    <a:gd name="T29" fmla="*/ 16 h 50"/>
                    <a:gd name="T30" fmla="*/ 3 w 57"/>
                    <a:gd name="T31" fmla="*/ 14 h 50"/>
                    <a:gd name="T32" fmla="*/ 7 w 57"/>
                    <a:gd name="T33" fmla="*/ 10 h 50"/>
                    <a:gd name="T34" fmla="*/ 13 w 57"/>
                    <a:gd name="T35" fmla="*/ 5 h 50"/>
                    <a:gd name="T36" fmla="*/ 17 w 57"/>
                    <a:gd name="T37" fmla="*/ 2 h 50"/>
                    <a:gd name="T38" fmla="*/ 22 w 57"/>
                    <a:gd name="T39" fmla="*/ 2 h 50"/>
                    <a:gd name="T40" fmla="*/ 26 w 57"/>
                    <a:gd name="T41" fmla="*/ 5 h 50"/>
                    <a:gd name="T42" fmla="*/ 29 w 57"/>
                    <a:gd name="T43" fmla="*/ 5 h 50"/>
                    <a:gd name="T44" fmla="*/ 36 w 57"/>
                    <a:gd name="T45" fmla="*/ 2 h 50"/>
                    <a:gd name="T46" fmla="*/ 43 w 57"/>
                    <a:gd name="T47" fmla="*/ 0 h 50"/>
                    <a:gd name="T48" fmla="*/ 46 w 57"/>
                    <a:gd name="T49" fmla="*/ 1 h 50"/>
                    <a:gd name="T50" fmla="*/ 49 w 57"/>
                    <a:gd name="T51" fmla="*/ 4 h 50"/>
                    <a:gd name="T52" fmla="*/ 53 w 57"/>
                    <a:gd name="T53" fmla="*/ 11 h 50"/>
                    <a:gd name="T54" fmla="*/ 55 w 57"/>
                    <a:gd name="T55" fmla="*/ 22 h 50"/>
                    <a:gd name="T56" fmla="*/ 55 w 57"/>
                    <a:gd name="T57" fmla="*/ 29 h 50"/>
                    <a:gd name="T58" fmla="*/ 54 w 57"/>
                    <a:gd name="T59" fmla="*/ 32 h 50"/>
                    <a:gd name="T60" fmla="*/ 45 w 57"/>
                    <a:gd name="T61" fmla="*/ 41 h 50"/>
                    <a:gd name="T62" fmla="*/ 44 w 57"/>
                    <a:gd name="T63" fmla="*/ 4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7" h="50">
                      <a:moveTo>
                        <a:pt x="44" y="44"/>
                      </a:moveTo>
                      <a:lnTo>
                        <a:pt x="44" y="44"/>
                      </a:lnTo>
                      <a:lnTo>
                        <a:pt x="43" y="48"/>
                      </a:lnTo>
                      <a:lnTo>
                        <a:pt x="43" y="48"/>
                      </a:lnTo>
                      <a:lnTo>
                        <a:pt x="41" y="48"/>
                      </a:lnTo>
                      <a:lnTo>
                        <a:pt x="41" y="48"/>
                      </a:lnTo>
                      <a:lnTo>
                        <a:pt x="37" y="50"/>
                      </a:lnTo>
                      <a:lnTo>
                        <a:pt x="34" y="50"/>
                      </a:lnTo>
                      <a:lnTo>
                        <a:pt x="30" y="50"/>
                      </a:lnTo>
                      <a:lnTo>
                        <a:pt x="26" y="47"/>
                      </a:lnTo>
                      <a:lnTo>
                        <a:pt x="26" y="47"/>
                      </a:lnTo>
                      <a:lnTo>
                        <a:pt x="22" y="44"/>
                      </a:lnTo>
                      <a:lnTo>
                        <a:pt x="22" y="44"/>
                      </a:lnTo>
                      <a:lnTo>
                        <a:pt x="17" y="43"/>
                      </a:lnTo>
                      <a:lnTo>
                        <a:pt x="13" y="43"/>
                      </a:lnTo>
                      <a:lnTo>
                        <a:pt x="13" y="43"/>
                      </a:lnTo>
                      <a:lnTo>
                        <a:pt x="8" y="43"/>
                      </a:lnTo>
                      <a:lnTo>
                        <a:pt x="3" y="42"/>
                      </a:lnTo>
                      <a:lnTo>
                        <a:pt x="3" y="42"/>
                      </a:lnTo>
                      <a:lnTo>
                        <a:pt x="2" y="39"/>
                      </a:lnTo>
                      <a:lnTo>
                        <a:pt x="0" y="38"/>
                      </a:lnTo>
                      <a:lnTo>
                        <a:pt x="0" y="36"/>
                      </a:lnTo>
                      <a:lnTo>
                        <a:pt x="0" y="33"/>
                      </a:lnTo>
                      <a:lnTo>
                        <a:pt x="0" y="33"/>
                      </a:lnTo>
                      <a:lnTo>
                        <a:pt x="3" y="30"/>
                      </a:lnTo>
                      <a:lnTo>
                        <a:pt x="7" y="28"/>
                      </a:lnTo>
                      <a:lnTo>
                        <a:pt x="7" y="28"/>
                      </a:lnTo>
                      <a:lnTo>
                        <a:pt x="7" y="24"/>
                      </a:lnTo>
                      <a:lnTo>
                        <a:pt x="6" y="20"/>
                      </a:lnTo>
                      <a:lnTo>
                        <a:pt x="3" y="16"/>
                      </a:lnTo>
                      <a:lnTo>
                        <a:pt x="3" y="14"/>
                      </a:lnTo>
                      <a:lnTo>
                        <a:pt x="3" y="14"/>
                      </a:lnTo>
                      <a:lnTo>
                        <a:pt x="6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7" y="2"/>
                      </a:lnTo>
                      <a:lnTo>
                        <a:pt x="20" y="1"/>
                      </a:lnTo>
                      <a:lnTo>
                        <a:pt x="22" y="2"/>
                      </a:lnTo>
                      <a:lnTo>
                        <a:pt x="22" y="2"/>
                      </a:lnTo>
                      <a:lnTo>
                        <a:pt x="26" y="5"/>
                      </a:lnTo>
                      <a:lnTo>
                        <a:pt x="26" y="5"/>
                      </a:lnTo>
                      <a:lnTo>
                        <a:pt x="29" y="5"/>
                      </a:lnTo>
                      <a:lnTo>
                        <a:pt x="32" y="5"/>
                      </a:lnTo>
                      <a:lnTo>
                        <a:pt x="36" y="2"/>
                      </a:lnTo>
                      <a:lnTo>
                        <a:pt x="36" y="2"/>
                      </a:lnTo>
                      <a:lnTo>
                        <a:pt x="43" y="0"/>
                      </a:lnTo>
                      <a:lnTo>
                        <a:pt x="45" y="0"/>
                      </a:lnTo>
                      <a:lnTo>
                        <a:pt x="46" y="1"/>
                      </a:lnTo>
                      <a:lnTo>
                        <a:pt x="46" y="1"/>
                      </a:lnTo>
                      <a:lnTo>
                        <a:pt x="49" y="4"/>
                      </a:lnTo>
                      <a:lnTo>
                        <a:pt x="49" y="4"/>
                      </a:lnTo>
                      <a:lnTo>
                        <a:pt x="53" y="11"/>
                      </a:lnTo>
                      <a:lnTo>
                        <a:pt x="55" y="22"/>
                      </a:lnTo>
                      <a:lnTo>
                        <a:pt x="55" y="22"/>
                      </a:lnTo>
                      <a:lnTo>
                        <a:pt x="57" y="27"/>
                      </a:lnTo>
                      <a:lnTo>
                        <a:pt x="55" y="29"/>
                      </a:lnTo>
                      <a:lnTo>
                        <a:pt x="54" y="32"/>
                      </a:lnTo>
                      <a:lnTo>
                        <a:pt x="54" y="32"/>
                      </a:lnTo>
                      <a:lnTo>
                        <a:pt x="48" y="38"/>
                      </a:lnTo>
                      <a:lnTo>
                        <a:pt x="45" y="41"/>
                      </a:lnTo>
                      <a:lnTo>
                        <a:pt x="44" y="44"/>
                      </a:lnTo>
                      <a:lnTo>
                        <a:pt x="44" y="4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4" name="Freeform 209">
                  <a:extLst>
                    <a:ext uri="{FF2B5EF4-FFF2-40B4-BE49-F238E27FC236}">
                      <a16:creationId xmlns:a16="http://schemas.microsoft.com/office/drawing/2014/main" id="{9EC8673E-9858-624A-8C3C-3F8F5D837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81124" y="3451953"/>
                  <a:ext cx="70173" cy="42473"/>
                </a:xfrm>
                <a:custGeom>
                  <a:avLst/>
                  <a:gdLst>
                    <a:gd name="T0" fmla="*/ 36 w 38"/>
                    <a:gd name="T1" fmla="*/ 10 h 23"/>
                    <a:gd name="T2" fmla="*/ 36 w 38"/>
                    <a:gd name="T3" fmla="*/ 10 h 23"/>
                    <a:gd name="T4" fmla="*/ 37 w 38"/>
                    <a:gd name="T5" fmla="*/ 10 h 23"/>
                    <a:gd name="T6" fmla="*/ 37 w 38"/>
                    <a:gd name="T7" fmla="*/ 10 h 23"/>
                    <a:gd name="T8" fmla="*/ 38 w 38"/>
                    <a:gd name="T9" fmla="*/ 8 h 23"/>
                    <a:gd name="T10" fmla="*/ 38 w 38"/>
                    <a:gd name="T11" fmla="*/ 7 h 23"/>
                    <a:gd name="T12" fmla="*/ 37 w 38"/>
                    <a:gd name="T13" fmla="*/ 1 h 23"/>
                    <a:gd name="T14" fmla="*/ 37 w 38"/>
                    <a:gd name="T15" fmla="*/ 1 h 23"/>
                    <a:gd name="T16" fmla="*/ 33 w 38"/>
                    <a:gd name="T17" fmla="*/ 0 h 23"/>
                    <a:gd name="T18" fmla="*/ 29 w 38"/>
                    <a:gd name="T19" fmla="*/ 0 h 23"/>
                    <a:gd name="T20" fmla="*/ 29 w 38"/>
                    <a:gd name="T21" fmla="*/ 0 h 23"/>
                    <a:gd name="T22" fmla="*/ 25 w 38"/>
                    <a:gd name="T23" fmla="*/ 3 h 23"/>
                    <a:gd name="T24" fmla="*/ 22 w 38"/>
                    <a:gd name="T25" fmla="*/ 7 h 23"/>
                    <a:gd name="T26" fmla="*/ 22 w 38"/>
                    <a:gd name="T27" fmla="*/ 7 h 23"/>
                    <a:gd name="T28" fmla="*/ 13 w 38"/>
                    <a:gd name="T29" fmla="*/ 3 h 23"/>
                    <a:gd name="T30" fmla="*/ 13 w 38"/>
                    <a:gd name="T31" fmla="*/ 3 h 23"/>
                    <a:gd name="T32" fmla="*/ 10 w 38"/>
                    <a:gd name="T33" fmla="*/ 1 h 23"/>
                    <a:gd name="T34" fmla="*/ 10 w 38"/>
                    <a:gd name="T35" fmla="*/ 1 h 23"/>
                    <a:gd name="T36" fmla="*/ 6 w 38"/>
                    <a:gd name="T37" fmla="*/ 1 h 23"/>
                    <a:gd name="T38" fmla="*/ 4 w 38"/>
                    <a:gd name="T39" fmla="*/ 4 h 23"/>
                    <a:gd name="T40" fmla="*/ 4 w 38"/>
                    <a:gd name="T41" fmla="*/ 4 h 23"/>
                    <a:gd name="T42" fmla="*/ 1 w 38"/>
                    <a:gd name="T43" fmla="*/ 8 h 23"/>
                    <a:gd name="T44" fmla="*/ 0 w 38"/>
                    <a:gd name="T45" fmla="*/ 12 h 23"/>
                    <a:gd name="T46" fmla="*/ 0 w 38"/>
                    <a:gd name="T47" fmla="*/ 12 h 23"/>
                    <a:gd name="T48" fmla="*/ 0 w 38"/>
                    <a:gd name="T49" fmla="*/ 15 h 23"/>
                    <a:gd name="T50" fmla="*/ 0 w 38"/>
                    <a:gd name="T51" fmla="*/ 15 h 23"/>
                    <a:gd name="T52" fmla="*/ 1 w 38"/>
                    <a:gd name="T53" fmla="*/ 17 h 23"/>
                    <a:gd name="T54" fmla="*/ 2 w 38"/>
                    <a:gd name="T55" fmla="*/ 18 h 23"/>
                    <a:gd name="T56" fmla="*/ 5 w 38"/>
                    <a:gd name="T57" fmla="*/ 19 h 23"/>
                    <a:gd name="T58" fmla="*/ 5 w 38"/>
                    <a:gd name="T59" fmla="*/ 22 h 23"/>
                    <a:gd name="T60" fmla="*/ 5 w 38"/>
                    <a:gd name="T61" fmla="*/ 22 h 23"/>
                    <a:gd name="T62" fmla="*/ 9 w 38"/>
                    <a:gd name="T63" fmla="*/ 23 h 23"/>
                    <a:gd name="T64" fmla="*/ 14 w 38"/>
                    <a:gd name="T65" fmla="*/ 23 h 23"/>
                    <a:gd name="T66" fmla="*/ 18 w 38"/>
                    <a:gd name="T67" fmla="*/ 23 h 23"/>
                    <a:gd name="T68" fmla="*/ 22 w 38"/>
                    <a:gd name="T69" fmla="*/ 21 h 23"/>
                    <a:gd name="T70" fmla="*/ 22 w 38"/>
                    <a:gd name="T71" fmla="*/ 21 h 23"/>
                    <a:gd name="T72" fmla="*/ 28 w 38"/>
                    <a:gd name="T73" fmla="*/ 15 h 23"/>
                    <a:gd name="T74" fmla="*/ 31 w 38"/>
                    <a:gd name="T75" fmla="*/ 13 h 23"/>
                    <a:gd name="T76" fmla="*/ 36 w 38"/>
                    <a:gd name="T77" fmla="*/ 10 h 23"/>
                    <a:gd name="T78" fmla="*/ 36 w 38"/>
                    <a:gd name="T79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8" h="23">
                      <a:moveTo>
                        <a:pt x="36" y="10"/>
                      </a:moveTo>
                      <a:lnTo>
                        <a:pt x="36" y="10"/>
                      </a:lnTo>
                      <a:lnTo>
                        <a:pt x="37" y="10"/>
                      </a:lnTo>
                      <a:lnTo>
                        <a:pt x="37" y="10"/>
                      </a:lnTo>
                      <a:lnTo>
                        <a:pt x="38" y="8"/>
                      </a:lnTo>
                      <a:lnTo>
                        <a:pt x="38" y="7"/>
                      </a:lnTo>
                      <a:lnTo>
                        <a:pt x="37" y="1"/>
                      </a:lnTo>
                      <a:lnTo>
                        <a:pt x="37" y="1"/>
                      </a:lnTo>
                      <a:lnTo>
                        <a:pt x="33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5" y="3"/>
                      </a:lnTo>
                      <a:lnTo>
                        <a:pt x="22" y="7"/>
                      </a:lnTo>
                      <a:lnTo>
                        <a:pt x="22" y="7"/>
                      </a:lnTo>
                      <a:lnTo>
                        <a:pt x="13" y="3"/>
                      </a:lnTo>
                      <a:lnTo>
                        <a:pt x="13" y="3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6" y="1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1" y="17"/>
                      </a:lnTo>
                      <a:lnTo>
                        <a:pt x="2" y="18"/>
                      </a:lnTo>
                      <a:lnTo>
                        <a:pt x="5" y="19"/>
                      </a:lnTo>
                      <a:lnTo>
                        <a:pt x="5" y="22"/>
                      </a:lnTo>
                      <a:lnTo>
                        <a:pt x="5" y="22"/>
                      </a:lnTo>
                      <a:lnTo>
                        <a:pt x="9" y="23"/>
                      </a:lnTo>
                      <a:lnTo>
                        <a:pt x="14" y="23"/>
                      </a:lnTo>
                      <a:lnTo>
                        <a:pt x="18" y="23"/>
                      </a:lnTo>
                      <a:lnTo>
                        <a:pt x="22" y="21"/>
                      </a:lnTo>
                      <a:lnTo>
                        <a:pt x="22" y="21"/>
                      </a:lnTo>
                      <a:lnTo>
                        <a:pt x="28" y="15"/>
                      </a:lnTo>
                      <a:lnTo>
                        <a:pt x="31" y="13"/>
                      </a:lnTo>
                      <a:lnTo>
                        <a:pt x="36" y="10"/>
                      </a:lnTo>
                      <a:lnTo>
                        <a:pt x="36" y="1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5" name="Freeform 210">
                  <a:extLst>
                    <a:ext uri="{FF2B5EF4-FFF2-40B4-BE49-F238E27FC236}">
                      <a16:creationId xmlns:a16="http://schemas.microsoft.com/office/drawing/2014/main" id="{6D6B703A-C268-B049-BF2B-CC86A2ECAE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62658" y="3246974"/>
                  <a:ext cx="51706" cy="51706"/>
                </a:xfrm>
                <a:custGeom>
                  <a:avLst/>
                  <a:gdLst>
                    <a:gd name="T0" fmla="*/ 5 w 28"/>
                    <a:gd name="T1" fmla="*/ 28 h 28"/>
                    <a:gd name="T2" fmla="*/ 5 w 28"/>
                    <a:gd name="T3" fmla="*/ 28 h 28"/>
                    <a:gd name="T4" fmla="*/ 4 w 28"/>
                    <a:gd name="T5" fmla="*/ 28 h 28"/>
                    <a:gd name="T6" fmla="*/ 4 w 28"/>
                    <a:gd name="T7" fmla="*/ 28 h 28"/>
                    <a:gd name="T8" fmla="*/ 1 w 28"/>
                    <a:gd name="T9" fmla="*/ 27 h 28"/>
                    <a:gd name="T10" fmla="*/ 1 w 28"/>
                    <a:gd name="T11" fmla="*/ 27 h 28"/>
                    <a:gd name="T12" fmla="*/ 0 w 28"/>
                    <a:gd name="T13" fmla="*/ 24 h 28"/>
                    <a:gd name="T14" fmla="*/ 0 w 28"/>
                    <a:gd name="T15" fmla="*/ 22 h 28"/>
                    <a:gd name="T16" fmla="*/ 2 w 28"/>
                    <a:gd name="T17" fmla="*/ 18 h 28"/>
                    <a:gd name="T18" fmla="*/ 9 w 28"/>
                    <a:gd name="T19" fmla="*/ 12 h 28"/>
                    <a:gd name="T20" fmla="*/ 9 w 28"/>
                    <a:gd name="T21" fmla="*/ 12 h 28"/>
                    <a:gd name="T22" fmla="*/ 11 w 28"/>
                    <a:gd name="T23" fmla="*/ 8 h 28"/>
                    <a:gd name="T24" fmla="*/ 11 w 28"/>
                    <a:gd name="T25" fmla="*/ 8 h 28"/>
                    <a:gd name="T26" fmla="*/ 16 w 28"/>
                    <a:gd name="T27" fmla="*/ 5 h 28"/>
                    <a:gd name="T28" fmla="*/ 16 w 28"/>
                    <a:gd name="T29" fmla="*/ 5 h 28"/>
                    <a:gd name="T30" fmla="*/ 20 w 28"/>
                    <a:gd name="T31" fmla="*/ 3 h 28"/>
                    <a:gd name="T32" fmla="*/ 20 w 28"/>
                    <a:gd name="T33" fmla="*/ 3 h 28"/>
                    <a:gd name="T34" fmla="*/ 21 w 28"/>
                    <a:gd name="T35" fmla="*/ 0 h 28"/>
                    <a:gd name="T36" fmla="*/ 24 w 28"/>
                    <a:gd name="T37" fmla="*/ 0 h 28"/>
                    <a:gd name="T38" fmla="*/ 24 w 28"/>
                    <a:gd name="T39" fmla="*/ 0 h 28"/>
                    <a:gd name="T40" fmla="*/ 25 w 28"/>
                    <a:gd name="T41" fmla="*/ 0 h 28"/>
                    <a:gd name="T42" fmla="*/ 25 w 28"/>
                    <a:gd name="T43" fmla="*/ 0 h 28"/>
                    <a:gd name="T44" fmla="*/ 25 w 28"/>
                    <a:gd name="T45" fmla="*/ 1 h 28"/>
                    <a:gd name="T46" fmla="*/ 25 w 28"/>
                    <a:gd name="T47" fmla="*/ 1 h 28"/>
                    <a:gd name="T48" fmla="*/ 26 w 28"/>
                    <a:gd name="T49" fmla="*/ 1 h 28"/>
                    <a:gd name="T50" fmla="*/ 26 w 28"/>
                    <a:gd name="T51" fmla="*/ 1 h 28"/>
                    <a:gd name="T52" fmla="*/ 26 w 28"/>
                    <a:gd name="T53" fmla="*/ 4 h 28"/>
                    <a:gd name="T54" fmla="*/ 26 w 28"/>
                    <a:gd name="T55" fmla="*/ 4 h 28"/>
                    <a:gd name="T56" fmla="*/ 28 w 28"/>
                    <a:gd name="T57" fmla="*/ 8 h 28"/>
                    <a:gd name="T58" fmla="*/ 28 w 28"/>
                    <a:gd name="T59" fmla="*/ 12 h 28"/>
                    <a:gd name="T60" fmla="*/ 28 w 28"/>
                    <a:gd name="T61" fmla="*/ 12 h 28"/>
                    <a:gd name="T62" fmla="*/ 28 w 28"/>
                    <a:gd name="T63" fmla="*/ 15 h 28"/>
                    <a:gd name="T64" fmla="*/ 28 w 28"/>
                    <a:gd name="T65" fmla="*/ 15 h 28"/>
                    <a:gd name="T66" fmla="*/ 25 w 28"/>
                    <a:gd name="T67" fmla="*/ 18 h 28"/>
                    <a:gd name="T68" fmla="*/ 24 w 28"/>
                    <a:gd name="T69" fmla="*/ 19 h 28"/>
                    <a:gd name="T70" fmla="*/ 24 w 28"/>
                    <a:gd name="T71" fmla="*/ 19 h 28"/>
                    <a:gd name="T72" fmla="*/ 19 w 28"/>
                    <a:gd name="T73" fmla="*/ 26 h 28"/>
                    <a:gd name="T74" fmla="*/ 19 w 28"/>
                    <a:gd name="T75" fmla="*/ 26 h 28"/>
                    <a:gd name="T76" fmla="*/ 16 w 28"/>
                    <a:gd name="T77" fmla="*/ 28 h 28"/>
                    <a:gd name="T78" fmla="*/ 12 w 28"/>
                    <a:gd name="T79" fmla="*/ 28 h 28"/>
                    <a:gd name="T80" fmla="*/ 5 w 28"/>
                    <a:gd name="T81" fmla="*/ 28 h 28"/>
                    <a:gd name="T82" fmla="*/ 5 w 28"/>
                    <a:gd name="T8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8" h="28">
                      <a:moveTo>
                        <a:pt x="5" y="28"/>
                      </a:moveTo>
                      <a:lnTo>
                        <a:pt x="5" y="28"/>
                      </a:lnTo>
                      <a:lnTo>
                        <a:pt x="4" y="28"/>
                      </a:lnTo>
                      <a:lnTo>
                        <a:pt x="4" y="28"/>
                      </a:lnTo>
                      <a:lnTo>
                        <a:pt x="1" y="27"/>
                      </a:lnTo>
                      <a:lnTo>
                        <a:pt x="1" y="27"/>
                      </a:lnTo>
                      <a:lnTo>
                        <a:pt x="0" y="24"/>
                      </a:lnTo>
                      <a:lnTo>
                        <a:pt x="0" y="22"/>
                      </a:lnTo>
                      <a:lnTo>
                        <a:pt x="2" y="18"/>
                      </a:lnTo>
                      <a:lnTo>
                        <a:pt x="9" y="12"/>
                      </a:lnTo>
                      <a:lnTo>
                        <a:pt x="9" y="12"/>
                      </a:lnTo>
                      <a:lnTo>
                        <a:pt x="11" y="8"/>
                      </a:lnTo>
                      <a:lnTo>
                        <a:pt x="11" y="8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20" y="3"/>
                      </a:lnTo>
                      <a:lnTo>
                        <a:pt x="20" y="3"/>
                      </a:lnTo>
                      <a:lnTo>
                        <a:pt x="21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1"/>
                      </a:lnTo>
                      <a:lnTo>
                        <a:pt x="25" y="1"/>
                      </a:lnTo>
                      <a:lnTo>
                        <a:pt x="26" y="1"/>
                      </a:lnTo>
                      <a:lnTo>
                        <a:pt x="26" y="1"/>
                      </a:lnTo>
                      <a:lnTo>
                        <a:pt x="26" y="4"/>
                      </a:lnTo>
                      <a:lnTo>
                        <a:pt x="26" y="4"/>
                      </a:lnTo>
                      <a:lnTo>
                        <a:pt x="28" y="8"/>
                      </a:lnTo>
                      <a:lnTo>
                        <a:pt x="28" y="12"/>
                      </a:lnTo>
                      <a:lnTo>
                        <a:pt x="28" y="12"/>
                      </a:lnTo>
                      <a:lnTo>
                        <a:pt x="28" y="15"/>
                      </a:lnTo>
                      <a:lnTo>
                        <a:pt x="28" y="15"/>
                      </a:lnTo>
                      <a:lnTo>
                        <a:pt x="25" y="18"/>
                      </a:lnTo>
                      <a:lnTo>
                        <a:pt x="24" y="19"/>
                      </a:lnTo>
                      <a:lnTo>
                        <a:pt x="24" y="19"/>
                      </a:lnTo>
                      <a:lnTo>
                        <a:pt x="19" y="26"/>
                      </a:lnTo>
                      <a:lnTo>
                        <a:pt x="19" y="26"/>
                      </a:lnTo>
                      <a:lnTo>
                        <a:pt x="16" y="28"/>
                      </a:lnTo>
                      <a:lnTo>
                        <a:pt x="12" y="28"/>
                      </a:lnTo>
                      <a:lnTo>
                        <a:pt x="5" y="28"/>
                      </a:lnTo>
                      <a:lnTo>
                        <a:pt x="5" y="2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6" name="Freeform 211">
                  <a:extLst>
                    <a:ext uri="{FF2B5EF4-FFF2-40B4-BE49-F238E27FC236}">
                      <a16:creationId xmlns:a16="http://schemas.microsoft.com/office/drawing/2014/main" id="{7D3FFE49-3AF3-9B41-A55D-8CED7E483E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24720" y="3237741"/>
                  <a:ext cx="40626" cy="44320"/>
                </a:xfrm>
                <a:custGeom>
                  <a:avLst/>
                  <a:gdLst>
                    <a:gd name="T0" fmla="*/ 9 w 22"/>
                    <a:gd name="T1" fmla="*/ 19 h 24"/>
                    <a:gd name="T2" fmla="*/ 9 w 22"/>
                    <a:gd name="T3" fmla="*/ 19 h 24"/>
                    <a:gd name="T4" fmla="*/ 9 w 22"/>
                    <a:gd name="T5" fmla="*/ 17 h 24"/>
                    <a:gd name="T6" fmla="*/ 10 w 22"/>
                    <a:gd name="T7" fmla="*/ 14 h 24"/>
                    <a:gd name="T8" fmla="*/ 10 w 22"/>
                    <a:gd name="T9" fmla="*/ 14 h 24"/>
                    <a:gd name="T10" fmla="*/ 13 w 22"/>
                    <a:gd name="T11" fmla="*/ 13 h 24"/>
                    <a:gd name="T12" fmla="*/ 13 w 22"/>
                    <a:gd name="T13" fmla="*/ 13 h 24"/>
                    <a:gd name="T14" fmla="*/ 18 w 22"/>
                    <a:gd name="T15" fmla="*/ 12 h 24"/>
                    <a:gd name="T16" fmla="*/ 18 w 22"/>
                    <a:gd name="T17" fmla="*/ 12 h 24"/>
                    <a:gd name="T18" fmla="*/ 21 w 22"/>
                    <a:gd name="T19" fmla="*/ 10 h 24"/>
                    <a:gd name="T20" fmla="*/ 21 w 22"/>
                    <a:gd name="T21" fmla="*/ 10 h 24"/>
                    <a:gd name="T22" fmla="*/ 22 w 22"/>
                    <a:gd name="T23" fmla="*/ 8 h 24"/>
                    <a:gd name="T24" fmla="*/ 21 w 22"/>
                    <a:gd name="T25" fmla="*/ 5 h 24"/>
                    <a:gd name="T26" fmla="*/ 21 w 22"/>
                    <a:gd name="T27" fmla="*/ 5 h 24"/>
                    <a:gd name="T28" fmla="*/ 19 w 22"/>
                    <a:gd name="T29" fmla="*/ 3 h 24"/>
                    <a:gd name="T30" fmla="*/ 17 w 22"/>
                    <a:gd name="T31" fmla="*/ 1 h 24"/>
                    <a:gd name="T32" fmla="*/ 17 w 22"/>
                    <a:gd name="T33" fmla="*/ 1 h 24"/>
                    <a:gd name="T34" fmla="*/ 13 w 22"/>
                    <a:gd name="T35" fmla="*/ 0 h 24"/>
                    <a:gd name="T36" fmla="*/ 13 w 22"/>
                    <a:gd name="T37" fmla="*/ 0 h 24"/>
                    <a:gd name="T38" fmla="*/ 9 w 22"/>
                    <a:gd name="T39" fmla="*/ 1 h 24"/>
                    <a:gd name="T40" fmla="*/ 7 w 22"/>
                    <a:gd name="T41" fmla="*/ 4 h 24"/>
                    <a:gd name="T42" fmla="*/ 7 w 22"/>
                    <a:gd name="T43" fmla="*/ 4 h 24"/>
                    <a:gd name="T44" fmla="*/ 4 w 22"/>
                    <a:gd name="T45" fmla="*/ 8 h 24"/>
                    <a:gd name="T46" fmla="*/ 3 w 22"/>
                    <a:gd name="T47" fmla="*/ 10 h 24"/>
                    <a:gd name="T48" fmla="*/ 3 w 22"/>
                    <a:gd name="T49" fmla="*/ 10 h 24"/>
                    <a:gd name="T50" fmla="*/ 2 w 22"/>
                    <a:gd name="T51" fmla="*/ 14 h 24"/>
                    <a:gd name="T52" fmla="*/ 2 w 22"/>
                    <a:gd name="T53" fmla="*/ 14 h 24"/>
                    <a:gd name="T54" fmla="*/ 0 w 22"/>
                    <a:gd name="T55" fmla="*/ 19 h 24"/>
                    <a:gd name="T56" fmla="*/ 0 w 22"/>
                    <a:gd name="T57" fmla="*/ 19 h 24"/>
                    <a:gd name="T58" fmla="*/ 0 w 22"/>
                    <a:gd name="T59" fmla="*/ 22 h 24"/>
                    <a:gd name="T60" fmla="*/ 0 w 22"/>
                    <a:gd name="T61" fmla="*/ 22 h 24"/>
                    <a:gd name="T62" fmla="*/ 2 w 22"/>
                    <a:gd name="T63" fmla="*/ 24 h 24"/>
                    <a:gd name="T64" fmla="*/ 3 w 22"/>
                    <a:gd name="T65" fmla="*/ 24 h 24"/>
                    <a:gd name="T66" fmla="*/ 5 w 22"/>
                    <a:gd name="T67" fmla="*/ 24 h 24"/>
                    <a:gd name="T68" fmla="*/ 8 w 22"/>
                    <a:gd name="T69" fmla="*/ 22 h 24"/>
                    <a:gd name="T70" fmla="*/ 9 w 22"/>
                    <a:gd name="T71" fmla="*/ 19 h 24"/>
                    <a:gd name="T72" fmla="*/ 9 w 22"/>
                    <a:gd name="T73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" h="24">
                      <a:moveTo>
                        <a:pt x="9" y="19"/>
                      </a:move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8" y="12"/>
                      </a:lnTo>
                      <a:lnTo>
                        <a:pt x="18" y="12"/>
                      </a:lnTo>
                      <a:lnTo>
                        <a:pt x="21" y="10"/>
                      </a:lnTo>
                      <a:lnTo>
                        <a:pt x="21" y="10"/>
                      </a:lnTo>
                      <a:lnTo>
                        <a:pt x="22" y="8"/>
                      </a:lnTo>
                      <a:lnTo>
                        <a:pt x="21" y="5"/>
                      </a:lnTo>
                      <a:lnTo>
                        <a:pt x="21" y="5"/>
                      </a:lnTo>
                      <a:lnTo>
                        <a:pt x="19" y="3"/>
                      </a:lnTo>
                      <a:lnTo>
                        <a:pt x="17" y="1"/>
                      </a:lnTo>
                      <a:lnTo>
                        <a:pt x="17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9" y="1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4" y="8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2" y="14"/>
                      </a:lnTo>
                      <a:lnTo>
                        <a:pt x="2" y="14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2" y="24"/>
                      </a:lnTo>
                      <a:lnTo>
                        <a:pt x="3" y="24"/>
                      </a:lnTo>
                      <a:lnTo>
                        <a:pt x="5" y="24"/>
                      </a:lnTo>
                      <a:lnTo>
                        <a:pt x="8" y="22"/>
                      </a:lnTo>
                      <a:lnTo>
                        <a:pt x="9" y="19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7" name="Freeform 214">
                  <a:extLst>
                    <a:ext uri="{FF2B5EF4-FFF2-40B4-BE49-F238E27FC236}">
                      <a16:creationId xmlns:a16="http://schemas.microsoft.com/office/drawing/2014/main" id="{AB9F1F2F-4484-BE4F-AC26-40891A1E7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45151" y="4137062"/>
                  <a:ext cx="57246" cy="88639"/>
                </a:xfrm>
                <a:custGeom>
                  <a:avLst/>
                  <a:gdLst>
                    <a:gd name="T0" fmla="*/ 21 w 31"/>
                    <a:gd name="T1" fmla="*/ 2 h 48"/>
                    <a:gd name="T2" fmla="*/ 21 w 31"/>
                    <a:gd name="T3" fmla="*/ 2 h 48"/>
                    <a:gd name="T4" fmla="*/ 17 w 31"/>
                    <a:gd name="T5" fmla="*/ 0 h 48"/>
                    <a:gd name="T6" fmla="*/ 15 w 31"/>
                    <a:gd name="T7" fmla="*/ 0 h 48"/>
                    <a:gd name="T8" fmla="*/ 11 w 31"/>
                    <a:gd name="T9" fmla="*/ 2 h 48"/>
                    <a:gd name="T10" fmla="*/ 9 w 31"/>
                    <a:gd name="T11" fmla="*/ 4 h 48"/>
                    <a:gd name="T12" fmla="*/ 9 w 31"/>
                    <a:gd name="T13" fmla="*/ 4 h 48"/>
                    <a:gd name="T14" fmla="*/ 7 w 31"/>
                    <a:gd name="T15" fmla="*/ 8 h 48"/>
                    <a:gd name="T16" fmla="*/ 6 w 31"/>
                    <a:gd name="T17" fmla="*/ 12 h 48"/>
                    <a:gd name="T18" fmla="*/ 5 w 31"/>
                    <a:gd name="T19" fmla="*/ 16 h 48"/>
                    <a:gd name="T20" fmla="*/ 2 w 31"/>
                    <a:gd name="T21" fmla="*/ 18 h 48"/>
                    <a:gd name="T22" fmla="*/ 2 w 31"/>
                    <a:gd name="T23" fmla="*/ 18 h 48"/>
                    <a:gd name="T24" fmla="*/ 0 w 31"/>
                    <a:gd name="T25" fmla="*/ 21 h 48"/>
                    <a:gd name="T26" fmla="*/ 0 w 31"/>
                    <a:gd name="T27" fmla="*/ 21 h 48"/>
                    <a:gd name="T28" fmla="*/ 0 w 31"/>
                    <a:gd name="T29" fmla="*/ 22 h 48"/>
                    <a:gd name="T30" fmla="*/ 0 w 31"/>
                    <a:gd name="T31" fmla="*/ 25 h 48"/>
                    <a:gd name="T32" fmla="*/ 0 w 31"/>
                    <a:gd name="T33" fmla="*/ 25 h 48"/>
                    <a:gd name="T34" fmla="*/ 3 w 31"/>
                    <a:gd name="T35" fmla="*/ 31 h 48"/>
                    <a:gd name="T36" fmla="*/ 9 w 31"/>
                    <a:gd name="T37" fmla="*/ 37 h 48"/>
                    <a:gd name="T38" fmla="*/ 9 w 31"/>
                    <a:gd name="T39" fmla="*/ 37 h 48"/>
                    <a:gd name="T40" fmla="*/ 14 w 31"/>
                    <a:gd name="T41" fmla="*/ 42 h 48"/>
                    <a:gd name="T42" fmla="*/ 16 w 31"/>
                    <a:gd name="T43" fmla="*/ 45 h 48"/>
                    <a:gd name="T44" fmla="*/ 19 w 31"/>
                    <a:gd name="T45" fmla="*/ 46 h 48"/>
                    <a:gd name="T46" fmla="*/ 19 w 31"/>
                    <a:gd name="T47" fmla="*/ 46 h 48"/>
                    <a:gd name="T48" fmla="*/ 23 w 31"/>
                    <a:gd name="T49" fmla="*/ 48 h 48"/>
                    <a:gd name="T50" fmla="*/ 26 w 31"/>
                    <a:gd name="T51" fmla="*/ 46 h 48"/>
                    <a:gd name="T52" fmla="*/ 30 w 31"/>
                    <a:gd name="T53" fmla="*/ 45 h 48"/>
                    <a:gd name="T54" fmla="*/ 31 w 31"/>
                    <a:gd name="T55" fmla="*/ 41 h 48"/>
                    <a:gd name="T56" fmla="*/ 31 w 31"/>
                    <a:gd name="T57" fmla="*/ 41 h 48"/>
                    <a:gd name="T58" fmla="*/ 31 w 31"/>
                    <a:gd name="T59" fmla="*/ 37 h 48"/>
                    <a:gd name="T60" fmla="*/ 30 w 31"/>
                    <a:gd name="T61" fmla="*/ 32 h 48"/>
                    <a:gd name="T62" fmla="*/ 28 w 31"/>
                    <a:gd name="T63" fmla="*/ 22 h 48"/>
                    <a:gd name="T64" fmla="*/ 28 w 31"/>
                    <a:gd name="T65" fmla="*/ 22 h 48"/>
                    <a:gd name="T66" fmla="*/ 25 w 31"/>
                    <a:gd name="T67" fmla="*/ 11 h 48"/>
                    <a:gd name="T68" fmla="*/ 24 w 31"/>
                    <a:gd name="T69" fmla="*/ 5 h 48"/>
                    <a:gd name="T70" fmla="*/ 21 w 31"/>
                    <a:gd name="T71" fmla="*/ 2 h 48"/>
                    <a:gd name="T72" fmla="*/ 21 w 31"/>
                    <a:gd name="T73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" h="48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1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lnTo>
                        <a:pt x="7" y="8"/>
                      </a:lnTo>
                      <a:lnTo>
                        <a:pt x="6" y="12"/>
                      </a:lnTo>
                      <a:lnTo>
                        <a:pt x="5" y="16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0" y="22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3" y="31"/>
                      </a:lnTo>
                      <a:lnTo>
                        <a:pt x="9" y="37"/>
                      </a:lnTo>
                      <a:lnTo>
                        <a:pt x="9" y="37"/>
                      </a:lnTo>
                      <a:lnTo>
                        <a:pt x="14" y="42"/>
                      </a:lnTo>
                      <a:lnTo>
                        <a:pt x="16" y="45"/>
                      </a:lnTo>
                      <a:lnTo>
                        <a:pt x="19" y="46"/>
                      </a:lnTo>
                      <a:lnTo>
                        <a:pt x="19" y="46"/>
                      </a:lnTo>
                      <a:lnTo>
                        <a:pt x="23" y="48"/>
                      </a:lnTo>
                      <a:lnTo>
                        <a:pt x="26" y="46"/>
                      </a:lnTo>
                      <a:lnTo>
                        <a:pt x="30" y="45"/>
                      </a:lnTo>
                      <a:lnTo>
                        <a:pt x="31" y="41"/>
                      </a:lnTo>
                      <a:lnTo>
                        <a:pt x="31" y="41"/>
                      </a:lnTo>
                      <a:lnTo>
                        <a:pt x="31" y="37"/>
                      </a:lnTo>
                      <a:lnTo>
                        <a:pt x="30" y="32"/>
                      </a:lnTo>
                      <a:lnTo>
                        <a:pt x="28" y="22"/>
                      </a:lnTo>
                      <a:lnTo>
                        <a:pt x="28" y="22"/>
                      </a:lnTo>
                      <a:lnTo>
                        <a:pt x="25" y="11"/>
                      </a:lnTo>
                      <a:lnTo>
                        <a:pt x="24" y="5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8" name="Freeform 216">
                  <a:extLst>
                    <a:ext uri="{FF2B5EF4-FFF2-40B4-BE49-F238E27FC236}">
                      <a16:creationId xmlns:a16="http://schemas.microsoft.com/office/drawing/2014/main" id="{702C1725-08FB-8542-9CFA-1825BD748B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8739" y="3204501"/>
                  <a:ext cx="27700" cy="38780"/>
                </a:xfrm>
                <a:custGeom>
                  <a:avLst/>
                  <a:gdLst>
                    <a:gd name="T0" fmla="*/ 10 w 15"/>
                    <a:gd name="T1" fmla="*/ 4 h 21"/>
                    <a:gd name="T2" fmla="*/ 10 w 15"/>
                    <a:gd name="T3" fmla="*/ 4 h 21"/>
                    <a:gd name="T4" fmla="*/ 9 w 15"/>
                    <a:gd name="T5" fmla="*/ 1 h 21"/>
                    <a:gd name="T6" fmla="*/ 5 w 15"/>
                    <a:gd name="T7" fmla="*/ 0 h 21"/>
                    <a:gd name="T8" fmla="*/ 5 w 15"/>
                    <a:gd name="T9" fmla="*/ 0 h 21"/>
                    <a:gd name="T10" fmla="*/ 3 w 15"/>
                    <a:gd name="T11" fmla="*/ 0 h 21"/>
                    <a:gd name="T12" fmla="*/ 1 w 15"/>
                    <a:gd name="T13" fmla="*/ 3 h 21"/>
                    <a:gd name="T14" fmla="*/ 1 w 15"/>
                    <a:gd name="T15" fmla="*/ 3 h 21"/>
                    <a:gd name="T16" fmla="*/ 0 w 15"/>
                    <a:gd name="T17" fmla="*/ 8 h 21"/>
                    <a:gd name="T18" fmla="*/ 0 w 15"/>
                    <a:gd name="T19" fmla="*/ 8 h 21"/>
                    <a:gd name="T20" fmla="*/ 0 w 15"/>
                    <a:gd name="T21" fmla="*/ 10 h 21"/>
                    <a:gd name="T22" fmla="*/ 0 w 15"/>
                    <a:gd name="T23" fmla="*/ 13 h 21"/>
                    <a:gd name="T24" fmla="*/ 0 w 15"/>
                    <a:gd name="T25" fmla="*/ 13 h 21"/>
                    <a:gd name="T26" fmla="*/ 3 w 15"/>
                    <a:gd name="T27" fmla="*/ 17 h 21"/>
                    <a:gd name="T28" fmla="*/ 7 w 15"/>
                    <a:gd name="T29" fmla="*/ 19 h 21"/>
                    <a:gd name="T30" fmla="*/ 10 w 15"/>
                    <a:gd name="T31" fmla="*/ 21 h 21"/>
                    <a:gd name="T32" fmla="*/ 12 w 15"/>
                    <a:gd name="T33" fmla="*/ 21 h 21"/>
                    <a:gd name="T34" fmla="*/ 14 w 15"/>
                    <a:gd name="T35" fmla="*/ 19 h 21"/>
                    <a:gd name="T36" fmla="*/ 14 w 15"/>
                    <a:gd name="T37" fmla="*/ 19 h 21"/>
                    <a:gd name="T38" fmla="*/ 15 w 15"/>
                    <a:gd name="T39" fmla="*/ 18 h 21"/>
                    <a:gd name="T40" fmla="*/ 15 w 15"/>
                    <a:gd name="T41" fmla="*/ 17 h 21"/>
                    <a:gd name="T42" fmla="*/ 15 w 15"/>
                    <a:gd name="T43" fmla="*/ 12 h 21"/>
                    <a:gd name="T44" fmla="*/ 13 w 15"/>
                    <a:gd name="T45" fmla="*/ 7 h 21"/>
                    <a:gd name="T46" fmla="*/ 10 w 15"/>
                    <a:gd name="T47" fmla="*/ 4 h 21"/>
                    <a:gd name="T48" fmla="*/ 10 w 15"/>
                    <a:gd name="T4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5" h="21">
                      <a:moveTo>
                        <a:pt x="10" y="4"/>
                      </a:moveTo>
                      <a:lnTo>
                        <a:pt x="10" y="4"/>
                      </a:lnTo>
                      <a:lnTo>
                        <a:pt x="9" y="1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7" y="19"/>
                      </a:lnTo>
                      <a:lnTo>
                        <a:pt x="10" y="21"/>
                      </a:lnTo>
                      <a:lnTo>
                        <a:pt x="12" y="21"/>
                      </a:lnTo>
                      <a:lnTo>
                        <a:pt x="14" y="19"/>
                      </a:lnTo>
                      <a:lnTo>
                        <a:pt x="14" y="19"/>
                      </a:lnTo>
                      <a:lnTo>
                        <a:pt x="15" y="18"/>
                      </a:lnTo>
                      <a:lnTo>
                        <a:pt x="15" y="17"/>
                      </a:lnTo>
                      <a:lnTo>
                        <a:pt x="15" y="12"/>
                      </a:lnTo>
                      <a:lnTo>
                        <a:pt x="13" y="7"/>
                      </a:lnTo>
                      <a:lnTo>
                        <a:pt x="10" y="4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9" name="Freeform 217">
                  <a:extLst>
                    <a:ext uri="{FF2B5EF4-FFF2-40B4-BE49-F238E27FC236}">
                      <a16:creationId xmlns:a16="http://schemas.microsoft.com/office/drawing/2014/main" id="{62ED376D-4C88-8445-B3B8-0FEE11235D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5454" y="3716025"/>
                  <a:ext cx="42473" cy="49860"/>
                </a:xfrm>
                <a:custGeom>
                  <a:avLst/>
                  <a:gdLst>
                    <a:gd name="T0" fmla="*/ 18 w 23"/>
                    <a:gd name="T1" fmla="*/ 1 h 27"/>
                    <a:gd name="T2" fmla="*/ 18 w 23"/>
                    <a:gd name="T3" fmla="*/ 1 h 27"/>
                    <a:gd name="T4" fmla="*/ 14 w 23"/>
                    <a:gd name="T5" fmla="*/ 0 h 27"/>
                    <a:gd name="T6" fmla="*/ 10 w 23"/>
                    <a:gd name="T7" fmla="*/ 0 h 27"/>
                    <a:gd name="T8" fmla="*/ 10 w 23"/>
                    <a:gd name="T9" fmla="*/ 0 h 27"/>
                    <a:gd name="T10" fmla="*/ 8 w 23"/>
                    <a:gd name="T11" fmla="*/ 3 h 27"/>
                    <a:gd name="T12" fmla="*/ 6 w 23"/>
                    <a:gd name="T13" fmla="*/ 5 h 27"/>
                    <a:gd name="T14" fmla="*/ 6 w 23"/>
                    <a:gd name="T15" fmla="*/ 5 h 27"/>
                    <a:gd name="T16" fmla="*/ 6 w 23"/>
                    <a:gd name="T17" fmla="*/ 8 h 27"/>
                    <a:gd name="T18" fmla="*/ 5 w 23"/>
                    <a:gd name="T19" fmla="*/ 9 h 27"/>
                    <a:gd name="T20" fmla="*/ 5 w 23"/>
                    <a:gd name="T21" fmla="*/ 9 h 27"/>
                    <a:gd name="T22" fmla="*/ 3 w 23"/>
                    <a:gd name="T23" fmla="*/ 10 h 27"/>
                    <a:gd name="T24" fmla="*/ 1 w 23"/>
                    <a:gd name="T25" fmla="*/ 11 h 27"/>
                    <a:gd name="T26" fmla="*/ 1 w 23"/>
                    <a:gd name="T27" fmla="*/ 11 h 27"/>
                    <a:gd name="T28" fmla="*/ 0 w 23"/>
                    <a:gd name="T29" fmla="*/ 13 h 27"/>
                    <a:gd name="T30" fmla="*/ 0 w 23"/>
                    <a:gd name="T31" fmla="*/ 14 h 27"/>
                    <a:gd name="T32" fmla="*/ 3 w 23"/>
                    <a:gd name="T33" fmla="*/ 17 h 27"/>
                    <a:gd name="T34" fmla="*/ 3 w 23"/>
                    <a:gd name="T35" fmla="*/ 17 h 27"/>
                    <a:gd name="T36" fmla="*/ 5 w 23"/>
                    <a:gd name="T37" fmla="*/ 19 h 27"/>
                    <a:gd name="T38" fmla="*/ 5 w 23"/>
                    <a:gd name="T39" fmla="*/ 19 h 27"/>
                    <a:gd name="T40" fmla="*/ 8 w 23"/>
                    <a:gd name="T41" fmla="*/ 20 h 27"/>
                    <a:gd name="T42" fmla="*/ 8 w 23"/>
                    <a:gd name="T43" fmla="*/ 20 h 27"/>
                    <a:gd name="T44" fmla="*/ 9 w 23"/>
                    <a:gd name="T45" fmla="*/ 22 h 27"/>
                    <a:gd name="T46" fmla="*/ 10 w 23"/>
                    <a:gd name="T47" fmla="*/ 24 h 27"/>
                    <a:gd name="T48" fmla="*/ 10 w 23"/>
                    <a:gd name="T49" fmla="*/ 24 h 27"/>
                    <a:gd name="T50" fmla="*/ 10 w 23"/>
                    <a:gd name="T51" fmla="*/ 26 h 27"/>
                    <a:gd name="T52" fmla="*/ 10 w 23"/>
                    <a:gd name="T53" fmla="*/ 26 h 27"/>
                    <a:gd name="T54" fmla="*/ 12 w 23"/>
                    <a:gd name="T55" fmla="*/ 27 h 27"/>
                    <a:gd name="T56" fmla="*/ 13 w 23"/>
                    <a:gd name="T57" fmla="*/ 27 h 27"/>
                    <a:gd name="T58" fmla="*/ 17 w 23"/>
                    <a:gd name="T59" fmla="*/ 23 h 27"/>
                    <a:gd name="T60" fmla="*/ 22 w 23"/>
                    <a:gd name="T61" fmla="*/ 17 h 27"/>
                    <a:gd name="T62" fmla="*/ 22 w 23"/>
                    <a:gd name="T63" fmla="*/ 17 h 27"/>
                    <a:gd name="T64" fmla="*/ 23 w 23"/>
                    <a:gd name="T65" fmla="*/ 13 h 27"/>
                    <a:gd name="T66" fmla="*/ 22 w 23"/>
                    <a:gd name="T67" fmla="*/ 8 h 27"/>
                    <a:gd name="T68" fmla="*/ 21 w 23"/>
                    <a:gd name="T69" fmla="*/ 4 h 27"/>
                    <a:gd name="T70" fmla="*/ 18 w 23"/>
                    <a:gd name="T71" fmla="*/ 1 h 27"/>
                    <a:gd name="T72" fmla="*/ 18 w 23"/>
                    <a:gd name="T73" fmla="*/ 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3" h="27">
                      <a:moveTo>
                        <a:pt x="18" y="1"/>
                      </a:moveTo>
                      <a:lnTo>
                        <a:pt x="18" y="1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3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8"/>
                      </a:lnTo>
                      <a:lnTo>
                        <a:pt x="5" y="9"/>
                      </a:lnTo>
                      <a:lnTo>
                        <a:pt x="5" y="9"/>
                      </a:lnTo>
                      <a:lnTo>
                        <a:pt x="3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0" y="13"/>
                      </a:lnTo>
                      <a:lnTo>
                        <a:pt x="0" y="14"/>
                      </a:lnTo>
                      <a:lnTo>
                        <a:pt x="3" y="17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5" y="19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9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10" y="26"/>
                      </a:lnTo>
                      <a:lnTo>
                        <a:pt x="10" y="26"/>
                      </a:lnTo>
                      <a:lnTo>
                        <a:pt x="12" y="27"/>
                      </a:lnTo>
                      <a:lnTo>
                        <a:pt x="13" y="27"/>
                      </a:lnTo>
                      <a:lnTo>
                        <a:pt x="17" y="23"/>
                      </a:lnTo>
                      <a:lnTo>
                        <a:pt x="22" y="17"/>
                      </a:lnTo>
                      <a:lnTo>
                        <a:pt x="22" y="17"/>
                      </a:lnTo>
                      <a:lnTo>
                        <a:pt x="23" y="13"/>
                      </a:lnTo>
                      <a:lnTo>
                        <a:pt x="22" y="8"/>
                      </a:lnTo>
                      <a:lnTo>
                        <a:pt x="21" y="4"/>
                      </a:lnTo>
                      <a:lnTo>
                        <a:pt x="18" y="1"/>
                      </a:lnTo>
                      <a:lnTo>
                        <a:pt x="18" y="1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60" name="Freeform 218">
                  <a:extLst>
                    <a:ext uri="{FF2B5EF4-FFF2-40B4-BE49-F238E27FC236}">
                      <a16:creationId xmlns:a16="http://schemas.microsoft.com/office/drawing/2014/main" id="{B04BBA22-CCCE-DF40-B6E8-0FF73CB373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25281" y="3802817"/>
                  <a:ext cx="49860" cy="51706"/>
                </a:xfrm>
                <a:custGeom>
                  <a:avLst/>
                  <a:gdLst>
                    <a:gd name="T0" fmla="*/ 22 w 27"/>
                    <a:gd name="T1" fmla="*/ 3 h 28"/>
                    <a:gd name="T2" fmla="*/ 22 w 27"/>
                    <a:gd name="T3" fmla="*/ 3 h 28"/>
                    <a:gd name="T4" fmla="*/ 20 w 27"/>
                    <a:gd name="T5" fmla="*/ 1 h 28"/>
                    <a:gd name="T6" fmla="*/ 20 w 27"/>
                    <a:gd name="T7" fmla="*/ 1 h 28"/>
                    <a:gd name="T8" fmla="*/ 19 w 27"/>
                    <a:gd name="T9" fmla="*/ 1 h 28"/>
                    <a:gd name="T10" fmla="*/ 19 w 27"/>
                    <a:gd name="T11" fmla="*/ 1 h 28"/>
                    <a:gd name="T12" fmla="*/ 16 w 27"/>
                    <a:gd name="T13" fmla="*/ 0 h 28"/>
                    <a:gd name="T14" fmla="*/ 14 w 27"/>
                    <a:gd name="T15" fmla="*/ 0 h 28"/>
                    <a:gd name="T16" fmla="*/ 14 w 27"/>
                    <a:gd name="T17" fmla="*/ 0 h 28"/>
                    <a:gd name="T18" fmla="*/ 10 w 27"/>
                    <a:gd name="T19" fmla="*/ 1 h 28"/>
                    <a:gd name="T20" fmla="*/ 9 w 27"/>
                    <a:gd name="T21" fmla="*/ 4 h 28"/>
                    <a:gd name="T22" fmla="*/ 9 w 27"/>
                    <a:gd name="T23" fmla="*/ 4 h 28"/>
                    <a:gd name="T24" fmla="*/ 7 w 27"/>
                    <a:gd name="T25" fmla="*/ 8 h 28"/>
                    <a:gd name="T26" fmla="*/ 6 w 27"/>
                    <a:gd name="T27" fmla="*/ 10 h 28"/>
                    <a:gd name="T28" fmla="*/ 6 w 27"/>
                    <a:gd name="T29" fmla="*/ 10 h 28"/>
                    <a:gd name="T30" fmla="*/ 2 w 27"/>
                    <a:gd name="T31" fmla="*/ 13 h 28"/>
                    <a:gd name="T32" fmla="*/ 1 w 27"/>
                    <a:gd name="T33" fmla="*/ 14 h 28"/>
                    <a:gd name="T34" fmla="*/ 0 w 27"/>
                    <a:gd name="T35" fmla="*/ 16 h 28"/>
                    <a:gd name="T36" fmla="*/ 0 w 27"/>
                    <a:gd name="T37" fmla="*/ 16 h 28"/>
                    <a:gd name="T38" fmla="*/ 0 w 27"/>
                    <a:gd name="T39" fmla="*/ 17 h 28"/>
                    <a:gd name="T40" fmla="*/ 1 w 27"/>
                    <a:gd name="T41" fmla="*/ 18 h 28"/>
                    <a:gd name="T42" fmla="*/ 4 w 27"/>
                    <a:gd name="T43" fmla="*/ 21 h 28"/>
                    <a:gd name="T44" fmla="*/ 4 w 27"/>
                    <a:gd name="T45" fmla="*/ 21 h 28"/>
                    <a:gd name="T46" fmla="*/ 13 w 27"/>
                    <a:gd name="T47" fmla="*/ 26 h 28"/>
                    <a:gd name="T48" fmla="*/ 16 w 27"/>
                    <a:gd name="T49" fmla="*/ 28 h 28"/>
                    <a:gd name="T50" fmla="*/ 22 w 27"/>
                    <a:gd name="T51" fmla="*/ 28 h 28"/>
                    <a:gd name="T52" fmla="*/ 22 w 27"/>
                    <a:gd name="T53" fmla="*/ 28 h 28"/>
                    <a:gd name="T54" fmla="*/ 25 w 27"/>
                    <a:gd name="T55" fmla="*/ 27 h 28"/>
                    <a:gd name="T56" fmla="*/ 25 w 27"/>
                    <a:gd name="T57" fmla="*/ 23 h 28"/>
                    <a:gd name="T58" fmla="*/ 25 w 27"/>
                    <a:gd name="T59" fmla="*/ 23 h 28"/>
                    <a:gd name="T60" fmla="*/ 27 w 27"/>
                    <a:gd name="T61" fmla="*/ 18 h 28"/>
                    <a:gd name="T62" fmla="*/ 27 w 27"/>
                    <a:gd name="T63" fmla="*/ 16 h 28"/>
                    <a:gd name="T64" fmla="*/ 27 w 27"/>
                    <a:gd name="T65" fmla="*/ 13 h 28"/>
                    <a:gd name="T66" fmla="*/ 27 w 27"/>
                    <a:gd name="T67" fmla="*/ 13 h 28"/>
                    <a:gd name="T68" fmla="*/ 24 w 27"/>
                    <a:gd name="T69" fmla="*/ 8 h 28"/>
                    <a:gd name="T70" fmla="*/ 22 w 27"/>
                    <a:gd name="T71" fmla="*/ 3 h 28"/>
                    <a:gd name="T72" fmla="*/ 22 w 27"/>
                    <a:gd name="T73" fmla="*/ 3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7" h="28">
                      <a:moveTo>
                        <a:pt x="22" y="3"/>
                      </a:moveTo>
                      <a:lnTo>
                        <a:pt x="22" y="3"/>
                      </a:lnTo>
                      <a:lnTo>
                        <a:pt x="20" y="1"/>
                      </a:lnTo>
                      <a:lnTo>
                        <a:pt x="20" y="1"/>
                      </a:lnTo>
                      <a:lnTo>
                        <a:pt x="19" y="1"/>
                      </a:lnTo>
                      <a:lnTo>
                        <a:pt x="19" y="1"/>
                      </a:lnTo>
                      <a:lnTo>
                        <a:pt x="1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0" y="1"/>
                      </a:lnTo>
                      <a:lnTo>
                        <a:pt x="9" y="4"/>
                      </a:lnTo>
                      <a:lnTo>
                        <a:pt x="9" y="4"/>
                      </a:lnTo>
                      <a:lnTo>
                        <a:pt x="7" y="8"/>
                      </a:lnTo>
                      <a:lnTo>
                        <a:pt x="6" y="10"/>
                      </a:lnTo>
                      <a:lnTo>
                        <a:pt x="6" y="10"/>
                      </a:lnTo>
                      <a:lnTo>
                        <a:pt x="2" y="13"/>
                      </a:lnTo>
                      <a:lnTo>
                        <a:pt x="1" y="14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17"/>
                      </a:lnTo>
                      <a:lnTo>
                        <a:pt x="1" y="18"/>
                      </a:lnTo>
                      <a:lnTo>
                        <a:pt x="4" y="21"/>
                      </a:lnTo>
                      <a:lnTo>
                        <a:pt x="4" y="21"/>
                      </a:lnTo>
                      <a:lnTo>
                        <a:pt x="13" y="26"/>
                      </a:lnTo>
                      <a:lnTo>
                        <a:pt x="16" y="28"/>
                      </a:lnTo>
                      <a:lnTo>
                        <a:pt x="22" y="28"/>
                      </a:lnTo>
                      <a:lnTo>
                        <a:pt x="22" y="28"/>
                      </a:lnTo>
                      <a:lnTo>
                        <a:pt x="25" y="27"/>
                      </a:lnTo>
                      <a:lnTo>
                        <a:pt x="25" y="23"/>
                      </a:lnTo>
                      <a:lnTo>
                        <a:pt x="25" y="23"/>
                      </a:lnTo>
                      <a:lnTo>
                        <a:pt x="27" y="18"/>
                      </a:lnTo>
                      <a:lnTo>
                        <a:pt x="27" y="16"/>
                      </a:lnTo>
                      <a:lnTo>
                        <a:pt x="27" y="13"/>
                      </a:lnTo>
                      <a:lnTo>
                        <a:pt x="27" y="13"/>
                      </a:lnTo>
                      <a:lnTo>
                        <a:pt x="24" y="8"/>
                      </a:lnTo>
                      <a:lnTo>
                        <a:pt x="22" y="3"/>
                      </a:lnTo>
                      <a:lnTo>
                        <a:pt x="22" y="3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61" name="Freeform 219">
                  <a:extLst>
                    <a:ext uri="{FF2B5EF4-FFF2-40B4-BE49-F238E27FC236}">
                      <a16:creationId xmlns:a16="http://schemas.microsoft.com/office/drawing/2014/main" id="{D0371BB0-896A-9349-8D3C-5872AD854F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8909" y="3623692"/>
                  <a:ext cx="49860" cy="66480"/>
                </a:xfrm>
                <a:custGeom>
                  <a:avLst/>
                  <a:gdLst>
                    <a:gd name="T0" fmla="*/ 27 w 27"/>
                    <a:gd name="T1" fmla="*/ 19 h 36"/>
                    <a:gd name="T2" fmla="*/ 27 w 27"/>
                    <a:gd name="T3" fmla="*/ 19 h 36"/>
                    <a:gd name="T4" fmla="*/ 27 w 27"/>
                    <a:gd name="T5" fmla="*/ 14 h 36"/>
                    <a:gd name="T6" fmla="*/ 27 w 27"/>
                    <a:gd name="T7" fmla="*/ 14 h 36"/>
                    <a:gd name="T8" fmla="*/ 26 w 27"/>
                    <a:gd name="T9" fmla="*/ 8 h 36"/>
                    <a:gd name="T10" fmla="*/ 26 w 27"/>
                    <a:gd name="T11" fmla="*/ 8 h 36"/>
                    <a:gd name="T12" fmla="*/ 26 w 27"/>
                    <a:gd name="T13" fmla="*/ 3 h 36"/>
                    <a:gd name="T14" fmla="*/ 26 w 27"/>
                    <a:gd name="T15" fmla="*/ 3 h 36"/>
                    <a:gd name="T16" fmla="*/ 23 w 27"/>
                    <a:gd name="T17" fmla="*/ 0 h 36"/>
                    <a:gd name="T18" fmla="*/ 19 w 27"/>
                    <a:gd name="T19" fmla="*/ 0 h 36"/>
                    <a:gd name="T20" fmla="*/ 19 w 27"/>
                    <a:gd name="T21" fmla="*/ 0 h 36"/>
                    <a:gd name="T22" fmla="*/ 16 w 27"/>
                    <a:gd name="T23" fmla="*/ 2 h 36"/>
                    <a:gd name="T24" fmla="*/ 13 w 27"/>
                    <a:gd name="T25" fmla="*/ 4 h 36"/>
                    <a:gd name="T26" fmla="*/ 13 w 27"/>
                    <a:gd name="T27" fmla="*/ 4 h 36"/>
                    <a:gd name="T28" fmla="*/ 13 w 27"/>
                    <a:gd name="T29" fmla="*/ 7 h 36"/>
                    <a:gd name="T30" fmla="*/ 12 w 27"/>
                    <a:gd name="T31" fmla="*/ 9 h 36"/>
                    <a:gd name="T32" fmla="*/ 12 w 27"/>
                    <a:gd name="T33" fmla="*/ 9 h 36"/>
                    <a:gd name="T34" fmla="*/ 10 w 27"/>
                    <a:gd name="T35" fmla="*/ 10 h 36"/>
                    <a:gd name="T36" fmla="*/ 8 w 27"/>
                    <a:gd name="T37" fmla="*/ 10 h 36"/>
                    <a:gd name="T38" fmla="*/ 8 w 27"/>
                    <a:gd name="T39" fmla="*/ 10 h 36"/>
                    <a:gd name="T40" fmla="*/ 5 w 27"/>
                    <a:gd name="T41" fmla="*/ 12 h 36"/>
                    <a:gd name="T42" fmla="*/ 4 w 27"/>
                    <a:gd name="T43" fmla="*/ 14 h 36"/>
                    <a:gd name="T44" fmla="*/ 2 w 27"/>
                    <a:gd name="T45" fmla="*/ 19 h 36"/>
                    <a:gd name="T46" fmla="*/ 2 w 27"/>
                    <a:gd name="T47" fmla="*/ 19 h 36"/>
                    <a:gd name="T48" fmla="*/ 0 w 27"/>
                    <a:gd name="T49" fmla="*/ 22 h 36"/>
                    <a:gd name="T50" fmla="*/ 2 w 27"/>
                    <a:gd name="T51" fmla="*/ 23 h 36"/>
                    <a:gd name="T52" fmla="*/ 2 w 27"/>
                    <a:gd name="T53" fmla="*/ 23 h 36"/>
                    <a:gd name="T54" fmla="*/ 3 w 27"/>
                    <a:gd name="T55" fmla="*/ 25 h 36"/>
                    <a:gd name="T56" fmla="*/ 3 w 27"/>
                    <a:gd name="T57" fmla="*/ 25 h 36"/>
                    <a:gd name="T58" fmla="*/ 7 w 27"/>
                    <a:gd name="T59" fmla="*/ 26 h 36"/>
                    <a:gd name="T60" fmla="*/ 8 w 27"/>
                    <a:gd name="T61" fmla="*/ 30 h 36"/>
                    <a:gd name="T62" fmla="*/ 8 w 27"/>
                    <a:gd name="T63" fmla="*/ 30 h 36"/>
                    <a:gd name="T64" fmla="*/ 10 w 27"/>
                    <a:gd name="T65" fmla="*/ 33 h 36"/>
                    <a:gd name="T66" fmla="*/ 12 w 27"/>
                    <a:gd name="T67" fmla="*/ 36 h 36"/>
                    <a:gd name="T68" fmla="*/ 14 w 27"/>
                    <a:gd name="T69" fmla="*/ 36 h 36"/>
                    <a:gd name="T70" fmla="*/ 18 w 27"/>
                    <a:gd name="T71" fmla="*/ 33 h 36"/>
                    <a:gd name="T72" fmla="*/ 18 w 27"/>
                    <a:gd name="T73" fmla="*/ 33 h 36"/>
                    <a:gd name="T74" fmla="*/ 23 w 27"/>
                    <a:gd name="T75" fmla="*/ 27 h 36"/>
                    <a:gd name="T76" fmla="*/ 26 w 27"/>
                    <a:gd name="T77" fmla="*/ 23 h 36"/>
                    <a:gd name="T78" fmla="*/ 27 w 27"/>
                    <a:gd name="T79" fmla="*/ 19 h 36"/>
                    <a:gd name="T80" fmla="*/ 27 w 27"/>
                    <a:gd name="T81" fmla="*/ 19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36">
                      <a:moveTo>
                        <a:pt x="27" y="19"/>
                      </a:moveTo>
                      <a:lnTo>
                        <a:pt x="27" y="19"/>
                      </a:lnTo>
                      <a:lnTo>
                        <a:pt x="27" y="14"/>
                      </a:lnTo>
                      <a:lnTo>
                        <a:pt x="27" y="14"/>
                      </a:lnTo>
                      <a:lnTo>
                        <a:pt x="26" y="8"/>
                      </a:lnTo>
                      <a:lnTo>
                        <a:pt x="26" y="8"/>
                      </a:lnTo>
                      <a:lnTo>
                        <a:pt x="26" y="3"/>
                      </a:lnTo>
                      <a:lnTo>
                        <a:pt x="26" y="3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16" y="2"/>
                      </a:lnTo>
                      <a:lnTo>
                        <a:pt x="13" y="4"/>
                      </a:lnTo>
                      <a:lnTo>
                        <a:pt x="13" y="4"/>
                      </a:lnTo>
                      <a:lnTo>
                        <a:pt x="13" y="7"/>
                      </a:lnTo>
                      <a:lnTo>
                        <a:pt x="12" y="9"/>
                      </a:lnTo>
                      <a:lnTo>
                        <a:pt x="12" y="9"/>
                      </a:lnTo>
                      <a:lnTo>
                        <a:pt x="10" y="10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5" y="12"/>
                      </a:lnTo>
                      <a:lnTo>
                        <a:pt x="4" y="14"/>
                      </a:lnTo>
                      <a:lnTo>
                        <a:pt x="2" y="19"/>
                      </a:lnTo>
                      <a:lnTo>
                        <a:pt x="2" y="19"/>
                      </a:lnTo>
                      <a:lnTo>
                        <a:pt x="0" y="22"/>
                      </a:lnTo>
                      <a:lnTo>
                        <a:pt x="2" y="23"/>
                      </a:lnTo>
                      <a:lnTo>
                        <a:pt x="2" y="23"/>
                      </a:lnTo>
                      <a:lnTo>
                        <a:pt x="3" y="25"/>
                      </a:lnTo>
                      <a:lnTo>
                        <a:pt x="3" y="25"/>
                      </a:lnTo>
                      <a:lnTo>
                        <a:pt x="7" y="26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33"/>
                      </a:lnTo>
                      <a:lnTo>
                        <a:pt x="12" y="36"/>
                      </a:lnTo>
                      <a:lnTo>
                        <a:pt x="14" y="36"/>
                      </a:lnTo>
                      <a:lnTo>
                        <a:pt x="18" y="33"/>
                      </a:lnTo>
                      <a:lnTo>
                        <a:pt x="18" y="33"/>
                      </a:lnTo>
                      <a:lnTo>
                        <a:pt x="23" y="27"/>
                      </a:lnTo>
                      <a:lnTo>
                        <a:pt x="26" y="23"/>
                      </a:lnTo>
                      <a:lnTo>
                        <a:pt x="27" y="19"/>
                      </a:lnTo>
                      <a:lnTo>
                        <a:pt x="27" y="19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62" name="Freeform 220">
                  <a:extLst>
                    <a:ext uri="{FF2B5EF4-FFF2-40B4-BE49-F238E27FC236}">
                      <a16:creationId xmlns:a16="http://schemas.microsoft.com/office/drawing/2014/main" id="{91561B94-85D1-4F42-B003-3FC3A264AA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60929" y="3516586"/>
                  <a:ext cx="53553" cy="38780"/>
                </a:xfrm>
                <a:custGeom>
                  <a:avLst/>
                  <a:gdLst>
                    <a:gd name="T0" fmla="*/ 15 w 29"/>
                    <a:gd name="T1" fmla="*/ 3 h 21"/>
                    <a:gd name="T2" fmla="*/ 15 w 29"/>
                    <a:gd name="T3" fmla="*/ 3 h 21"/>
                    <a:gd name="T4" fmla="*/ 11 w 29"/>
                    <a:gd name="T5" fmla="*/ 2 h 21"/>
                    <a:gd name="T6" fmla="*/ 7 w 29"/>
                    <a:gd name="T7" fmla="*/ 0 h 21"/>
                    <a:gd name="T8" fmla="*/ 7 w 29"/>
                    <a:gd name="T9" fmla="*/ 0 h 21"/>
                    <a:gd name="T10" fmla="*/ 5 w 29"/>
                    <a:gd name="T11" fmla="*/ 0 h 21"/>
                    <a:gd name="T12" fmla="*/ 2 w 29"/>
                    <a:gd name="T13" fmla="*/ 1 h 21"/>
                    <a:gd name="T14" fmla="*/ 2 w 29"/>
                    <a:gd name="T15" fmla="*/ 1 h 21"/>
                    <a:gd name="T16" fmla="*/ 1 w 29"/>
                    <a:gd name="T17" fmla="*/ 2 h 21"/>
                    <a:gd name="T18" fmla="*/ 0 w 29"/>
                    <a:gd name="T19" fmla="*/ 5 h 21"/>
                    <a:gd name="T20" fmla="*/ 0 w 29"/>
                    <a:gd name="T21" fmla="*/ 6 h 21"/>
                    <a:gd name="T22" fmla="*/ 1 w 29"/>
                    <a:gd name="T23" fmla="*/ 9 h 21"/>
                    <a:gd name="T24" fmla="*/ 1 w 29"/>
                    <a:gd name="T25" fmla="*/ 9 h 21"/>
                    <a:gd name="T26" fmla="*/ 3 w 29"/>
                    <a:gd name="T27" fmla="*/ 10 h 21"/>
                    <a:gd name="T28" fmla="*/ 7 w 29"/>
                    <a:gd name="T29" fmla="*/ 10 h 21"/>
                    <a:gd name="T30" fmla="*/ 7 w 29"/>
                    <a:gd name="T31" fmla="*/ 10 h 21"/>
                    <a:gd name="T32" fmla="*/ 10 w 29"/>
                    <a:gd name="T33" fmla="*/ 12 h 21"/>
                    <a:gd name="T34" fmla="*/ 12 w 29"/>
                    <a:gd name="T35" fmla="*/ 16 h 21"/>
                    <a:gd name="T36" fmla="*/ 12 w 29"/>
                    <a:gd name="T37" fmla="*/ 16 h 21"/>
                    <a:gd name="T38" fmla="*/ 16 w 29"/>
                    <a:gd name="T39" fmla="*/ 19 h 21"/>
                    <a:gd name="T40" fmla="*/ 21 w 29"/>
                    <a:gd name="T41" fmla="*/ 20 h 21"/>
                    <a:gd name="T42" fmla="*/ 24 w 29"/>
                    <a:gd name="T43" fmla="*/ 21 h 21"/>
                    <a:gd name="T44" fmla="*/ 26 w 29"/>
                    <a:gd name="T45" fmla="*/ 20 h 21"/>
                    <a:gd name="T46" fmla="*/ 28 w 29"/>
                    <a:gd name="T47" fmla="*/ 19 h 21"/>
                    <a:gd name="T48" fmla="*/ 29 w 29"/>
                    <a:gd name="T49" fmla="*/ 16 h 21"/>
                    <a:gd name="T50" fmla="*/ 29 w 29"/>
                    <a:gd name="T51" fmla="*/ 16 h 21"/>
                    <a:gd name="T52" fmla="*/ 29 w 29"/>
                    <a:gd name="T53" fmla="*/ 14 h 21"/>
                    <a:gd name="T54" fmla="*/ 28 w 29"/>
                    <a:gd name="T55" fmla="*/ 11 h 21"/>
                    <a:gd name="T56" fmla="*/ 24 w 29"/>
                    <a:gd name="T57" fmla="*/ 7 h 21"/>
                    <a:gd name="T58" fmla="*/ 20 w 29"/>
                    <a:gd name="T59" fmla="*/ 5 h 21"/>
                    <a:gd name="T60" fmla="*/ 15 w 29"/>
                    <a:gd name="T61" fmla="*/ 3 h 21"/>
                    <a:gd name="T62" fmla="*/ 15 w 29"/>
                    <a:gd name="T63" fmla="*/ 3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9" h="21">
                      <a:moveTo>
                        <a:pt x="15" y="3"/>
                      </a:moveTo>
                      <a:lnTo>
                        <a:pt x="15" y="3"/>
                      </a:lnTo>
                      <a:lnTo>
                        <a:pt x="11" y="2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1" y="9"/>
                      </a:lnTo>
                      <a:lnTo>
                        <a:pt x="3" y="10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10" y="12"/>
                      </a:lnTo>
                      <a:lnTo>
                        <a:pt x="12" y="16"/>
                      </a:lnTo>
                      <a:lnTo>
                        <a:pt x="12" y="16"/>
                      </a:lnTo>
                      <a:lnTo>
                        <a:pt x="16" y="19"/>
                      </a:lnTo>
                      <a:lnTo>
                        <a:pt x="21" y="20"/>
                      </a:lnTo>
                      <a:lnTo>
                        <a:pt x="24" y="21"/>
                      </a:lnTo>
                      <a:lnTo>
                        <a:pt x="26" y="20"/>
                      </a:lnTo>
                      <a:lnTo>
                        <a:pt x="28" y="19"/>
                      </a:lnTo>
                      <a:lnTo>
                        <a:pt x="29" y="16"/>
                      </a:lnTo>
                      <a:lnTo>
                        <a:pt x="29" y="16"/>
                      </a:lnTo>
                      <a:lnTo>
                        <a:pt x="29" y="14"/>
                      </a:lnTo>
                      <a:lnTo>
                        <a:pt x="28" y="11"/>
                      </a:lnTo>
                      <a:lnTo>
                        <a:pt x="24" y="7"/>
                      </a:lnTo>
                      <a:lnTo>
                        <a:pt x="20" y="5"/>
                      </a:lnTo>
                      <a:lnTo>
                        <a:pt x="15" y="3"/>
                      </a:lnTo>
                      <a:lnTo>
                        <a:pt x="15" y="3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63" name="Freeform 206">
                  <a:extLst>
                    <a:ext uri="{FF2B5EF4-FFF2-40B4-BE49-F238E27FC236}">
                      <a16:creationId xmlns:a16="http://schemas.microsoft.com/office/drawing/2014/main" id="{AA8B25D4-D638-4040-9956-9BD558285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1470" y="2704058"/>
                  <a:ext cx="276998" cy="354558"/>
                </a:xfrm>
                <a:custGeom>
                  <a:avLst/>
                  <a:gdLst>
                    <a:gd name="T0" fmla="*/ 0 w 150"/>
                    <a:gd name="T1" fmla="*/ 181 h 192"/>
                    <a:gd name="T2" fmla="*/ 4 w 150"/>
                    <a:gd name="T3" fmla="*/ 168 h 192"/>
                    <a:gd name="T4" fmla="*/ 7 w 150"/>
                    <a:gd name="T5" fmla="*/ 158 h 192"/>
                    <a:gd name="T6" fmla="*/ 11 w 150"/>
                    <a:gd name="T7" fmla="*/ 147 h 192"/>
                    <a:gd name="T8" fmla="*/ 13 w 150"/>
                    <a:gd name="T9" fmla="*/ 139 h 192"/>
                    <a:gd name="T10" fmla="*/ 12 w 150"/>
                    <a:gd name="T11" fmla="*/ 112 h 192"/>
                    <a:gd name="T12" fmla="*/ 18 w 150"/>
                    <a:gd name="T13" fmla="*/ 96 h 192"/>
                    <a:gd name="T14" fmla="*/ 22 w 150"/>
                    <a:gd name="T15" fmla="*/ 81 h 192"/>
                    <a:gd name="T16" fmla="*/ 20 w 150"/>
                    <a:gd name="T17" fmla="*/ 71 h 192"/>
                    <a:gd name="T18" fmla="*/ 22 w 150"/>
                    <a:gd name="T19" fmla="*/ 61 h 192"/>
                    <a:gd name="T20" fmla="*/ 25 w 150"/>
                    <a:gd name="T21" fmla="*/ 54 h 192"/>
                    <a:gd name="T22" fmla="*/ 22 w 150"/>
                    <a:gd name="T23" fmla="*/ 40 h 192"/>
                    <a:gd name="T24" fmla="*/ 23 w 150"/>
                    <a:gd name="T25" fmla="*/ 33 h 192"/>
                    <a:gd name="T26" fmla="*/ 32 w 150"/>
                    <a:gd name="T27" fmla="*/ 20 h 192"/>
                    <a:gd name="T28" fmla="*/ 41 w 150"/>
                    <a:gd name="T29" fmla="*/ 6 h 192"/>
                    <a:gd name="T30" fmla="*/ 48 w 150"/>
                    <a:gd name="T31" fmla="*/ 1 h 192"/>
                    <a:gd name="T32" fmla="*/ 59 w 150"/>
                    <a:gd name="T33" fmla="*/ 2 h 192"/>
                    <a:gd name="T34" fmla="*/ 67 w 150"/>
                    <a:gd name="T35" fmla="*/ 12 h 192"/>
                    <a:gd name="T36" fmla="*/ 63 w 150"/>
                    <a:gd name="T37" fmla="*/ 37 h 192"/>
                    <a:gd name="T38" fmla="*/ 60 w 150"/>
                    <a:gd name="T39" fmla="*/ 49 h 192"/>
                    <a:gd name="T40" fmla="*/ 63 w 150"/>
                    <a:gd name="T41" fmla="*/ 61 h 192"/>
                    <a:gd name="T42" fmla="*/ 67 w 150"/>
                    <a:gd name="T43" fmla="*/ 62 h 192"/>
                    <a:gd name="T44" fmla="*/ 69 w 150"/>
                    <a:gd name="T45" fmla="*/ 57 h 192"/>
                    <a:gd name="T46" fmla="*/ 72 w 150"/>
                    <a:gd name="T47" fmla="*/ 43 h 192"/>
                    <a:gd name="T48" fmla="*/ 76 w 150"/>
                    <a:gd name="T49" fmla="*/ 37 h 192"/>
                    <a:gd name="T50" fmla="*/ 85 w 150"/>
                    <a:gd name="T51" fmla="*/ 29 h 192"/>
                    <a:gd name="T52" fmla="*/ 90 w 150"/>
                    <a:gd name="T53" fmla="*/ 29 h 192"/>
                    <a:gd name="T54" fmla="*/ 95 w 150"/>
                    <a:gd name="T55" fmla="*/ 31 h 192"/>
                    <a:gd name="T56" fmla="*/ 100 w 150"/>
                    <a:gd name="T57" fmla="*/ 39 h 192"/>
                    <a:gd name="T58" fmla="*/ 105 w 150"/>
                    <a:gd name="T59" fmla="*/ 42 h 192"/>
                    <a:gd name="T60" fmla="*/ 119 w 150"/>
                    <a:gd name="T61" fmla="*/ 57 h 192"/>
                    <a:gd name="T62" fmla="*/ 122 w 150"/>
                    <a:gd name="T63" fmla="*/ 59 h 192"/>
                    <a:gd name="T64" fmla="*/ 133 w 150"/>
                    <a:gd name="T65" fmla="*/ 65 h 192"/>
                    <a:gd name="T66" fmla="*/ 146 w 150"/>
                    <a:gd name="T67" fmla="*/ 81 h 192"/>
                    <a:gd name="T68" fmla="*/ 150 w 150"/>
                    <a:gd name="T69" fmla="*/ 91 h 192"/>
                    <a:gd name="T70" fmla="*/ 148 w 150"/>
                    <a:gd name="T71" fmla="*/ 102 h 192"/>
                    <a:gd name="T72" fmla="*/ 142 w 150"/>
                    <a:gd name="T73" fmla="*/ 109 h 192"/>
                    <a:gd name="T74" fmla="*/ 138 w 150"/>
                    <a:gd name="T75" fmla="*/ 119 h 192"/>
                    <a:gd name="T76" fmla="*/ 134 w 150"/>
                    <a:gd name="T77" fmla="*/ 121 h 192"/>
                    <a:gd name="T78" fmla="*/ 127 w 150"/>
                    <a:gd name="T79" fmla="*/ 122 h 192"/>
                    <a:gd name="T80" fmla="*/ 122 w 150"/>
                    <a:gd name="T81" fmla="*/ 130 h 192"/>
                    <a:gd name="T82" fmla="*/ 108 w 150"/>
                    <a:gd name="T83" fmla="*/ 139 h 192"/>
                    <a:gd name="T84" fmla="*/ 97 w 150"/>
                    <a:gd name="T85" fmla="*/ 145 h 192"/>
                    <a:gd name="T86" fmla="*/ 85 w 150"/>
                    <a:gd name="T87" fmla="*/ 155 h 192"/>
                    <a:gd name="T88" fmla="*/ 77 w 150"/>
                    <a:gd name="T89" fmla="*/ 154 h 192"/>
                    <a:gd name="T90" fmla="*/ 65 w 150"/>
                    <a:gd name="T91" fmla="*/ 153 h 192"/>
                    <a:gd name="T92" fmla="*/ 55 w 150"/>
                    <a:gd name="T93" fmla="*/ 156 h 192"/>
                    <a:gd name="T94" fmla="*/ 40 w 150"/>
                    <a:gd name="T95" fmla="*/ 173 h 192"/>
                    <a:gd name="T96" fmla="*/ 27 w 150"/>
                    <a:gd name="T97" fmla="*/ 187 h 192"/>
                    <a:gd name="T98" fmla="*/ 13 w 150"/>
                    <a:gd name="T99" fmla="*/ 192 h 192"/>
                    <a:gd name="T100" fmla="*/ 3 w 150"/>
                    <a:gd name="T101" fmla="*/ 19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50" h="192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0" y="181"/>
                      </a:lnTo>
                      <a:lnTo>
                        <a:pt x="3" y="174"/>
                      </a:lnTo>
                      <a:lnTo>
                        <a:pt x="3" y="174"/>
                      </a:lnTo>
                      <a:lnTo>
                        <a:pt x="4" y="168"/>
                      </a:lnTo>
                      <a:lnTo>
                        <a:pt x="7" y="163"/>
                      </a:lnTo>
                      <a:lnTo>
                        <a:pt x="7" y="163"/>
                      </a:lnTo>
                      <a:lnTo>
                        <a:pt x="7" y="158"/>
                      </a:lnTo>
                      <a:lnTo>
                        <a:pt x="8" y="153"/>
                      </a:lnTo>
                      <a:lnTo>
                        <a:pt x="8" y="153"/>
                      </a:lnTo>
                      <a:lnTo>
                        <a:pt x="11" y="147"/>
                      </a:lnTo>
                      <a:lnTo>
                        <a:pt x="11" y="147"/>
                      </a:lnTo>
                      <a:lnTo>
                        <a:pt x="12" y="144"/>
                      </a:lnTo>
                      <a:lnTo>
                        <a:pt x="13" y="139"/>
                      </a:lnTo>
                      <a:lnTo>
                        <a:pt x="12" y="130"/>
                      </a:lnTo>
                      <a:lnTo>
                        <a:pt x="12" y="121"/>
                      </a:lnTo>
                      <a:lnTo>
                        <a:pt x="12" y="112"/>
                      </a:lnTo>
                      <a:lnTo>
                        <a:pt x="12" y="112"/>
                      </a:lnTo>
                      <a:lnTo>
                        <a:pt x="14" y="104"/>
                      </a:lnTo>
                      <a:lnTo>
                        <a:pt x="18" y="96"/>
                      </a:lnTo>
                      <a:lnTo>
                        <a:pt x="22" y="89"/>
                      </a:lnTo>
                      <a:lnTo>
                        <a:pt x="22" y="85"/>
                      </a:lnTo>
                      <a:lnTo>
                        <a:pt x="22" y="81"/>
                      </a:lnTo>
                      <a:lnTo>
                        <a:pt x="22" y="81"/>
                      </a:lnTo>
                      <a:lnTo>
                        <a:pt x="21" y="75"/>
                      </a:lnTo>
                      <a:lnTo>
                        <a:pt x="20" y="71"/>
                      </a:lnTo>
                      <a:lnTo>
                        <a:pt x="20" y="67"/>
                      </a:lnTo>
                      <a:lnTo>
                        <a:pt x="20" y="67"/>
                      </a:lnTo>
                      <a:lnTo>
                        <a:pt x="22" y="61"/>
                      </a:lnTo>
                      <a:lnTo>
                        <a:pt x="25" y="58"/>
                      </a:lnTo>
                      <a:lnTo>
                        <a:pt x="25" y="54"/>
                      </a:lnTo>
                      <a:lnTo>
                        <a:pt x="25" y="54"/>
                      </a:lnTo>
                      <a:lnTo>
                        <a:pt x="25" y="51"/>
                      </a:lnTo>
                      <a:lnTo>
                        <a:pt x="23" y="48"/>
                      </a:lnTo>
                      <a:lnTo>
                        <a:pt x="22" y="40"/>
                      </a:lnTo>
                      <a:lnTo>
                        <a:pt x="22" y="40"/>
                      </a:lnTo>
                      <a:lnTo>
                        <a:pt x="22" y="37"/>
                      </a:lnTo>
                      <a:lnTo>
                        <a:pt x="23" y="33"/>
                      </a:lnTo>
                      <a:lnTo>
                        <a:pt x="27" y="25"/>
                      </a:lnTo>
                      <a:lnTo>
                        <a:pt x="27" y="25"/>
                      </a:lnTo>
                      <a:lnTo>
                        <a:pt x="32" y="20"/>
                      </a:lnTo>
                      <a:lnTo>
                        <a:pt x="37" y="14"/>
                      </a:lnTo>
                      <a:lnTo>
                        <a:pt x="37" y="14"/>
                      </a:lnTo>
                      <a:lnTo>
                        <a:pt x="41" y="6"/>
                      </a:lnTo>
                      <a:lnTo>
                        <a:pt x="45" y="3"/>
                      </a:lnTo>
                      <a:lnTo>
                        <a:pt x="48" y="1"/>
                      </a:lnTo>
                      <a:lnTo>
                        <a:pt x="48" y="1"/>
                      </a:lnTo>
                      <a:lnTo>
                        <a:pt x="51" y="0"/>
                      </a:lnTo>
                      <a:lnTo>
                        <a:pt x="54" y="0"/>
                      </a:lnTo>
                      <a:lnTo>
                        <a:pt x="59" y="2"/>
                      </a:lnTo>
                      <a:lnTo>
                        <a:pt x="64" y="7"/>
                      </a:lnTo>
                      <a:lnTo>
                        <a:pt x="67" y="12"/>
                      </a:lnTo>
                      <a:lnTo>
                        <a:pt x="67" y="12"/>
                      </a:lnTo>
                      <a:lnTo>
                        <a:pt x="67" y="19"/>
                      </a:lnTo>
                      <a:lnTo>
                        <a:pt x="65" y="25"/>
                      </a:lnTo>
                      <a:lnTo>
                        <a:pt x="63" y="37"/>
                      </a:lnTo>
                      <a:lnTo>
                        <a:pt x="63" y="37"/>
                      </a:lnTo>
                      <a:lnTo>
                        <a:pt x="62" y="43"/>
                      </a:lnTo>
                      <a:lnTo>
                        <a:pt x="60" y="49"/>
                      </a:lnTo>
                      <a:lnTo>
                        <a:pt x="60" y="54"/>
                      </a:lnTo>
                      <a:lnTo>
                        <a:pt x="63" y="61"/>
                      </a:lnTo>
                      <a:lnTo>
                        <a:pt x="63" y="61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7" y="62"/>
                      </a:lnTo>
                      <a:lnTo>
                        <a:pt x="68" y="61"/>
                      </a:lnTo>
                      <a:lnTo>
                        <a:pt x="68" y="61"/>
                      </a:lnTo>
                      <a:lnTo>
                        <a:pt x="69" y="57"/>
                      </a:lnTo>
                      <a:lnTo>
                        <a:pt x="71" y="52"/>
                      </a:lnTo>
                      <a:lnTo>
                        <a:pt x="71" y="48"/>
                      </a:lnTo>
                      <a:lnTo>
                        <a:pt x="72" y="43"/>
                      </a:lnTo>
                      <a:lnTo>
                        <a:pt x="72" y="43"/>
                      </a:lnTo>
                      <a:lnTo>
                        <a:pt x="73" y="40"/>
                      </a:lnTo>
                      <a:lnTo>
                        <a:pt x="76" y="37"/>
                      </a:lnTo>
                      <a:lnTo>
                        <a:pt x="76" y="37"/>
                      </a:lnTo>
                      <a:lnTo>
                        <a:pt x="80" y="33"/>
                      </a:lnTo>
                      <a:lnTo>
                        <a:pt x="85" y="29"/>
                      </a:lnTo>
                      <a:lnTo>
                        <a:pt x="85" y="29"/>
                      </a:lnTo>
                      <a:lnTo>
                        <a:pt x="87" y="29"/>
                      </a:lnTo>
                      <a:lnTo>
                        <a:pt x="90" y="29"/>
                      </a:lnTo>
                      <a:lnTo>
                        <a:pt x="94" y="29"/>
                      </a:lnTo>
                      <a:lnTo>
                        <a:pt x="95" y="31"/>
                      </a:lnTo>
                      <a:lnTo>
                        <a:pt x="95" y="31"/>
                      </a:lnTo>
                      <a:lnTo>
                        <a:pt x="97" y="35"/>
                      </a:lnTo>
                      <a:lnTo>
                        <a:pt x="100" y="39"/>
                      </a:lnTo>
                      <a:lnTo>
                        <a:pt x="100" y="39"/>
                      </a:lnTo>
                      <a:lnTo>
                        <a:pt x="102" y="40"/>
                      </a:lnTo>
                      <a:lnTo>
                        <a:pt x="105" y="42"/>
                      </a:lnTo>
                      <a:lnTo>
                        <a:pt x="105" y="42"/>
                      </a:lnTo>
                      <a:lnTo>
                        <a:pt x="109" y="44"/>
                      </a:lnTo>
                      <a:lnTo>
                        <a:pt x="113" y="48"/>
                      </a:lnTo>
                      <a:lnTo>
                        <a:pt x="119" y="57"/>
                      </a:lnTo>
                      <a:lnTo>
                        <a:pt x="119" y="57"/>
                      </a:lnTo>
                      <a:lnTo>
                        <a:pt x="122" y="59"/>
                      </a:lnTo>
                      <a:lnTo>
                        <a:pt x="122" y="59"/>
                      </a:lnTo>
                      <a:lnTo>
                        <a:pt x="128" y="62"/>
                      </a:lnTo>
                      <a:lnTo>
                        <a:pt x="128" y="62"/>
                      </a:lnTo>
                      <a:lnTo>
                        <a:pt x="133" y="65"/>
                      </a:lnTo>
                      <a:lnTo>
                        <a:pt x="138" y="68"/>
                      </a:lnTo>
                      <a:lnTo>
                        <a:pt x="142" y="75"/>
                      </a:lnTo>
                      <a:lnTo>
                        <a:pt x="146" y="81"/>
                      </a:lnTo>
                      <a:lnTo>
                        <a:pt x="146" y="81"/>
                      </a:lnTo>
                      <a:lnTo>
                        <a:pt x="148" y="85"/>
                      </a:lnTo>
                      <a:lnTo>
                        <a:pt x="150" y="91"/>
                      </a:lnTo>
                      <a:lnTo>
                        <a:pt x="150" y="96"/>
                      </a:lnTo>
                      <a:lnTo>
                        <a:pt x="148" y="102"/>
                      </a:lnTo>
                      <a:lnTo>
                        <a:pt x="148" y="102"/>
                      </a:lnTo>
                      <a:lnTo>
                        <a:pt x="145" y="105"/>
                      </a:lnTo>
                      <a:lnTo>
                        <a:pt x="142" y="109"/>
                      </a:lnTo>
                      <a:lnTo>
                        <a:pt x="142" y="109"/>
                      </a:lnTo>
                      <a:lnTo>
                        <a:pt x="141" y="116"/>
                      </a:lnTo>
                      <a:lnTo>
                        <a:pt x="139" y="118"/>
                      </a:lnTo>
                      <a:lnTo>
                        <a:pt x="138" y="119"/>
                      </a:lnTo>
                      <a:lnTo>
                        <a:pt x="138" y="119"/>
                      </a:lnTo>
                      <a:lnTo>
                        <a:pt x="136" y="121"/>
                      </a:lnTo>
                      <a:lnTo>
                        <a:pt x="134" y="121"/>
                      </a:lnTo>
                      <a:lnTo>
                        <a:pt x="129" y="121"/>
                      </a:lnTo>
                      <a:lnTo>
                        <a:pt x="129" y="121"/>
                      </a:lnTo>
                      <a:lnTo>
                        <a:pt x="127" y="122"/>
                      </a:lnTo>
                      <a:lnTo>
                        <a:pt x="124" y="125"/>
                      </a:lnTo>
                      <a:lnTo>
                        <a:pt x="122" y="130"/>
                      </a:lnTo>
                      <a:lnTo>
                        <a:pt x="122" y="130"/>
                      </a:lnTo>
                      <a:lnTo>
                        <a:pt x="118" y="132"/>
                      </a:lnTo>
                      <a:lnTo>
                        <a:pt x="115" y="135"/>
                      </a:lnTo>
                      <a:lnTo>
                        <a:pt x="108" y="139"/>
                      </a:lnTo>
                      <a:lnTo>
                        <a:pt x="108" y="139"/>
                      </a:lnTo>
                      <a:lnTo>
                        <a:pt x="102" y="141"/>
                      </a:lnTo>
                      <a:lnTo>
                        <a:pt x="97" y="145"/>
                      </a:lnTo>
                      <a:lnTo>
                        <a:pt x="87" y="153"/>
                      </a:lnTo>
                      <a:lnTo>
                        <a:pt x="87" y="153"/>
                      </a:lnTo>
                      <a:lnTo>
                        <a:pt x="85" y="155"/>
                      </a:lnTo>
                      <a:lnTo>
                        <a:pt x="81" y="155"/>
                      </a:lnTo>
                      <a:lnTo>
                        <a:pt x="81" y="155"/>
                      </a:lnTo>
                      <a:lnTo>
                        <a:pt x="77" y="154"/>
                      </a:lnTo>
                      <a:lnTo>
                        <a:pt x="77" y="154"/>
                      </a:lnTo>
                      <a:lnTo>
                        <a:pt x="72" y="153"/>
                      </a:lnTo>
                      <a:lnTo>
                        <a:pt x="65" y="153"/>
                      </a:lnTo>
                      <a:lnTo>
                        <a:pt x="60" y="154"/>
                      </a:lnTo>
                      <a:lnTo>
                        <a:pt x="55" y="156"/>
                      </a:lnTo>
                      <a:lnTo>
                        <a:pt x="55" y="156"/>
                      </a:lnTo>
                      <a:lnTo>
                        <a:pt x="50" y="160"/>
                      </a:lnTo>
                      <a:lnTo>
                        <a:pt x="46" y="164"/>
                      </a:lnTo>
                      <a:lnTo>
                        <a:pt x="40" y="173"/>
                      </a:lnTo>
                      <a:lnTo>
                        <a:pt x="40" y="173"/>
                      </a:lnTo>
                      <a:lnTo>
                        <a:pt x="34" y="181"/>
                      </a:lnTo>
                      <a:lnTo>
                        <a:pt x="27" y="187"/>
                      </a:lnTo>
                      <a:lnTo>
                        <a:pt x="27" y="187"/>
                      </a:lnTo>
                      <a:lnTo>
                        <a:pt x="21" y="191"/>
                      </a:lnTo>
                      <a:lnTo>
                        <a:pt x="13" y="192"/>
                      </a:lnTo>
                      <a:lnTo>
                        <a:pt x="9" y="192"/>
                      </a:lnTo>
                      <a:lnTo>
                        <a:pt x="7" y="192"/>
                      </a:lnTo>
                      <a:lnTo>
                        <a:pt x="3" y="190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3E9D248-D085-9844-BFCA-38DA75CB3416}"/>
              </a:ext>
            </a:extLst>
          </p:cNvPr>
          <p:cNvGrpSpPr/>
          <p:nvPr/>
        </p:nvGrpSpPr>
        <p:grpSpPr>
          <a:xfrm>
            <a:off x="2193557" y="3745813"/>
            <a:ext cx="1899749" cy="1830929"/>
            <a:chOff x="2740430" y="5486969"/>
            <a:chExt cx="2701655" cy="2603786"/>
          </a:xfrm>
          <a:solidFill>
            <a:srgbClr val="669DFF"/>
          </a:solidFill>
        </p:grpSpPr>
        <p:sp>
          <p:nvSpPr>
            <p:cNvPr id="69" name="Freeform 152">
              <a:extLst>
                <a:ext uri="{FF2B5EF4-FFF2-40B4-BE49-F238E27FC236}">
                  <a16:creationId xmlns:a16="http://schemas.microsoft.com/office/drawing/2014/main" id="{0E5C386A-97E1-B341-AEC0-ED2D955D6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935" y="6253331"/>
              <a:ext cx="7387" cy="9233"/>
            </a:xfrm>
            <a:custGeom>
              <a:avLst/>
              <a:gdLst>
                <a:gd name="T0" fmla="*/ 2 w 4"/>
                <a:gd name="T1" fmla="*/ 5 h 5"/>
                <a:gd name="T2" fmla="*/ 2 w 4"/>
                <a:gd name="T3" fmla="*/ 5 h 5"/>
                <a:gd name="T4" fmla="*/ 4 w 4"/>
                <a:gd name="T5" fmla="*/ 5 h 5"/>
                <a:gd name="T6" fmla="*/ 4 w 4"/>
                <a:gd name="T7" fmla="*/ 4 h 5"/>
                <a:gd name="T8" fmla="*/ 0 w 4"/>
                <a:gd name="T9" fmla="*/ 0 h 5"/>
                <a:gd name="T10" fmla="*/ 0 w 4"/>
                <a:gd name="T11" fmla="*/ 0 h 5"/>
                <a:gd name="T12" fmla="*/ 2 w 4"/>
                <a:gd name="T13" fmla="*/ 4 h 5"/>
                <a:gd name="T14" fmla="*/ 2 w 4"/>
                <a:gd name="T15" fmla="*/ 5 h 5"/>
                <a:gd name="T16" fmla="*/ 2 w 4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5"/>
                  </a:moveTo>
                  <a:lnTo>
                    <a:pt x="2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Freeform 133">
              <a:extLst>
                <a:ext uri="{FF2B5EF4-FFF2-40B4-BE49-F238E27FC236}">
                  <a16:creationId xmlns:a16="http://schemas.microsoft.com/office/drawing/2014/main" id="{6E341E2B-AA5C-AA4B-B63F-DBFE4B543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0322" y="6332738"/>
              <a:ext cx="480130" cy="529990"/>
            </a:xfrm>
            <a:custGeom>
              <a:avLst/>
              <a:gdLst>
                <a:gd name="T0" fmla="*/ 0 w 260"/>
                <a:gd name="T1" fmla="*/ 153 h 287"/>
                <a:gd name="T2" fmla="*/ 21 w 260"/>
                <a:gd name="T3" fmla="*/ 142 h 287"/>
                <a:gd name="T4" fmla="*/ 33 w 260"/>
                <a:gd name="T5" fmla="*/ 125 h 287"/>
                <a:gd name="T6" fmla="*/ 33 w 260"/>
                <a:gd name="T7" fmla="*/ 98 h 287"/>
                <a:gd name="T8" fmla="*/ 26 w 260"/>
                <a:gd name="T9" fmla="*/ 78 h 287"/>
                <a:gd name="T10" fmla="*/ 29 w 260"/>
                <a:gd name="T11" fmla="*/ 61 h 287"/>
                <a:gd name="T12" fmla="*/ 30 w 260"/>
                <a:gd name="T13" fmla="*/ 40 h 287"/>
                <a:gd name="T14" fmla="*/ 33 w 260"/>
                <a:gd name="T15" fmla="*/ 14 h 287"/>
                <a:gd name="T16" fmla="*/ 49 w 260"/>
                <a:gd name="T17" fmla="*/ 0 h 287"/>
                <a:gd name="T18" fmla="*/ 65 w 260"/>
                <a:gd name="T19" fmla="*/ 17 h 287"/>
                <a:gd name="T20" fmla="*/ 88 w 260"/>
                <a:gd name="T21" fmla="*/ 31 h 287"/>
                <a:gd name="T22" fmla="*/ 107 w 260"/>
                <a:gd name="T23" fmla="*/ 32 h 287"/>
                <a:gd name="T24" fmla="*/ 125 w 260"/>
                <a:gd name="T25" fmla="*/ 36 h 287"/>
                <a:gd name="T26" fmla="*/ 132 w 260"/>
                <a:gd name="T27" fmla="*/ 51 h 287"/>
                <a:gd name="T28" fmla="*/ 133 w 260"/>
                <a:gd name="T29" fmla="*/ 63 h 287"/>
                <a:gd name="T30" fmla="*/ 149 w 260"/>
                <a:gd name="T31" fmla="*/ 93 h 287"/>
                <a:gd name="T32" fmla="*/ 168 w 260"/>
                <a:gd name="T33" fmla="*/ 107 h 287"/>
                <a:gd name="T34" fmla="*/ 179 w 260"/>
                <a:gd name="T35" fmla="*/ 100 h 287"/>
                <a:gd name="T36" fmla="*/ 187 w 260"/>
                <a:gd name="T37" fmla="*/ 95 h 287"/>
                <a:gd name="T38" fmla="*/ 196 w 260"/>
                <a:gd name="T39" fmla="*/ 95 h 287"/>
                <a:gd name="T40" fmla="*/ 209 w 260"/>
                <a:gd name="T41" fmla="*/ 105 h 287"/>
                <a:gd name="T42" fmla="*/ 213 w 260"/>
                <a:gd name="T43" fmla="*/ 117 h 287"/>
                <a:gd name="T44" fmla="*/ 221 w 260"/>
                <a:gd name="T45" fmla="*/ 128 h 287"/>
                <a:gd name="T46" fmla="*/ 247 w 260"/>
                <a:gd name="T47" fmla="*/ 134 h 287"/>
                <a:gd name="T48" fmla="*/ 260 w 260"/>
                <a:gd name="T49" fmla="*/ 139 h 287"/>
                <a:gd name="T50" fmla="*/ 258 w 260"/>
                <a:gd name="T51" fmla="*/ 154 h 287"/>
                <a:gd name="T52" fmla="*/ 257 w 260"/>
                <a:gd name="T53" fmla="*/ 169 h 287"/>
                <a:gd name="T54" fmla="*/ 255 w 260"/>
                <a:gd name="T55" fmla="*/ 181 h 287"/>
                <a:gd name="T56" fmla="*/ 251 w 260"/>
                <a:gd name="T57" fmla="*/ 198 h 287"/>
                <a:gd name="T58" fmla="*/ 257 w 260"/>
                <a:gd name="T59" fmla="*/ 214 h 287"/>
                <a:gd name="T60" fmla="*/ 257 w 260"/>
                <a:gd name="T61" fmla="*/ 226 h 287"/>
                <a:gd name="T62" fmla="*/ 242 w 260"/>
                <a:gd name="T63" fmla="*/ 255 h 287"/>
                <a:gd name="T64" fmla="*/ 224 w 260"/>
                <a:gd name="T65" fmla="*/ 287 h 287"/>
                <a:gd name="T66" fmla="*/ 209 w 260"/>
                <a:gd name="T67" fmla="*/ 268 h 287"/>
                <a:gd name="T68" fmla="*/ 192 w 260"/>
                <a:gd name="T69" fmla="*/ 259 h 287"/>
                <a:gd name="T70" fmla="*/ 173 w 260"/>
                <a:gd name="T71" fmla="*/ 262 h 287"/>
                <a:gd name="T72" fmla="*/ 153 w 260"/>
                <a:gd name="T73" fmla="*/ 262 h 287"/>
                <a:gd name="T74" fmla="*/ 133 w 260"/>
                <a:gd name="T75" fmla="*/ 250 h 287"/>
                <a:gd name="T76" fmla="*/ 113 w 260"/>
                <a:gd name="T77" fmla="*/ 245 h 287"/>
                <a:gd name="T78" fmla="*/ 104 w 260"/>
                <a:gd name="T79" fmla="*/ 240 h 287"/>
                <a:gd name="T80" fmla="*/ 96 w 260"/>
                <a:gd name="T81" fmla="*/ 222 h 287"/>
                <a:gd name="T82" fmla="*/ 84 w 260"/>
                <a:gd name="T83" fmla="*/ 211 h 287"/>
                <a:gd name="T84" fmla="*/ 62 w 260"/>
                <a:gd name="T85" fmla="*/ 207 h 287"/>
                <a:gd name="T86" fmla="*/ 47 w 260"/>
                <a:gd name="T87" fmla="*/ 203 h 287"/>
                <a:gd name="T88" fmla="*/ 38 w 260"/>
                <a:gd name="T89" fmla="*/ 189 h 287"/>
                <a:gd name="T90" fmla="*/ 25 w 260"/>
                <a:gd name="T91" fmla="*/ 179 h 287"/>
                <a:gd name="T92" fmla="*/ 16 w 260"/>
                <a:gd name="T93" fmla="*/ 171 h 287"/>
                <a:gd name="T94" fmla="*/ 11 w 260"/>
                <a:gd name="T95" fmla="*/ 157 h 287"/>
                <a:gd name="T96" fmla="*/ 2 w 260"/>
                <a:gd name="T97" fmla="*/ 153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0" h="287">
                  <a:moveTo>
                    <a:pt x="2" y="153"/>
                  </a:moveTo>
                  <a:lnTo>
                    <a:pt x="2" y="153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5" y="146"/>
                  </a:lnTo>
                  <a:lnTo>
                    <a:pt x="21" y="142"/>
                  </a:lnTo>
                  <a:lnTo>
                    <a:pt x="25" y="138"/>
                  </a:lnTo>
                  <a:lnTo>
                    <a:pt x="29" y="132"/>
                  </a:lnTo>
                  <a:lnTo>
                    <a:pt x="29" y="132"/>
                  </a:lnTo>
                  <a:lnTo>
                    <a:pt x="33" y="125"/>
                  </a:lnTo>
                  <a:lnTo>
                    <a:pt x="34" y="119"/>
                  </a:lnTo>
                  <a:lnTo>
                    <a:pt x="35" y="114"/>
                  </a:lnTo>
                  <a:lnTo>
                    <a:pt x="35" y="109"/>
                  </a:lnTo>
                  <a:lnTo>
                    <a:pt x="33" y="98"/>
                  </a:lnTo>
                  <a:lnTo>
                    <a:pt x="30" y="88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26" y="78"/>
                  </a:lnTo>
                  <a:lnTo>
                    <a:pt x="26" y="73"/>
                  </a:lnTo>
                  <a:lnTo>
                    <a:pt x="26" y="66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30" y="55"/>
                  </a:lnTo>
                  <a:lnTo>
                    <a:pt x="30" y="5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33" y="14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3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6" y="7"/>
                  </a:lnTo>
                  <a:lnTo>
                    <a:pt x="61" y="13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71" y="23"/>
                  </a:lnTo>
                  <a:lnTo>
                    <a:pt x="79" y="28"/>
                  </a:lnTo>
                  <a:lnTo>
                    <a:pt x="88" y="31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13" y="32"/>
                  </a:lnTo>
                  <a:lnTo>
                    <a:pt x="119" y="33"/>
                  </a:lnTo>
                  <a:lnTo>
                    <a:pt x="119" y="33"/>
                  </a:lnTo>
                  <a:lnTo>
                    <a:pt x="125" y="36"/>
                  </a:lnTo>
                  <a:lnTo>
                    <a:pt x="128" y="40"/>
                  </a:lnTo>
                  <a:lnTo>
                    <a:pt x="131" y="46"/>
                  </a:lnTo>
                  <a:lnTo>
                    <a:pt x="132" y="51"/>
                  </a:lnTo>
                  <a:lnTo>
                    <a:pt x="132" y="51"/>
                  </a:lnTo>
                  <a:lnTo>
                    <a:pt x="132" y="55"/>
                  </a:lnTo>
                  <a:lnTo>
                    <a:pt x="132" y="55"/>
                  </a:lnTo>
                  <a:lnTo>
                    <a:pt x="133" y="63"/>
                  </a:lnTo>
                  <a:lnTo>
                    <a:pt x="133" y="63"/>
                  </a:lnTo>
                  <a:lnTo>
                    <a:pt x="135" y="68"/>
                  </a:lnTo>
                  <a:lnTo>
                    <a:pt x="137" y="73"/>
                  </a:lnTo>
                  <a:lnTo>
                    <a:pt x="149" y="93"/>
                  </a:lnTo>
                  <a:lnTo>
                    <a:pt x="149" y="93"/>
                  </a:lnTo>
                  <a:lnTo>
                    <a:pt x="154" y="102"/>
                  </a:lnTo>
                  <a:lnTo>
                    <a:pt x="159" y="106"/>
                  </a:lnTo>
                  <a:lnTo>
                    <a:pt x="164" y="107"/>
                  </a:lnTo>
                  <a:lnTo>
                    <a:pt x="168" y="107"/>
                  </a:lnTo>
                  <a:lnTo>
                    <a:pt x="168" y="107"/>
                  </a:lnTo>
                  <a:lnTo>
                    <a:pt x="172" y="106"/>
                  </a:lnTo>
                  <a:lnTo>
                    <a:pt x="174" y="103"/>
                  </a:lnTo>
                  <a:lnTo>
                    <a:pt x="179" y="100"/>
                  </a:lnTo>
                  <a:lnTo>
                    <a:pt x="179" y="100"/>
                  </a:lnTo>
                  <a:lnTo>
                    <a:pt x="183" y="95"/>
                  </a:lnTo>
                  <a:lnTo>
                    <a:pt x="183" y="95"/>
                  </a:lnTo>
                  <a:lnTo>
                    <a:pt x="187" y="95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96" y="95"/>
                  </a:lnTo>
                  <a:lnTo>
                    <a:pt x="196" y="95"/>
                  </a:lnTo>
                  <a:lnTo>
                    <a:pt x="201" y="96"/>
                  </a:lnTo>
                  <a:lnTo>
                    <a:pt x="205" y="100"/>
                  </a:lnTo>
                  <a:lnTo>
                    <a:pt x="205" y="100"/>
                  </a:lnTo>
                  <a:lnTo>
                    <a:pt x="209" y="105"/>
                  </a:lnTo>
                  <a:lnTo>
                    <a:pt x="210" y="111"/>
                  </a:lnTo>
                  <a:lnTo>
                    <a:pt x="211" y="112"/>
                  </a:lnTo>
                  <a:lnTo>
                    <a:pt x="211" y="112"/>
                  </a:lnTo>
                  <a:lnTo>
                    <a:pt x="213" y="117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8" y="125"/>
                  </a:lnTo>
                  <a:lnTo>
                    <a:pt x="221" y="128"/>
                  </a:lnTo>
                  <a:lnTo>
                    <a:pt x="229" y="130"/>
                  </a:lnTo>
                  <a:lnTo>
                    <a:pt x="239" y="133"/>
                  </a:lnTo>
                  <a:lnTo>
                    <a:pt x="239" y="133"/>
                  </a:lnTo>
                  <a:lnTo>
                    <a:pt x="247" y="134"/>
                  </a:lnTo>
                  <a:lnTo>
                    <a:pt x="252" y="134"/>
                  </a:lnTo>
                  <a:lnTo>
                    <a:pt x="257" y="133"/>
                  </a:lnTo>
                  <a:lnTo>
                    <a:pt x="257" y="133"/>
                  </a:lnTo>
                  <a:lnTo>
                    <a:pt x="260" y="139"/>
                  </a:lnTo>
                  <a:lnTo>
                    <a:pt x="260" y="147"/>
                  </a:lnTo>
                  <a:lnTo>
                    <a:pt x="260" y="147"/>
                  </a:lnTo>
                  <a:lnTo>
                    <a:pt x="258" y="154"/>
                  </a:lnTo>
                  <a:lnTo>
                    <a:pt x="258" y="154"/>
                  </a:lnTo>
                  <a:lnTo>
                    <a:pt x="257" y="162"/>
                  </a:lnTo>
                  <a:lnTo>
                    <a:pt x="257" y="162"/>
                  </a:lnTo>
                  <a:lnTo>
                    <a:pt x="257" y="169"/>
                  </a:lnTo>
                  <a:lnTo>
                    <a:pt x="257" y="169"/>
                  </a:lnTo>
                  <a:lnTo>
                    <a:pt x="257" y="175"/>
                  </a:lnTo>
                  <a:lnTo>
                    <a:pt x="257" y="175"/>
                  </a:lnTo>
                  <a:lnTo>
                    <a:pt x="255" y="181"/>
                  </a:lnTo>
                  <a:lnTo>
                    <a:pt x="255" y="181"/>
                  </a:lnTo>
                  <a:lnTo>
                    <a:pt x="252" y="188"/>
                  </a:lnTo>
                  <a:lnTo>
                    <a:pt x="251" y="193"/>
                  </a:lnTo>
                  <a:lnTo>
                    <a:pt x="251" y="193"/>
                  </a:lnTo>
                  <a:lnTo>
                    <a:pt x="251" y="198"/>
                  </a:lnTo>
                  <a:lnTo>
                    <a:pt x="252" y="202"/>
                  </a:lnTo>
                  <a:lnTo>
                    <a:pt x="255" y="209"/>
                  </a:lnTo>
                  <a:lnTo>
                    <a:pt x="255" y="209"/>
                  </a:lnTo>
                  <a:lnTo>
                    <a:pt x="257" y="214"/>
                  </a:lnTo>
                  <a:lnTo>
                    <a:pt x="258" y="220"/>
                  </a:lnTo>
                  <a:lnTo>
                    <a:pt x="258" y="220"/>
                  </a:lnTo>
                  <a:lnTo>
                    <a:pt x="258" y="223"/>
                  </a:lnTo>
                  <a:lnTo>
                    <a:pt x="257" y="226"/>
                  </a:lnTo>
                  <a:lnTo>
                    <a:pt x="255" y="234"/>
                  </a:lnTo>
                  <a:lnTo>
                    <a:pt x="255" y="234"/>
                  </a:lnTo>
                  <a:lnTo>
                    <a:pt x="242" y="255"/>
                  </a:lnTo>
                  <a:lnTo>
                    <a:pt x="242" y="255"/>
                  </a:lnTo>
                  <a:lnTo>
                    <a:pt x="228" y="279"/>
                  </a:lnTo>
                  <a:lnTo>
                    <a:pt x="228" y="279"/>
                  </a:lnTo>
                  <a:lnTo>
                    <a:pt x="224" y="287"/>
                  </a:lnTo>
                  <a:lnTo>
                    <a:pt x="224" y="287"/>
                  </a:lnTo>
                  <a:lnTo>
                    <a:pt x="220" y="281"/>
                  </a:lnTo>
                  <a:lnTo>
                    <a:pt x="220" y="281"/>
                  </a:lnTo>
                  <a:lnTo>
                    <a:pt x="215" y="274"/>
                  </a:lnTo>
                  <a:lnTo>
                    <a:pt x="209" y="268"/>
                  </a:lnTo>
                  <a:lnTo>
                    <a:pt x="201" y="262"/>
                  </a:lnTo>
                  <a:lnTo>
                    <a:pt x="196" y="260"/>
                  </a:lnTo>
                  <a:lnTo>
                    <a:pt x="192" y="259"/>
                  </a:lnTo>
                  <a:lnTo>
                    <a:pt x="192" y="259"/>
                  </a:lnTo>
                  <a:lnTo>
                    <a:pt x="187" y="258"/>
                  </a:lnTo>
                  <a:lnTo>
                    <a:pt x="182" y="259"/>
                  </a:lnTo>
                  <a:lnTo>
                    <a:pt x="173" y="262"/>
                  </a:lnTo>
                  <a:lnTo>
                    <a:pt x="173" y="262"/>
                  </a:lnTo>
                  <a:lnTo>
                    <a:pt x="165" y="263"/>
                  </a:lnTo>
                  <a:lnTo>
                    <a:pt x="159" y="264"/>
                  </a:lnTo>
                  <a:lnTo>
                    <a:pt x="159" y="264"/>
                  </a:lnTo>
                  <a:lnTo>
                    <a:pt x="153" y="262"/>
                  </a:lnTo>
                  <a:lnTo>
                    <a:pt x="146" y="257"/>
                  </a:lnTo>
                  <a:lnTo>
                    <a:pt x="146" y="257"/>
                  </a:lnTo>
                  <a:lnTo>
                    <a:pt x="140" y="253"/>
                  </a:lnTo>
                  <a:lnTo>
                    <a:pt x="133" y="250"/>
                  </a:lnTo>
                  <a:lnTo>
                    <a:pt x="133" y="250"/>
                  </a:lnTo>
                  <a:lnTo>
                    <a:pt x="122" y="248"/>
                  </a:lnTo>
                  <a:lnTo>
                    <a:pt x="122" y="248"/>
                  </a:lnTo>
                  <a:lnTo>
                    <a:pt x="113" y="245"/>
                  </a:lnTo>
                  <a:lnTo>
                    <a:pt x="109" y="244"/>
                  </a:lnTo>
                  <a:lnTo>
                    <a:pt x="105" y="241"/>
                  </a:lnTo>
                  <a:lnTo>
                    <a:pt x="105" y="241"/>
                  </a:lnTo>
                  <a:lnTo>
                    <a:pt x="104" y="240"/>
                  </a:lnTo>
                  <a:lnTo>
                    <a:pt x="102" y="236"/>
                  </a:lnTo>
                  <a:lnTo>
                    <a:pt x="99" y="230"/>
                  </a:lnTo>
                  <a:lnTo>
                    <a:pt x="99" y="230"/>
                  </a:lnTo>
                  <a:lnTo>
                    <a:pt x="96" y="222"/>
                  </a:lnTo>
                  <a:lnTo>
                    <a:pt x="94" y="218"/>
                  </a:lnTo>
                  <a:lnTo>
                    <a:pt x="90" y="214"/>
                  </a:lnTo>
                  <a:lnTo>
                    <a:pt x="90" y="214"/>
                  </a:lnTo>
                  <a:lnTo>
                    <a:pt x="84" y="211"/>
                  </a:lnTo>
                  <a:lnTo>
                    <a:pt x="77" y="208"/>
                  </a:lnTo>
                  <a:lnTo>
                    <a:pt x="70" y="207"/>
                  </a:lnTo>
                  <a:lnTo>
                    <a:pt x="62" y="207"/>
                  </a:lnTo>
                  <a:lnTo>
                    <a:pt x="62" y="207"/>
                  </a:lnTo>
                  <a:lnTo>
                    <a:pt x="56" y="205"/>
                  </a:lnTo>
                  <a:lnTo>
                    <a:pt x="56" y="205"/>
                  </a:lnTo>
                  <a:lnTo>
                    <a:pt x="51" y="204"/>
                  </a:lnTo>
                  <a:lnTo>
                    <a:pt x="47" y="203"/>
                  </a:lnTo>
                  <a:lnTo>
                    <a:pt x="44" y="200"/>
                  </a:lnTo>
                  <a:lnTo>
                    <a:pt x="42" y="195"/>
                  </a:lnTo>
                  <a:lnTo>
                    <a:pt x="42" y="195"/>
                  </a:lnTo>
                  <a:lnTo>
                    <a:pt x="38" y="189"/>
                  </a:lnTo>
                  <a:lnTo>
                    <a:pt x="38" y="189"/>
                  </a:lnTo>
                  <a:lnTo>
                    <a:pt x="35" y="185"/>
                  </a:lnTo>
                  <a:lnTo>
                    <a:pt x="31" y="183"/>
                  </a:lnTo>
                  <a:lnTo>
                    <a:pt x="25" y="179"/>
                  </a:lnTo>
                  <a:lnTo>
                    <a:pt x="25" y="179"/>
                  </a:lnTo>
                  <a:lnTo>
                    <a:pt x="20" y="175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5" y="167"/>
                  </a:lnTo>
                  <a:lnTo>
                    <a:pt x="15" y="167"/>
                  </a:lnTo>
                  <a:lnTo>
                    <a:pt x="14" y="162"/>
                  </a:lnTo>
                  <a:lnTo>
                    <a:pt x="11" y="157"/>
                  </a:lnTo>
                  <a:lnTo>
                    <a:pt x="11" y="157"/>
                  </a:lnTo>
                  <a:lnTo>
                    <a:pt x="8" y="156"/>
                  </a:lnTo>
                  <a:lnTo>
                    <a:pt x="6" y="154"/>
                  </a:lnTo>
                  <a:lnTo>
                    <a:pt x="2" y="153"/>
                  </a:lnTo>
                  <a:lnTo>
                    <a:pt x="2" y="15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Freeform 136">
              <a:extLst>
                <a:ext uri="{FF2B5EF4-FFF2-40B4-BE49-F238E27FC236}">
                  <a16:creationId xmlns:a16="http://schemas.microsoft.com/office/drawing/2014/main" id="{6F2E8FD7-218F-AB4D-81AA-3E06D0421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815" y="6179465"/>
              <a:ext cx="504136" cy="393338"/>
            </a:xfrm>
            <a:custGeom>
              <a:avLst/>
              <a:gdLst>
                <a:gd name="T0" fmla="*/ 264 w 273"/>
                <a:gd name="T1" fmla="*/ 157 h 213"/>
                <a:gd name="T2" fmla="*/ 263 w 273"/>
                <a:gd name="T3" fmla="*/ 166 h 213"/>
                <a:gd name="T4" fmla="*/ 262 w 273"/>
                <a:gd name="T5" fmla="*/ 175 h 213"/>
                <a:gd name="T6" fmla="*/ 258 w 273"/>
                <a:gd name="T7" fmla="*/ 178 h 213"/>
                <a:gd name="T8" fmla="*/ 251 w 273"/>
                <a:gd name="T9" fmla="*/ 197 h 213"/>
                <a:gd name="T10" fmla="*/ 254 w 273"/>
                <a:gd name="T11" fmla="*/ 208 h 213"/>
                <a:gd name="T12" fmla="*/ 250 w 273"/>
                <a:gd name="T13" fmla="*/ 213 h 213"/>
                <a:gd name="T14" fmla="*/ 233 w 273"/>
                <a:gd name="T15" fmla="*/ 212 h 213"/>
                <a:gd name="T16" fmla="*/ 226 w 273"/>
                <a:gd name="T17" fmla="*/ 207 h 213"/>
                <a:gd name="T18" fmla="*/ 209 w 273"/>
                <a:gd name="T19" fmla="*/ 199 h 213"/>
                <a:gd name="T20" fmla="*/ 200 w 273"/>
                <a:gd name="T21" fmla="*/ 200 h 213"/>
                <a:gd name="T22" fmla="*/ 193 w 273"/>
                <a:gd name="T23" fmla="*/ 206 h 213"/>
                <a:gd name="T24" fmla="*/ 191 w 273"/>
                <a:gd name="T25" fmla="*/ 207 h 213"/>
                <a:gd name="T26" fmla="*/ 180 w 273"/>
                <a:gd name="T27" fmla="*/ 207 h 213"/>
                <a:gd name="T28" fmla="*/ 161 w 273"/>
                <a:gd name="T29" fmla="*/ 199 h 213"/>
                <a:gd name="T30" fmla="*/ 158 w 273"/>
                <a:gd name="T31" fmla="*/ 192 h 213"/>
                <a:gd name="T32" fmla="*/ 147 w 273"/>
                <a:gd name="T33" fmla="*/ 172 h 213"/>
                <a:gd name="T34" fmla="*/ 135 w 273"/>
                <a:gd name="T35" fmla="*/ 169 h 213"/>
                <a:gd name="T36" fmla="*/ 120 w 273"/>
                <a:gd name="T37" fmla="*/ 169 h 213"/>
                <a:gd name="T38" fmla="*/ 110 w 273"/>
                <a:gd name="T39" fmla="*/ 176 h 213"/>
                <a:gd name="T40" fmla="*/ 103 w 273"/>
                <a:gd name="T41" fmla="*/ 180 h 213"/>
                <a:gd name="T42" fmla="*/ 84 w 273"/>
                <a:gd name="T43" fmla="*/ 151 h 213"/>
                <a:gd name="T44" fmla="*/ 80 w 273"/>
                <a:gd name="T45" fmla="*/ 137 h 213"/>
                <a:gd name="T46" fmla="*/ 78 w 273"/>
                <a:gd name="T47" fmla="*/ 125 h 213"/>
                <a:gd name="T48" fmla="*/ 60 w 273"/>
                <a:gd name="T49" fmla="*/ 106 h 213"/>
                <a:gd name="T50" fmla="*/ 45 w 273"/>
                <a:gd name="T51" fmla="*/ 106 h 213"/>
                <a:gd name="T52" fmla="*/ 22 w 273"/>
                <a:gd name="T53" fmla="*/ 102 h 213"/>
                <a:gd name="T54" fmla="*/ 6 w 273"/>
                <a:gd name="T55" fmla="*/ 90 h 213"/>
                <a:gd name="T56" fmla="*/ 12 w 273"/>
                <a:gd name="T57" fmla="*/ 78 h 213"/>
                <a:gd name="T58" fmla="*/ 26 w 273"/>
                <a:gd name="T59" fmla="*/ 61 h 213"/>
                <a:gd name="T60" fmla="*/ 37 w 273"/>
                <a:gd name="T61" fmla="*/ 46 h 213"/>
                <a:gd name="T62" fmla="*/ 59 w 273"/>
                <a:gd name="T63" fmla="*/ 31 h 213"/>
                <a:gd name="T64" fmla="*/ 68 w 273"/>
                <a:gd name="T65" fmla="*/ 17 h 213"/>
                <a:gd name="T66" fmla="*/ 77 w 273"/>
                <a:gd name="T67" fmla="*/ 2 h 213"/>
                <a:gd name="T68" fmla="*/ 92 w 273"/>
                <a:gd name="T69" fmla="*/ 12 h 213"/>
                <a:gd name="T70" fmla="*/ 98 w 273"/>
                <a:gd name="T71" fmla="*/ 22 h 213"/>
                <a:gd name="T72" fmla="*/ 111 w 273"/>
                <a:gd name="T73" fmla="*/ 31 h 213"/>
                <a:gd name="T74" fmla="*/ 120 w 273"/>
                <a:gd name="T75" fmla="*/ 37 h 213"/>
                <a:gd name="T76" fmla="*/ 125 w 273"/>
                <a:gd name="T77" fmla="*/ 44 h 213"/>
                <a:gd name="T78" fmla="*/ 130 w 273"/>
                <a:gd name="T79" fmla="*/ 46 h 213"/>
                <a:gd name="T80" fmla="*/ 139 w 273"/>
                <a:gd name="T81" fmla="*/ 69 h 213"/>
                <a:gd name="T82" fmla="*/ 143 w 273"/>
                <a:gd name="T83" fmla="*/ 96 h 213"/>
                <a:gd name="T84" fmla="*/ 151 w 273"/>
                <a:gd name="T85" fmla="*/ 110 h 213"/>
                <a:gd name="T86" fmla="*/ 154 w 273"/>
                <a:gd name="T87" fmla="*/ 115 h 213"/>
                <a:gd name="T88" fmla="*/ 157 w 273"/>
                <a:gd name="T89" fmla="*/ 121 h 213"/>
                <a:gd name="T90" fmla="*/ 168 w 273"/>
                <a:gd name="T91" fmla="*/ 130 h 213"/>
                <a:gd name="T92" fmla="*/ 188 w 273"/>
                <a:gd name="T93" fmla="*/ 133 h 213"/>
                <a:gd name="T94" fmla="*/ 196 w 273"/>
                <a:gd name="T95" fmla="*/ 124 h 213"/>
                <a:gd name="T96" fmla="*/ 204 w 273"/>
                <a:gd name="T97" fmla="*/ 118 h 213"/>
                <a:gd name="T98" fmla="*/ 222 w 273"/>
                <a:gd name="T99" fmla="*/ 119 h 213"/>
                <a:gd name="T100" fmla="*/ 236 w 273"/>
                <a:gd name="T101" fmla="*/ 109 h 213"/>
                <a:gd name="T102" fmla="*/ 242 w 273"/>
                <a:gd name="T103" fmla="*/ 102 h 213"/>
                <a:gd name="T104" fmla="*/ 249 w 273"/>
                <a:gd name="T105" fmla="*/ 101 h 213"/>
                <a:gd name="T106" fmla="*/ 249 w 273"/>
                <a:gd name="T107" fmla="*/ 110 h 213"/>
                <a:gd name="T108" fmla="*/ 263 w 273"/>
                <a:gd name="T109" fmla="*/ 125 h 213"/>
                <a:gd name="T110" fmla="*/ 273 w 273"/>
                <a:gd name="T111" fmla="*/ 135 h 213"/>
                <a:gd name="T112" fmla="*/ 273 w 273"/>
                <a:gd name="T113" fmla="*/ 14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3" h="213">
                  <a:moveTo>
                    <a:pt x="269" y="146"/>
                  </a:moveTo>
                  <a:lnTo>
                    <a:pt x="269" y="146"/>
                  </a:lnTo>
                  <a:lnTo>
                    <a:pt x="265" y="153"/>
                  </a:lnTo>
                  <a:lnTo>
                    <a:pt x="264" y="157"/>
                  </a:lnTo>
                  <a:lnTo>
                    <a:pt x="263" y="161"/>
                  </a:lnTo>
                  <a:lnTo>
                    <a:pt x="263" y="161"/>
                  </a:lnTo>
                  <a:lnTo>
                    <a:pt x="263" y="165"/>
                  </a:lnTo>
                  <a:lnTo>
                    <a:pt x="263" y="166"/>
                  </a:lnTo>
                  <a:lnTo>
                    <a:pt x="263" y="166"/>
                  </a:lnTo>
                  <a:lnTo>
                    <a:pt x="264" y="171"/>
                  </a:lnTo>
                  <a:lnTo>
                    <a:pt x="264" y="171"/>
                  </a:lnTo>
                  <a:lnTo>
                    <a:pt x="262" y="175"/>
                  </a:lnTo>
                  <a:lnTo>
                    <a:pt x="262" y="175"/>
                  </a:lnTo>
                  <a:lnTo>
                    <a:pt x="260" y="175"/>
                  </a:lnTo>
                  <a:lnTo>
                    <a:pt x="260" y="175"/>
                  </a:lnTo>
                  <a:lnTo>
                    <a:pt x="258" y="178"/>
                  </a:lnTo>
                  <a:lnTo>
                    <a:pt x="258" y="178"/>
                  </a:lnTo>
                  <a:lnTo>
                    <a:pt x="255" y="184"/>
                  </a:lnTo>
                  <a:lnTo>
                    <a:pt x="253" y="189"/>
                  </a:lnTo>
                  <a:lnTo>
                    <a:pt x="251" y="197"/>
                  </a:lnTo>
                  <a:lnTo>
                    <a:pt x="253" y="203"/>
                  </a:lnTo>
                  <a:lnTo>
                    <a:pt x="254" y="206"/>
                  </a:lnTo>
                  <a:lnTo>
                    <a:pt x="254" y="206"/>
                  </a:lnTo>
                  <a:lnTo>
                    <a:pt x="254" y="208"/>
                  </a:lnTo>
                  <a:lnTo>
                    <a:pt x="254" y="211"/>
                  </a:lnTo>
                  <a:lnTo>
                    <a:pt x="254" y="211"/>
                  </a:lnTo>
                  <a:lnTo>
                    <a:pt x="253" y="212"/>
                  </a:lnTo>
                  <a:lnTo>
                    <a:pt x="250" y="213"/>
                  </a:lnTo>
                  <a:lnTo>
                    <a:pt x="250" y="213"/>
                  </a:lnTo>
                  <a:lnTo>
                    <a:pt x="244" y="213"/>
                  </a:lnTo>
                  <a:lnTo>
                    <a:pt x="239" y="213"/>
                  </a:lnTo>
                  <a:lnTo>
                    <a:pt x="233" y="212"/>
                  </a:lnTo>
                  <a:lnTo>
                    <a:pt x="228" y="208"/>
                  </a:lnTo>
                  <a:lnTo>
                    <a:pt x="228" y="208"/>
                  </a:lnTo>
                  <a:lnTo>
                    <a:pt x="226" y="207"/>
                  </a:lnTo>
                  <a:lnTo>
                    <a:pt x="226" y="207"/>
                  </a:lnTo>
                  <a:lnTo>
                    <a:pt x="219" y="202"/>
                  </a:lnTo>
                  <a:lnTo>
                    <a:pt x="219" y="202"/>
                  </a:lnTo>
                  <a:lnTo>
                    <a:pt x="214" y="200"/>
                  </a:lnTo>
                  <a:lnTo>
                    <a:pt x="209" y="199"/>
                  </a:lnTo>
                  <a:lnTo>
                    <a:pt x="209" y="199"/>
                  </a:lnTo>
                  <a:lnTo>
                    <a:pt x="205" y="199"/>
                  </a:lnTo>
                  <a:lnTo>
                    <a:pt x="200" y="200"/>
                  </a:lnTo>
                  <a:lnTo>
                    <a:pt x="200" y="200"/>
                  </a:lnTo>
                  <a:lnTo>
                    <a:pt x="196" y="200"/>
                  </a:lnTo>
                  <a:lnTo>
                    <a:pt x="194" y="203"/>
                  </a:lnTo>
                  <a:lnTo>
                    <a:pt x="194" y="203"/>
                  </a:lnTo>
                  <a:lnTo>
                    <a:pt x="193" y="206"/>
                  </a:lnTo>
                  <a:lnTo>
                    <a:pt x="193" y="206"/>
                  </a:lnTo>
                  <a:lnTo>
                    <a:pt x="191" y="206"/>
                  </a:lnTo>
                  <a:lnTo>
                    <a:pt x="191" y="206"/>
                  </a:lnTo>
                  <a:lnTo>
                    <a:pt x="191" y="207"/>
                  </a:lnTo>
                  <a:lnTo>
                    <a:pt x="191" y="207"/>
                  </a:lnTo>
                  <a:lnTo>
                    <a:pt x="189" y="207"/>
                  </a:lnTo>
                  <a:lnTo>
                    <a:pt x="186" y="208"/>
                  </a:lnTo>
                  <a:lnTo>
                    <a:pt x="180" y="207"/>
                  </a:lnTo>
                  <a:lnTo>
                    <a:pt x="170" y="204"/>
                  </a:lnTo>
                  <a:lnTo>
                    <a:pt x="170" y="204"/>
                  </a:lnTo>
                  <a:lnTo>
                    <a:pt x="165" y="202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58" y="194"/>
                  </a:lnTo>
                  <a:lnTo>
                    <a:pt x="158" y="192"/>
                  </a:lnTo>
                  <a:lnTo>
                    <a:pt x="158" y="192"/>
                  </a:lnTo>
                  <a:lnTo>
                    <a:pt x="156" y="184"/>
                  </a:lnTo>
                  <a:lnTo>
                    <a:pt x="152" y="176"/>
                  </a:lnTo>
                  <a:lnTo>
                    <a:pt x="152" y="176"/>
                  </a:lnTo>
                  <a:lnTo>
                    <a:pt x="147" y="172"/>
                  </a:lnTo>
                  <a:lnTo>
                    <a:pt x="143" y="170"/>
                  </a:lnTo>
                  <a:lnTo>
                    <a:pt x="139" y="169"/>
                  </a:lnTo>
                  <a:lnTo>
                    <a:pt x="135" y="169"/>
                  </a:lnTo>
                  <a:lnTo>
                    <a:pt x="135" y="169"/>
                  </a:lnTo>
                  <a:lnTo>
                    <a:pt x="130" y="167"/>
                  </a:lnTo>
                  <a:lnTo>
                    <a:pt x="130" y="167"/>
                  </a:lnTo>
                  <a:lnTo>
                    <a:pt x="124" y="167"/>
                  </a:lnTo>
                  <a:lnTo>
                    <a:pt x="120" y="169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2" y="172"/>
                  </a:lnTo>
                  <a:lnTo>
                    <a:pt x="110" y="176"/>
                  </a:lnTo>
                  <a:lnTo>
                    <a:pt x="110" y="176"/>
                  </a:lnTo>
                  <a:lnTo>
                    <a:pt x="107" y="179"/>
                  </a:lnTo>
                  <a:lnTo>
                    <a:pt x="103" y="180"/>
                  </a:lnTo>
                  <a:lnTo>
                    <a:pt x="103" y="180"/>
                  </a:lnTo>
                  <a:lnTo>
                    <a:pt x="102" y="180"/>
                  </a:lnTo>
                  <a:lnTo>
                    <a:pt x="100" y="179"/>
                  </a:lnTo>
                  <a:lnTo>
                    <a:pt x="96" y="172"/>
                  </a:lnTo>
                  <a:lnTo>
                    <a:pt x="84" y="151"/>
                  </a:lnTo>
                  <a:lnTo>
                    <a:pt x="84" y="151"/>
                  </a:lnTo>
                  <a:lnTo>
                    <a:pt x="80" y="143"/>
                  </a:lnTo>
                  <a:lnTo>
                    <a:pt x="80" y="143"/>
                  </a:lnTo>
                  <a:lnTo>
                    <a:pt x="80" y="137"/>
                  </a:lnTo>
                  <a:lnTo>
                    <a:pt x="80" y="137"/>
                  </a:lnTo>
                  <a:lnTo>
                    <a:pt x="79" y="133"/>
                  </a:lnTo>
                  <a:lnTo>
                    <a:pt x="79" y="133"/>
                  </a:lnTo>
                  <a:lnTo>
                    <a:pt x="78" y="125"/>
                  </a:lnTo>
                  <a:lnTo>
                    <a:pt x="74" y="118"/>
                  </a:lnTo>
                  <a:lnTo>
                    <a:pt x="68" y="111"/>
                  </a:lnTo>
                  <a:lnTo>
                    <a:pt x="64" y="109"/>
                  </a:lnTo>
                  <a:lnTo>
                    <a:pt x="60" y="106"/>
                  </a:lnTo>
                  <a:lnTo>
                    <a:pt x="60" y="106"/>
                  </a:lnTo>
                  <a:lnTo>
                    <a:pt x="52" y="105"/>
                  </a:lnTo>
                  <a:lnTo>
                    <a:pt x="45" y="106"/>
                  </a:lnTo>
                  <a:lnTo>
                    <a:pt x="45" y="106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28" y="105"/>
                  </a:lnTo>
                  <a:lnTo>
                    <a:pt x="22" y="102"/>
                  </a:lnTo>
                  <a:lnTo>
                    <a:pt x="15" y="98"/>
                  </a:lnTo>
                  <a:lnTo>
                    <a:pt x="10" y="93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8" y="81"/>
                  </a:lnTo>
                  <a:lnTo>
                    <a:pt x="12" y="78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20" y="68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32" y="51"/>
                  </a:lnTo>
                  <a:lnTo>
                    <a:pt x="32" y="51"/>
                  </a:lnTo>
                  <a:lnTo>
                    <a:pt x="37" y="46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55" y="36"/>
                  </a:lnTo>
                  <a:lnTo>
                    <a:pt x="59" y="31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70" y="10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7" y="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85" y="5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8" y="22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111" y="31"/>
                  </a:lnTo>
                  <a:lnTo>
                    <a:pt x="111" y="31"/>
                  </a:lnTo>
                  <a:lnTo>
                    <a:pt x="115" y="32"/>
                  </a:lnTo>
                  <a:lnTo>
                    <a:pt x="119" y="35"/>
                  </a:lnTo>
                  <a:lnTo>
                    <a:pt x="119" y="35"/>
                  </a:lnTo>
                  <a:lnTo>
                    <a:pt x="120" y="37"/>
                  </a:lnTo>
                  <a:lnTo>
                    <a:pt x="120" y="37"/>
                  </a:lnTo>
                  <a:lnTo>
                    <a:pt x="121" y="41"/>
                  </a:lnTo>
                  <a:lnTo>
                    <a:pt x="125" y="44"/>
                  </a:lnTo>
                  <a:lnTo>
                    <a:pt x="125" y="44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30" y="46"/>
                  </a:lnTo>
                  <a:lnTo>
                    <a:pt x="130" y="46"/>
                  </a:lnTo>
                  <a:lnTo>
                    <a:pt x="133" y="50"/>
                  </a:lnTo>
                  <a:lnTo>
                    <a:pt x="135" y="55"/>
                  </a:lnTo>
                  <a:lnTo>
                    <a:pt x="135" y="55"/>
                  </a:lnTo>
                  <a:lnTo>
                    <a:pt x="139" y="69"/>
                  </a:lnTo>
                  <a:lnTo>
                    <a:pt x="142" y="84"/>
                  </a:lnTo>
                  <a:lnTo>
                    <a:pt x="142" y="86"/>
                  </a:lnTo>
                  <a:lnTo>
                    <a:pt x="142" y="86"/>
                  </a:lnTo>
                  <a:lnTo>
                    <a:pt x="143" y="96"/>
                  </a:lnTo>
                  <a:lnTo>
                    <a:pt x="145" y="101"/>
                  </a:lnTo>
                  <a:lnTo>
                    <a:pt x="148" y="106"/>
                  </a:lnTo>
                  <a:lnTo>
                    <a:pt x="148" y="106"/>
                  </a:lnTo>
                  <a:lnTo>
                    <a:pt x="151" y="110"/>
                  </a:lnTo>
                  <a:lnTo>
                    <a:pt x="151" y="110"/>
                  </a:lnTo>
                  <a:lnTo>
                    <a:pt x="153" y="112"/>
                  </a:lnTo>
                  <a:lnTo>
                    <a:pt x="154" y="115"/>
                  </a:lnTo>
                  <a:lnTo>
                    <a:pt x="154" y="115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57" y="121"/>
                  </a:lnTo>
                  <a:lnTo>
                    <a:pt x="157" y="121"/>
                  </a:lnTo>
                  <a:lnTo>
                    <a:pt x="161" y="125"/>
                  </a:lnTo>
                  <a:lnTo>
                    <a:pt x="165" y="128"/>
                  </a:lnTo>
                  <a:lnTo>
                    <a:pt x="165" y="128"/>
                  </a:lnTo>
                  <a:lnTo>
                    <a:pt x="168" y="130"/>
                  </a:lnTo>
                  <a:lnTo>
                    <a:pt x="174" y="133"/>
                  </a:lnTo>
                  <a:lnTo>
                    <a:pt x="181" y="134"/>
                  </a:lnTo>
                  <a:lnTo>
                    <a:pt x="184" y="134"/>
                  </a:lnTo>
                  <a:lnTo>
                    <a:pt x="188" y="133"/>
                  </a:lnTo>
                  <a:lnTo>
                    <a:pt x="188" y="133"/>
                  </a:lnTo>
                  <a:lnTo>
                    <a:pt x="193" y="129"/>
                  </a:lnTo>
                  <a:lnTo>
                    <a:pt x="196" y="124"/>
                  </a:lnTo>
                  <a:lnTo>
                    <a:pt x="196" y="124"/>
                  </a:lnTo>
                  <a:lnTo>
                    <a:pt x="198" y="121"/>
                  </a:lnTo>
                  <a:lnTo>
                    <a:pt x="200" y="119"/>
                  </a:lnTo>
                  <a:lnTo>
                    <a:pt x="200" y="119"/>
                  </a:lnTo>
                  <a:lnTo>
                    <a:pt x="204" y="118"/>
                  </a:lnTo>
                  <a:lnTo>
                    <a:pt x="211" y="119"/>
                  </a:lnTo>
                  <a:lnTo>
                    <a:pt x="211" y="119"/>
                  </a:lnTo>
                  <a:lnTo>
                    <a:pt x="216" y="119"/>
                  </a:lnTo>
                  <a:lnTo>
                    <a:pt x="222" y="119"/>
                  </a:lnTo>
                  <a:lnTo>
                    <a:pt x="222" y="119"/>
                  </a:lnTo>
                  <a:lnTo>
                    <a:pt x="226" y="116"/>
                  </a:lnTo>
                  <a:lnTo>
                    <a:pt x="230" y="114"/>
                  </a:lnTo>
                  <a:lnTo>
                    <a:pt x="236" y="109"/>
                  </a:lnTo>
                  <a:lnTo>
                    <a:pt x="236" y="109"/>
                  </a:lnTo>
                  <a:lnTo>
                    <a:pt x="239" y="106"/>
                  </a:lnTo>
                  <a:lnTo>
                    <a:pt x="239" y="106"/>
                  </a:lnTo>
                  <a:lnTo>
                    <a:pt x="242" y="102"/>
                  </a:lnTo>
                  <a:lnTo>
                    <a:pt x="246" y="101"/>
                  </a:lnTo>
                  <a:lnTo>
                    <a:pt x="248" y="101"/>
                  </a:lnTo>
                  <a:lnTo>
                    <a:pt x="249" y="101"/>
                  </a:lnTo>
                  <a:lnTo>
                    <a:pt x="249" y="101"/>
                  </a:lnTo>
                  <a:lnTo>
                    <a:pt x="249" y="104"/>
                  </a:lnTo>
                  <a:lnTo>
                    <a:pt x="249" y="105"/>
                  </a:lnTo>
                  <a:lnTo>
                    <a:pt x="249" y="105"/>
                  </a:lnTo>
                  <a:lnTo>
                    <a:pt x="249" y="110"/>
                  </a:lnTo>
                  <a:lnTo>
                    <a:pt x="251" y="115"/>
                  </a:lnTo>
                  <a:lnTo>
                    <a:pt x="256" y="120"/>
                  </a:lnTo>
                  <a:lnTo>
                    <a:pt x="263" y="125"/>
                  </a:lnTo>
                  <a:lnTo>
                    <a:pt x="263" y="125"/>
                  </a:lnTo>
                  <a:lnTo>
                    <a:pt x="268" y="128"/>
                  </a:lnTo>
                  <a:lnTo>
                    <a:pt x="268" y="128"/>
                  </a:lnTo>
                  <a:lnTo>
                    <a:pt x="272" y="132"/>
                  </a:lnTo>
                  <a:lnTo>
                    <a:pt x="273" y="135"/>
                  </a:lnTo>
                  <a:lnTo>
                    <a:pt x="273" y="135"/>
                  </a:lnTo>
                  <a:lnTo>
                    <a:pt x="273" y="135"/>
                  </a:lnTo>
                  <a:lnTo>
                    <a:pt x="273" y="138"/>
                  </a:lnTo>
                  <a:lnTo>
                    <a:pt x="273" y="141"/>
                  </a:lnTo>
                  <a:lnTo>
                    <a:pt x="269" y="146"/>
                  </a:lnTo>
                  <a:lnTo>
                    <a:pt x="269" y="14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Freeform 138">
              <a:extLst>
                <a:ext uri="{FF2B5EF4-FFF2-40B4-BE49-F238E27FC236}">
                  <a16:creationId xmlns:a16="http://schemas.microsoft.com/office/drawing/2014/main" id="{1165E757-6009-554B-8138-7E123D2F9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430" y="6628203"/>
              <a:ext cx="880854" cy="816222"/>
            </a:xfrm>
            <a:custGeom>
              <a:avLst/>
              <a:gdLst>
                <a:gd name="T0" fmla="*/ 473 w 477"/>
                <a:gd name="T1" fmla="*/ 358 h 442"/>
                <a:gd name="T2" fmla="*/ 444 w 477"/>
                <a:gd name="T3" fmla="*/ 367 h 442"/>
                <a:gd name="T4" fmla="*/ 407 w 477"/>
                <a:gd name="T5" fmla="*/ 375 h 442"/>
                <a:gd name="T6" fmla="*/ 339 w 477"/>
                <a:gd name="T7" fmla="*/ 378 h 442"/>
                <a:gd name="T8" fmla="*/ 296 w 477"/>
                <a:gd name="T9" fmla="*/ 389 h 442"/>
                <a:gd name="T10" fmla="*/ 274 w 477"/>
                <a:gd name="T11" fmla="*/ 408 h 442"/>
                <a:gd name="T12" fmla="*/ 254 w 477"/>
                <a:gd name="T13" fmla="*/ 438 h 442"/>
                <a:gd name="T14" fmla="*/ 236 w 477"/>
                <a:gd name="T15" fmla="*/ 441 h 442"/>
                <a:gd name="T16" fmla="*/ 225 w 477"/>
                <a:gd name="T17" fmla="*/ 418 h 442"/>
                <a:gd name="T18" fmla="*/ 228 w 477"/>
                <a:gd name="T19" fmla="*/ 375 h 442"/>
                <a:gd name="T20" fmla="*/ 214 w 477"/>
                <a:gd name="T21" fmla="*/ 352 h 442"/>
                <a:gd name="T22" fmla="*/ 195 w 477"/>
                <a:gd name="T23" fmla="*/ 353 h 442"/>
                <a:gd name="T24" fmla="*/ 194 w 477"/>
                <a:gd name="T25" fmla="*/ 338 h 442"/>
                <a:gd name="T26" fmla="*/ 186 w 477"/>
                <a:gd name="T27" fmla="*/ 327 h 442"/>
                <a:gd name="T28" fmla="*/ 183 w 477"/>
                <a:gd name="T29" fmla="*/ 315 h 442"/>
                <a:gd name="T30" fmla="*/ 171 w 477"/>
                <a:gd name="T31" fmla="*/ 292 h 442"/>
                <a:gd name="T32" fmla="*/ 154 w 477"/>
                <a:gd name="T33" fmla="*/ 294 h 442"/>
                <a:gd name="T34" fmla="*/ 141 w 477"/>
                <a:gd name="T35" fmla="*/ 293 h 442"/>
                <a:gd name="T36" fmla="*/ 137 w 477"/>
                <a:gd name="T37" fmla="*/ 276 h 442"/>
                <a:gd name="T38" fmla="*/ 130 w 477"/>
                <a:gd name="T39" fmla="*/ 251 h 442"/>
                <a:gd name="T40" fmla="*/ 111 w 477"/>
                <a:gd name="T41" fmla="*/ 256 h 442"/>
                <a:gd name="T42" fmla="*/ 102 w 477"/>
                <a:gd name="T43" fmla="*/ 257 h 442"/>
                <a:gd name="T44" fmla="*/ 97 w 477"/>
                <a:gd name="T45" fmla="*/ 244 h 442"/>
                <a:gd name="T46" fmla="*/ 111 w 477"/>
                <a:gd name="T47" fmla="*/ 224 h 442"/>
                <a:gd name="T48" fmla="*/ 113 w 477"/>
                <a:gd name="T49" fmla="*/ 201 h 442"/>
                <a:gd name="T50" fmla="*/ 103 w 477"/>
                <a:gd name="T51" fmla="*/ 179 h 442"/>
                <a:gd name="T52" fmla="*/ 77 w 477"/>
                <a:gd name="T53" fmla="*/ 150 h 442"/>
                <a:gd name="T54" fmla="*/ 58 w 477"/>
                <a:gd name="T55" fmla="*/ 145 h 442"/>
                <a:gd name="T56" fmla="*/ 40 w 477"/>
                <a:gd name="T57" fmla="*/ 135 h 442"/>
                <a:gd name="T58" fmla="*/ 16 w 477"/>
                <a:gd name="T59" fmla="*/ 126 h 442"/>
                <a:gd name="T60" fmla="*/ 7 w 477"/>
                <a:gd name="T61" fmla="*/ 105 h 442"/>
                <a:gd name="T62" fmla="*/ 5 w 477"/>
                <a:gd name="T63" fmla="*/ 81 h 442"/>
                <a:gd name="T64" fmla="*/ 10 w 477"/>
                <a:gd name="T65" fmla="*/ 48 h 442"/>
                <a:gd name="T66" fmla="*/ 18 w 477"/>
                <a:gd name="T67" fmla="*/ 37 h 442"/>
                <a:gd name="T68" fmla="*/ 34 w 477"/>
                <a:gd name="T69" fmla="*/ 28 h 442"/>
                <a:gd name="T70" fmla="*/ 62 w 477"/>
                <a:gd name="T71" fmla="*/ 10 h 442"/>
                <a:gd name="T72" fmla="*/ 84 w 477"/>
                <a:gd name="T73" fmla="*/ 0 h 442"/>
                <a:gd name="T74" fmla="*/ 93 w 477"/>
                <a:gd name="T75" fmla="*/ 3 h 442"/>
                <a:gd name="T76" fmla="*/ 98 w 477"/>
                <a:gd name="T77" fmla="*/ 14 h 442"/>
                <a:gd name="T78" fmla="*/ 112 w 477"/>
                <a:gd name="T79" fmla="*/ 26 h 442"/>
                <a:gd name="T80" fmla="*/ 126 w 477"/>
                <a:gd name="T81" fmla="*/ 40 h 442"/>
                <a:gd name="T82" fmla="*/ 146 w 477"/>
                <a:gd name="T83" fmla="*/ 56 h 442"/>
                <a:gd name="T84" fmla="*/ 176 w 477"/>
                <a:gd name="T85" fmla="*/ 62 h 442"/>
                <a:gd name="T86" fmla="*/ 186 w 477"/>
                <a:gd name="T87" fmla="*/ 81 h 442"/>
                <a:gd name="T88" fmla="*/ 202 w 477"/>
                <a:gd name="T89" fmla="*/ 94 h 442"/>
                <a:gd name="T90" fmla="*/ 227 w 477"/>
                <a:gd name="T91" fmla="*/ 102 h 442"/>
                <a:gd name="T92" fmla="*/ 250 w 477"/>
                <a:gd name="T93" fmla="*/ 113 h 442"/>
                <a:gd name="T94" fmla="*/ 275 w 477"/>
                <a:gd name="T95" fmla="*/ 108 h 442"/>
                <a:gd name="T96" fmla="*/ 296 w 477"/>
                <a:gd name="T97" fmla="*/ 117 h 442"/>
                <a:gd name="T98" fmla="*/ 310 w 477"/>
                <a:gd name="T99" fmla="*/ 135 h 442"/>
                <a:gd name="T100" fmla="*/ 326 w 477"/>
                <a:gd name="T101" fmla="*/ 156 h 442"/>
                <a:gd name="T102" fmla="*/ 359 w 477"/>
                <a:gd name="T103" fmla="*/ 173 h 442"/>
                <a:gd name="T104" fmla="*/ 390 w 477"/>
                <a:gd name="T105" fmla="*/ 173 h 442"/>
                <a:gd name="T106" fmla="*/ 398 w 477"/>
                <a:gd name="T107" fmla="*/ 186 h 442"/>
                <a:gd name="T108" fmla="*/ 404 w 477"/>
                <a:gd name="T109" fmla="*/ 199 h 442"/>
                <a:gd name="T110" fmla="*/ 412 w 477"/>
                <a:gd name="T111" fmla="*/ 215 h 442"/>
                <a:gd name="T112" fmla="*/ 416 w 477"/>
                <a:gd name="T113" fmla="*/ 229 h 442"/>
                <a:gd name="T114" fmla="*/ 435 w 477"/>
                <a:gd name="T115" fmla="*/ 250 h 442"/>
                <a:gd name="T116" fmla="*/ 442 w 477"/>
                <a:gd name="T117" fmla="*/ 275 h 442"/>
                <a:gd name="T118" fmla="*/ 451 w 477"/>
                <a:gd name="T119" fmla="*/ 290 h 442"/>
                <a:gd name="T120" fmla="*/ 456 w 477"/>
                <a:gd name="T121" fmla="*/ 306 h 442"/>
                <a:gd name="T122" fmla="*/ 463 w 477"/>
                <a:gd name="T123" fmla="*/ 325 h 442"/>
                <a:gd name="T124" fmla="*/ 477 w 477"/>
                <a:gd name="T125" fmla="*/ 34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7" h="442">
                  <a:moveTo>
                    <a:pt x="477" y="341"/>
                  </a:moveTo>
                  <a:lnTo>
                    <a:pt x="477" y="341"/>
                  </a:lnTo>
                  <a:lnTo>
                    <a:pt x="477" y="355"/>
                  </a:lnTo>
                  <a:lnTo>
                    <a:pt x="477" y="355"/>
                  </a:lnTo>
                  <a:lnTo>
                    <a:pt x="473" y="358"/>
                  </a:lnTo>
                  <a:lnTo>
                    <a:pt x="469" y="361"/>
                  </a:lnTo>
                  <a:lnTo>
                    <a:pt x="469" y="361"/>
                  </a:lnTo>
                  <a:lnTo>
                    <a:pt x="456" y="363"/>
                  </a:lnTo>
                  <a:lnTo>
                    <a:pt x="444" y="367"/>
                  </a:lnTo>
                  <a:lnTo>
                    <a:pt x="444" y="367"/>
                  </a:lnTo>
                  <a:lnTo>
                    <a:pt x="435" y="371"/>
                  </a:lnTo>
                  <a:lnTo>
                    <a:pt x="426" y="373"/>
                  </a:lnTo>
                  <a:lnTo>
                    <a:pt x="426" y="373"/>
                  </a:lnTo>
                  <a:lnTo>
                    <a:pt x="416" y="375"/>
                  </a:lnTo>
                  <a:lnTo>
                    <a:pt x="407" y="375"/>
                  </a:lnTo>
                  <a:lnTo>
                    <a:pt x="387" y="375"/>
                  </a:lnTo>
                  <a:lnTo>
                    <a:pt x="387" y="375"/>
                  </a:lnTo>
                  <a:lnTo>
                    <a:pt x="365" y="375"/>
                  </a:lnTo>
                  <a:lnTo>
                    <a:pt x="352" y="376"/>
                  </a:lnTo>
                  <a:lnTo>
                    <a:pt x="339" y="378"/>
                  </a:lnTo>
                  <a:lnTo>
                    <a:pt x="339" y="378"/>
                  </a:lnTo>
                  <a:lnTo>
                    <a:pt x="324" y="381"/>
                  </a:lnTo>
                  <a:lnTo>
                    <a:pt x="324" y="381"/>
                  </a:lnTo>
                  <a:lnTo>
                    <a:pt x="310" y="385"/>
                  </a:lnTo>
                  <a:lnTo>
                    <a:pt x="296" y="389"/>
                  </a:lnTo>
                  <a:lnTo>
                    <a:pt x="289" y="392"/>
                  </a:lnTo>
                  <a:lnTo>
                    <a:pt x="284" y="396"/>
                  </a:lnTo>
                  <a:lnTo>
                    <a:pt x="278" y="401"/>
                  </a:lnTo>
                  <a:lnTo>
                    <a:pt x="274" y="408"/>
                  </a:lnTo>
                  <a:lnTo>
                    <a:pt x="274" y="408"/>
                  </a:lnTo>
                  <a:lnTo>
                    <a:pt x="268" y="418"/>
                  </a:lnTo>
                  <a:lnTo>
                    <a:pt x="268" y="418"/>
                  </a:lnTo>
                  <a:lnTo>
                    <a:pt x="262" y="428"/>
                  </a:lnTo>
                  <a:lnTo>
                    <a:pt x="256" y="436"/>
                  </a:lnTo>
                  <a:lnTo>
                    <a:pt x="254" y="438"/>
                  </a:lnTo>
                  <a:lnTo>
                    <a:pt x="250" y="441"/>
                  </a:lnTo>
                  <a:lnTo>
                    <a:pt x="246" y="442"/>
                  </a:lnTo>
                  <a:lnTo>
                    <a:pt x="241" y="442"/>
                  </a:lnTo>
                  <a:lnTo>
                    <a:pt x="241" y="442"/>
                  </a:lnTo>
                  <a:lnTo>
                    <a:pt x="236" y="441"/>
                  </a:lnTo>
                  <a:lnTo>
                    <a:pt x="231" y="437"/>
                  </a:lnTo>
                  <a:lnTo>
                    <a:pt x="231" y="437"/>
                  </a:lnTo>
                  <a:lnTo>
                    <a:pt x="228" y="433"/>
                  </a:lnTo>
                  <a:lnTo>
                    <a:pt x="227" y="427"/>
                  </a:lnTo>
                  <a:lnTo>
                    <a:pt x="225" y="418"/>
                  </a:lnTo>
                  <a:lnTo>
                    <a:pt x="227" y="409"/>
                  </a:lnTo>
                  <a:lnTo>
                    <a:pt x="227" y="404"/>
                  </a:lnTo>
                  <a:lnTo>
                    <a:pt x="227" y="404"/>
                  </a:lnTo>
                  <a:lnTo>
                    <a:pt x="229" y="385"/>
                  </a:lnTo>
                  <a:lnTo>
                    <a:pt x="228" y="375"/>
                  </a:lnTo>
                  <a:lnTo>
                    <a:pt x="225" y="366"/>
                  </a:lnTo>
                  <a:lnTo>
                    <a:pt x="225" y="366"/>
                  </a:lnTo>
                  <a:lnTo>
                    <a:pt x="223" y="359"/>
                  </a:lnTo>
                  <a:lnTo>
                    <a:pt x="219" y="355"/>
                  </a:lnTo>
                  <a:lnTo>
                    <a:pt x="214" y="352"/>
                  </a:lnTo>
                  <a:lnTo>
                    <a:pt x="209" y="350"/>
                  </a:lnTo>
                  <a:lnTo>
                    <a:pt x="209" y="350"/>
                  </a:lnTo>
                  <a:lnTo>
                    <a:pt x="202" y="350"/>
                  </a:lnTo>
                  <a:lnTo>
                    <a:pt x="195" y="353"/>
                  </a:lnTo>
                  <a:lnTo>
                    <a:pt x="195" y="353"/>
                  </a:lnTo>
                  <a:lnTo>
                    <a:pt x="195" y="348"/>
                  </a:lnTo>
                  <a:lnTo>
                    <a:pt x="195" y="348"/>
                  </a:lnTo>
                  <a:lnTo>
                    <a:pt x="194" y="344"/>
                  </a:lnTo>
                  <a:lnTo>
                    <a:pt x="194" y="344"/>
                  </a:lnTo>
                  <a:lnTo>
                    <a:pt x="194" y="338"/>
                  </a:lnTo>
                  <a:lnTo>
                    <a:pt x="191" y="331"/>
                  </a:lnTo>
                  <a:lnTo>
                    <a:pt x="191" y="331"/>
                  </a:lnTo>
                  <a:lnTo>
                    <a:pt x="188" y="329"/>
                  </a:lnTo>
                  <a:lnTo>
                    <a:pt x="186" y="327"/>
                  </a:lnTo>
                  <a:lnTo>
                    <a:pt x="186" y="327"/>
                  </a:lnTo>
                  <a:lnTo>
                    <a:pt x="185" y="326"/>
                  </a:lnTo>
                  <a:lnTo>
                    <a:pt x="185" y="326"/>
                  </a:lnTo>
                  <a:lnTo>
                    <a:pt x="183" y="321"/>
                  </a:lnTo>
                  <a:lnTo>
                    <a:pt x="183" y="315"/>
                  </a:lnTo>
                  <a:lnTo>
                    <a:pt x="183" y="315"/>
                  </a:lnTo>
                  <a:lnTo>
                    <a:pt x="182" y="304"/>
                  </a:lnTo>
                  <a:lnTo>
                    <a:pt x="180" y="299"/>
                  </a:lnTo>
                  <a:lnTo>
                    <a:pt x="177" y="296"/>
                  </a:lnTo>
                  <a:lnTo>
                    <a:pt x="177" y="296"/>
                  </a:lnTo>
                  <a:lnTo>
                    <a:pt x="171" y="292"/>
                  </a:lnTo>
                  <a:lnTo>
                    <a:pt x="163" y="292"/>
                  </a:lnTo>
                  <a:lnTo>
                    <a:pt x="163" y="292"/>
                  </a:lnTo>
                  <a:lnTo>
                    <a:pt x="158" y="293"/>
                  </a:lnTo>
                  <a:lnTo>
                    <a:pt x="154" y="294"/>
                  </a:lnTo>
                  <a:lnTo>
                    <a:pt x="154" y="294"/>
                  </a:lnTo>
                  <a:lnTo>
                    <a:pt x="151" y="297"/>
                  </a:lnTo>
                  <a:lnTo>
                    <a:pt x="149" y="297"/>
                  </a:lnTo>
                  <a:lnTo>
                    <a:pt x="149" y="297"/>
                  </a:lnTo>
                  <a:lnTo>
                    <a:pt x="145" y="296"/>
                  </a:lnTo>
                  <a:lnTo>
                    <a:pt x="141" y="293"/>
                  </a:lnTo>
                  <a:lnTo>
                    <a:pt x="137" y="287"/>
                  </a:lnTo>
                  <a:lnTo>
                    <a:pt x="137" y="287"/>
                  </a:lnTo>
                  <a:lnTo>
                    <a:pt x="136" y="281"/>
                  </a:lnTo>
                  <a:lnTo>
                    <a:pt x="137" y="276"/>
                  </a:lnTo>
                  <a:lnTo>
                    <a:pt x="137" y="276"/>
                  </a:lnTo>
                  <a:lnTo>
                    <a:pt x="137" y="265"/>
                  </a:lnTo>
                  <a:lnTo>
                    <a:pt x="137" y="259"/>
                  </a:lnTo>
                  <a:lnTo>
                    <a:pt x="135" y="255"/>
                  </a:lnTo>
                  <a:lnTo>
                    <a:pt x="135" y="255"/>
                  </a:lnTo>
                  <a:lnTo>
                    <a:pt x="130" y="251"/>
                  </a:lnTo>
                  <a:lnTo>
                    <a:pt x="123" y="250"/>
                  </a:lnTo>
                  <a:lnTo>
                    <a:pt x="123" y="250"/>
                  </a:lnTo>
                  <a:lnTo>
                    <a:pt x="120" y="250"/>
                  </a:lnTo>
                  <a:lnTo>
                    <a:pt x="116" y="252"/>
                  </a:lnTo>
                  <a:lnTo>
                    <a:pt x="111" y="256"/>
                  </a:lnTo>
                  <a:lnTo>
                    <a:pt x="111" y="256"/>
                  </a:lnTo>
                  <a:lnTo>
                    <a:pt x="108" y="259"/>
                  </a:lnTo>
                  <a:lnTo>
                    <a:pt x="104" y="259"/>
                  </a:lnTo>
                  <a:lnTo>
                    <a:pt x="104" y="259"/>
                  </a:lnTo>
                  <a:lnTo>
                    <a:pt x="102" y="257"/>
                  </a:lnTo>
                  <a:lnTo>
                    <a:pt x="100" y="255"/>
                  </a:lnTo>
                  <a:lnTo>
                    <a:pt x="98" y="251"/>
                  </a:lnTo>
                  <a:lnTo>
                    <a:pt x="97" y="247"/>
                  </a:lnTo>
                  <a:lnTo>
                    <a:pt x="97" y="247"/>
                  </a:lnTo>
                  <a:lnTo>
                    <a:pt x="97" y="244"/>
                  </a:lnTo>
                  <a:lnTo>
                    <a:pt x="98" y="241"/>
                  </a:lnTo>
                  <a:lnTo>
                    <a:pt x="103" y="233"/>
                  </a:lnTo>
                  <a:lnTo>
                    <a:pt x="103" y="233"/>
                  </a:lnTo>
                  <a:lnTo>
                    <a:pt x="107" y="229"/>
                  </a:lnTo>
                  <a:lnTo>
                    <a:pt x="111" y="224"/>
                  </a:lnTo>
                  <a:lnTo>
                    <a:pt x="111" y="224"/>
                  </a:lnTo>
                  <a:lnTo>
                    <a:pt x="112" y="218"/>
                  </a:lnTo>
                  <a:lnTo>
                    <a:pt x="114" y="213"/>
                  </a:lnTo>
                  <a:lnTo>
                    <a:pt x="114" y="207"/>
                  </a:lnTo>
                  <a:lnTo>
                    <a:pt x="113" y="201"/>
                  </a:lnTo>
                  <a:lnTo>
                    <a:pt x="112" y="196"/>
                  </a:lnTo>
                  <a:lnTo>
                    <a:pt x="111" y="190"/>
                  </a:lnTo>
                  <a:lnTo>
                    <a:pt x="107" y="185"/>
                  </a:lnTo>
                  <a:lnTo>
                    <a:pt x="103" y="179"/>
                  </a:lnTo>
                  <a:lnTo>
                    <a:pt x="103" y="179"/>
                  </a:lnTo>
                  <a:lnTo>
                    <a:pt x="97" y="171"/>
                  </a:lnTo>
                  <a:lnTo>
                    <a:pt x="97" y="171"/>
                  </a:lnTo>
                  <a:lnTo>
                    <a:pt x="89" y="158"/>
                  </a:lnTo>
                  <a:lnTo>
                    <a:pt x="84" y="154"/>
                  </a:lnTo>
                  <a:lnTo>
                    <a:pt x="77" y="150"/>
                  </a:lnTo>
                  <a:lnTo>
                    <a:pt x="77" y="150"/>
                  </a:lnTo>
                  <a:lnTo>
                    <a:pt x="69" y="148"/>
                  </a:lnTo>
                  <a:lnTo>
                    <a:pt x="69" y="148"/>
                  </a:lnTo>
                  <a:lnTo>
                    <a:pt x="63" y="146"/>
                  </a:lnTo>
                  <a:lnTo>
                    <a:pt x="58" y="145"/>
                  </a:lnTo>
                  <a:lnTo>
                    <a:pt x="58" y="145"/>
                  </a:lnTo>
                  <a:lnTo>
                    <a:pt x="52" y="141"/>
                  </a:lnTo>
                  <a:lnTo>
                    <a:pt x="52" y="141"/>
                  </a:lnTo>
                  <a:lnTo>
                    <a:pt x="40" y="135"/>
                  </a:lnTo>
                  <a:lnTo>
                    <a:pt x="40" y="135"/>
                  </a:lnTo>
                  <a:lnTo>
                    <a:pt x="34" y="132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21" y="128"/>
                  </a:lnTo>
                  <a:lnTo>
                    <a:pt x="16" y="126"/>
                  </a:lnTo>
                  <a:lnTo>
                    <a:pt x="12" y="122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3" y="97"/>
                  </a:lnTo>
                  <a:lnTo>
                    <a:pt x="0" y="88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9" y="74"/>
                  </a:lnTo>
                  <a:lnTo>
                    <a:pt x="10" y="65"/>
                  </a:lnTo>
                  <a:lnTo>
                    <a:pt x="11" y="56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0" y="42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24" y="33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34" y="28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7" y="16"/>
                  </a:lnTo>
                  <a:lnTo>
                    <a:pt x="52" y="14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71" y="6"/>
                  </a:lnTo>
                  <a:lnTo>
                    <a:pt x="81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90" y="3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14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106" y="23"/>
                  </a:lnTo>
                  <a:lnTo>
                    <a:pt x="112" y="26"/>
                  </a:lnTo>
                  <a:lnTo>
                    <a:pt x="112" y="26"/>
                  </a:lnTo>
                  <a:lnTo>
                    <a:pt x="117" y="30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6" y="40"/>
                  </a:lnTo>
                  <a:lnTo>
                    <a:pt x="126" y="40"/>
                  </a:lnTo>
                  <a:lnTo>
                    <a:pt x="129" y="47"/>
                  </a:lnTo>
                  <a:lnTo>
                    <a:pt x="132" y="51"/>
                  </a:lnTo>
                  <a:lnTo>
                    <a:pt x="139" y="53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4" y="56"/>
                  </a:lnTo>
                  <a:lnTo>
                    <a:pt x="154" y="56"/>
                  </a:lnTo>
                  <a:lnTo>
                    <a:pt x="166" y="57"/>
                  </a:lnTo>
                  <a:lnTo>
                    <a:pt x="171" y="60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80" y="67"/>
                  </a:lnTo>
                  <a:lnTo>
                    <a:pt x="182" y="74"/>
                  </a:lnTo>
                  <a:lnTo>
                    <a:pt x="182" y="74"/>
                  </a:lnTo>
                  <a:lnTo>
                    <a:pt x="186" y="81"/>
                  </a:lnTo>
                  <a:lnTo>
                    <a:pt x="188" y="85"/>
                  </a:lnTo>
                  <a:lnTo>
                    <a:pt x="192" y="89"/>
                  </a:lnTo>
                  <a:lnTo>
                    <a:pt x="192" y="89"/>
                  </a:lnTo>
                  <a:lnTo>
                    <a:pt x="196" y="93"/>
                  </a:lnTo>
                  <a:lnTo>
                    <a:pt x="202" y="94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222" y="99"/>
                  </a:lnTo>
                  <a:lnTo>
                    <a:pt x="222" y="99"/>
                  </a:lnTo>
                  <a:lnTo>
                    <a:pt x="227" y="102"/>
                  </a:lnTo>
                  <a:lnTo>
                    <a:pt x="232" y="105"/>
                  </a:lnTo>
                  <a:lnTo>
                    <a:pt x="232" y="105"/>
                  </a:lnTo>
                  <a:lnTo>
                    <a:pt x="241" y="111"/>
                  </a:lnTo>
                  <a:lnTo>
                    <a:pt x="245" y="112"/>
                  </a:lnTo>
                  <a:lnTo>
                    <a:pt x="250" y="113"/>
                  </a:lnTo>
                  <a:lnTo>
                    <a:pt x="250" y="113"/>
                  </a:lnTo>
                  <a:lnTo>
                    <a:pt x="259" y="113"/>
                  </a:lnTo>
                  <a:lnTo>
                    <a:pt x="268" y="111"/>
                  </a:lnTo>
                  <a:lnTo>
                    <a:pt x="268" y="111"/>
                  </a:lnTo>
                  <a:lnTo>
                    <a:pt x="275" y="108"/>
                  </a:lnTo>
                  <a:lnTo>
                    <a:pt x="282" y="108"/>
                  </a:lnTo>
                  <a:lnTo>
                    <a:pt x="282" y="108"/>
                  </a:lnTo>
                  <a:lnTo>
                    <a:pt x="285" y="109"/>
                  </a:lnTo>
                  <a:lnTo>
                    <a:pt x="289" y="111"/>
                  </a:lnTo>
                  <a:lnTo>
                    <a:pt x="296" y="117"/>
                  </a:lnTo>
                  <a:lnTo>
                    <a:pt x="301" y="122"/>
                  </a:lnTo>
                  <a:lnTo>
                    <a:pt x="305" y="127"/>
                  </a:lnTo>
                  <a:lnTo>
                    <a:pt x="305" y="127"/>
                  </a:lnTo>
                  <a:lnTo>
                    <a:pt x="310" y="135"/>
                  </a:lnTo>
                  <a:lnTo>
                    <a:pt x="310" y="135"/>
                  </a:lnTo>
                  <a:lnTo>
                    <a:pt x="312" y="137"/>
                  </a:lnTo>
                  <a:lnTo>
                    <a:pt x="312" y="137"/>
                  </a:lnTo>
                  <a:lnTo>
                    <a:pt x="319" y="148"/>
                  </a:lnTo>
                  <a:lnTo>
                    <a:pt x="319" y="148"/>
                  </a:lnTo>
                  <a:lnTo>
                    <a:pt x="326" y="156"/>
                  </a:lnTo>
                  <a:lnTo>
                    <a:pt x="335" y="164"/>
                  </a:lnTo>
                  <a:lnTo>
                    <a:pt x="347" y="169"/>
                  </a:lnTo>
                  <a:lnTo>
                    <a:pt x="353" y="172"/>
                  </a:lnTo>
                  <a:lnTo>
                    <a:pt x="359" y="173"/>
                  </a:lnTo>
                  <a:lnTo>
                    <a:pt x="359" y="173"/>
                  </a:lnTo>
                  <a:lnTo>
                    <a:pt x="367" y="173"/>
                  </a:lnTo>
                  <a:lnTo>
                    <a:pt x="373" y="173"/>
                  </a:lnTo>
                  <a:lnTo>
                    <a:pt x="373" y="173"/>
                  </a:lnTo>
                  <a:lnTo>
                    <a:pt x="382" y="172"/>
                  </a:lnTo>
                  <a:lnTo>
                    <a:pt x="390" y="173"/>
                  </a:lnTo>
                  <a:lnTo>
                    <a:pt x="390" y="173"/>
                  </a:lnTo>
                  <a:lnTo>
                    <a:pt x="393" y="176"/>
                  </a:lnTo>
                  <a:lnTo>
                    <a:pt x="395" y="178"/>
                  </a:lnTo>
                  <a:lnTo>
                    <a:pt x="395" y="178"/>
                  </a:lnTo>
                  <a:lnTo>
                    <a:pt x="398" y="186"/>
                  </a:lnTo>
                  <a:lnTo>
                    <a:pt x="398" y="186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403" y="197"/>
                  </a:lnTo>
                  <a:lnTo>
                    <a:pt x="404" y="199"/>
                  </a:lnTo>
                  <a:lnTo>
                    <a:pt x="404" y="199"/>
                  </a:lnTo>
                  <a:lnTo>
                    <a:pt x="408" y="205"/>
                  </a:lnTo>
                  <a:lnTo>
                    <a:pt x="410" y="211"/>
                  </a:lnTo>
                  <a:lnTo>
                    <a:pt x="410" y="211"/>
                  </a:lnTo>
                  <a:lnTo>
                    <a:pt x="412" y="215"/>
                  </a:lnTo>
                  <a:lnTo>
                    <a:pt x="412" y="215"/>
                  </a:lnTo>
                  <a:lnTo>
                    <a:pt x="412" y="220"/>
                  </a:lnTo>
                  <a:lnTo>
                    <a:pt x="413" y="225"/>
                  </a:lnTo>
                  <a:lnTo>
                    <a:pt x="413" y="225"/>
                  </a:lnTo>
                  <a:lnTo>
                    <a:pt x="416" y="229"/>
                  </a:lnTo>
                  <a:lnTo>
                    <a:pt x="418" y="233"/>
                  </a:lnTo>
                  <a:lnTo>
                    <a:pt x="426" y="239"/>
                  </a:lnTo>
                  <a:lnTo>
                    <a:pt x="426" y="239"/>
                  </a:lnTo>
                  <a:lnTo>
                    <a:pt x="431" y="243"/>
                  </a:lnTo>
                  <a:lnTo>
                    <a:pt x="435" y="250"/>
                  </a:lnTo>
                  <a:lnTo>
                    <a:pt x="435" y="250"/>
                  </a:lnTo>
                  <a:lnTo>
                    <a:pt x="438" y="257"/>
                  </a:lnTo>
                  <a:lnTo>
                    <a:pt x="440" y="265"/>
                  </a:lnTo>
                  <a:lnTo>
                    <a:pt x="440" y="265"/>
                  </a:lnTo>
                  <a:lnTo>
                    <a:pt x="442" y="275"/>
                  </a:lnTo>
                  <a:lnTo>
                    <a:pt x="445" y="280"/>
                  </a:lnTo>
                  <a:lnTo>
                    <a:pt x="447" y="285"/>
                  </a:lnTo>
                  <a:lnTo>
                    <a:pt x="447" y="285"/>
                  </a:lnTo>
                  <a:lnTo>
                    <a:pt x="451" y="290"/>
                  </a:lnTo>
                  <a:lnTo>
                    <a:pt x="451" y="290"/>
                  </a:lnTo>
                  <a:lnTo>
                    <a:pt x="455" y="296"/>
                  </a:lnTo>
                  <a:lnTo>
                    <a:pt x="456" y="301"/>
                  </a:lnTo>
                  <a:lnTo>
                    <a:pt x="456" y="301"/>
                  </a:lnTo>
                  <a:lnTo>
                    <a:pt x="456" y="306"/>
                  </a:lnTo>
                  <a:lnTo>
                    <a:pt x="456" y="306"/>
                  </a:lnTo>
                  <a:lnTo>
                    <a:pt x="456" y="312"/>
                  </a:lnTo>
                  <a:lnTo>
                    <a:pt x="458" y="317"/>
                  </a:lnTo>
                  <a:lnTo>
                    <a:pt x="458" y="317"/>
                  </a:lnTo>
                  <a:lnTo>
                    <a:pt x="460" y="321"/>
                  </a:lnTo>
                  <a:lnTo>
                    <a:pt x="463" y="325"/>
                  </a:lnTo>
                  <a:lnTo>
                    <a:pt x="469" y="330"/>
                  </a:lnTo>
                  <a:lnTo>
                    <a:pt x="469" y="330"/>
                  </a:lnTo>
                  <a:lnTo>
                    <a:pt x="474" y="334"/>
                  </a:lnTo>
                  <a:lnTo>
                    <a:pt x="475" y="338"/>
                  </a:lnTo>
                  <a:lnTo>
                    <a:pt x="477" y="341"/>
                  </a:lnTo>
                  <a:lnTo>
                    <a:pt x="477" y="341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Freeform 139">
              <a:extLst>
                <a:ext uri="{FF2B5EF4-FFF2-40B4-BE49-F238E27FC236}">
                  <a16:creationId xmlns:a16="http://schemas.microsoft.com/office/drawing/2014/main" id="{E7EFEC97-A42A-2040-889F-CF277CBB4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951" y="6257025"/>
              <a:ext cx="291771" cy="288078"/>
            </a:xfrm>
            <a:custGeom>
              <a:avLst/>
              <a:gdLst>
                <a:gd name="T0" fmla="*/ 100 w 158"/>
                <a:gd name="T1" fmla="*/ 127 h 156"/>
                <a:gd name="T2" fmla="*/ 103 w 158"/>
                <a:gd name="T3" fmla="*/ 134 h 156"/>
                <a:gd name="T4" fmla="*/ 106 w 158"/>
                <a:gd name="T5" fmla="*/ 142 h 156"/>
                <a:gd name="T6" fmla="*/ 96 w 158"/>
                <a:gd name="T7" fmla="*/ 152 h 156"/>
                <a:gd name="T8" fmla="*/ 82 w 158"/>
                <a:gd name="T9" fmla="*/ 156 h 156"/>
                <a:gd name="T10" fmla="*/ 66 w 158"/>
                <a:gd name="T11" fmla="*/ 152 h 156"/>
                <a:gd name="T12" fmla="*/ 56 w 158"/>
                <a:gd name="T13" fmla="*/ 148 h 156"/>
                <a:gd name="T14" fmla="*/ 45 w 158"/>
                <a:gd name="T15" fmla="*/ 150 h 156"/>
                <a:gd name="T16" fmla="*/ 37 w 158"/>
                <a:gd name="T17" fmla="*/ 152 h 156"/>
                <a:gd name="T18" fmla="*/ 31 w 158"/>
                <a:gd name="T19" fmla="*/ 153 h 156"/>
                <a:gd name="T20" fmla="*/ 26 w 158"/>
                <a:gd name="T21" fmla="*/ 152 h 156"/>
                <a:gd name="T22" fmla="*/ 17 w 158"/>
                <a:gd name="T23" fmla="*/ 142 h 156"/>
                <a:gd name="T24" fmla="*/ 5 w 158"/>
                <a:gd name="T25" fmla="*/ 130 h 156"/>
                <a:gd name="T26" fmla="*/ 0 w 158"/>
                <a:gd name="T27" fmla="*/ 127 h 156"/>
                <a:gd name="T28" fmla="*/ 0 w 158"/>
                <a:gd name="T29" fmla="*/ 119 h 156"/>
                <a:gd name="T30" fmla="*/ 4 w 158"/>
                <a:gd name="T31" fmla="*/ 109 h 156"/>
                <a:gd name="T32" fmla="*/ 10 w 158"/>
                <a:gd name="T33" fmla="*/ 96 h 156"/>
                <a:gd name="T34" fmla="*/ 9 w 158"/>
                <a:gd name="T35" fmla="*/ 88 h 156"/>
                <a:gd name="T36" fmla="*/ 13 w 158"/>
                <a:gd name="T37" fmla="*/ 78 h 156"/>
                <a:gd name="T38" fmla="*/ 23 w 158"/>
                <a:gd name="T39" fmla="*/ 72 h 156"/>
                <a:gd name="T40" fmla="*/ 34 w 158"/>
                <a:gd name="T41" fmla="*/ 64 h 156"/>
                <a:gd name="T42" fmla="*/ 41 w 158"/>
                <a:gd name="T43" fmla="*/ 51 h 156"/>
                <a:gd name="T44" fmla="*/ 40 w 158"/>
                <a:gd name="T45" fmla="*/ 36 h 156"/>
                <a:gd name="T46" fmla="*/ 38 w 158"/>
                <a:gd name="T47" fmla="*/ 28 h 156"/>
                <a:gd name="T48" fmla="*/ 42 w 158"/>
                <a:gd name="T49" fmla="*/ 22 h 156"/>
                <a:gd name="T50" fmla="*/ 54 w 158"/>
                <a:gd name="T51" fmla="*/ 14 h 156"/>
                <a:gd name="T52" fmla="*/ 71 w 158"/>
                <a:gd name="T53" fmla="*/ 0 h 156"/>
                <a:gd name="T54" fmla="*/ 75 w 158"/>
                <a:gd name="T55" fmla="*/ 0 h 156"/>
                <a:gd name="T56" fmla="*/ 88 w 158"/>
                <a:gd name="T57" fmla="*/ 3 h 156"/>
                <a:gd name="T58" fmla="*/ 93 w 158"/>
                <a:gd name="T59" fmla="*/ 7 h 156"/>
                <a:gd name="T60" fmla="*/ 102 w 158"/>
                <a:gd name="T61" fmla="*/ 9 h 156"/>
                <a:gd name="T62" fmla="*/ 116 w 158"/>
                <a:gd name="T63" fmla="*/ 8 h 156"/>
                <a:gd name="T64" fmla="*/ 139 w 158"/>
                <a:gd name="T65" fmla="*/ 12 h 156"/>
                <a:gd name="T66" fmla="*/ 142 w 158"/>
                <a:gd name="T67" fmla="*/ 13 h 156"/>
                <a:gd name="T68" fmla="*/ 140 w 158"/>
                <a:gd name="T69" fmla="*/ 25 h 156"/>
                <a:gd name="T70" fmla="*/ 142 w 158"/>
                <a:gd name="T71" fmla="*/ 35 h 156"/>
                <a:gd name="T72" fmla="*/ 148 w 158"/>
                <a:gd name="T73" fmla="*/ 42 h 156"/>
                <a:gd name="T74" fmla="*/ 151 w 158"/>
                <a:gd name="T75" fmla="*/ 45 h 156"/>
                <a:gd name="T76" fmla="*/ 153 w 158"/>
                <a:gd name="T77" fmla="*/ 54 h 156"/>
                <a:gd name="T78" fmla="*/ 152 w 158"/>
                <a:gd name="T79" fmla="*/ 62 h 156"/>
                <a:gd name="T80" fmla="*/ 152 w 158"/>
                <a:gd name="T81" fmla="*/ 73 h 156"/>
                <a:gd name="T82" fmla="*/ 157 w 158"/>
                <a:gd name="T83" fmla="*/ 88 h 156"/>
                <a:gd name="T84" fmla="*/ 158 w 158"/>
                <a:gd name="T85" fmla="*/ 91 h 156"/>
                <a:gd name="T86" fmla="*/ 143 w 158"/>
                <a:gd name="T87" fmla="*/ 96 h 156"/>
                <a:gd name="T88" fmla="*/ 122 w 158"/>
                <a:gd name="T89" fmla="*/ 106 h 156"/>
                <a:gd name="T90" fmla="*/ 117 w 158"/>
                <a:gd name="T91" fmla="*/ 107 h 156"/>
                <a:gd name="T92" fmla="*/ 102 w 158"/>
                <a:gd name="T93" fmla="*/ 118 h 156"/>
                <a:gd name="T94" fmla="*/ 100 w 158"/>
                <a:gd name="T95" fmla="*/ 12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156">
                  <a:moveTo>
                    <a:pt x="100" y="124"/>
                  </a:moveTo>
                  <a:lnTo>
                    <a:pt x="100" y="124"/>
                  </a:lnTo>
                  <a:lnTo>
                    <a:pt x="100" y="127"/>
                  </a:lnTo>
                  <a:lnTo>
                    <a:pt x="101" y="130"/>
                  </a:lnTo>
                  <a:lnTo>
                    <a:pt x="103" y="134"/>
                  </a:lnTo>
                  <a:lnTo>
                    <a:pt x="103" y="134"/>
                  </a:lnTo>
                  <a:lnTo>
                    <a:pt x="106" y="138"/>
                  </a:lnTo>
                  <a:lnTo>
                    <a:pt x="106" y="142"/>
                  </a:lnTo>
                  <a:lnTo>
                    <a:pt x="106" y="142"/>
                  </a:lnTo>
                  <a:lnTo>
                    <a:pt x="105" y="146"/>
                  </a:lnTo>
                  <a:lnTo>
                    <a:pt x="102" y="148"/>
                  </a:lnTo>
                  <a:lnTo>
                    <a:pt x="96" y="152"/>
                  </a:lnTo>
                  <a:lnTo>
                    <a:pt x="96" y="152"/>
                  </a:lnTo>
                  <a:lnTo>
                    <a:pt x="89" y="155"/>
                  </a:lnTo>
                  <a:lnTo>
                    <a:pt x="82" y="156"/>
                  </a:lnTo>
                  <a:lnTo>
                    <a:pt x="74" y="155"/>
                  </a:lnTo>
                  <a:lnTo>
                    <a:pt x="69" y="153"/>
                  </a:lnTo>
                  <a:lnTo>
                    <a:pt x="66" y="152"/>
                  </a:lnTo>
                  <a:lnTo>
                    <a:pt x="66" y="152"/>
                  </a:lnTo>
                  <a:lnTo>
                    <a:pt x="61" y="150"/>
                  </a:lnTo>
                  <a:lnTo>
                    <a:pt x="56" y="148"/>
                  </a:lnTo>
                  <a:lnTo>
                    <a:pt x="51" y="148"/>
                  </a:lnTo>
                  <a:lnTo>
                    <a:pt x="45" y="150"/>
                  </a:lnTo>
                  <a:lnTo>
                    <a:pt x="45" y="150"/>
                  </a:lnTo>
                  <a:lnTo>
                    <a:pt x="37" y="152"/>
                  </a:lnTo>
                  <a:lnTo>
                    <a:pt x="37" y="152"/>
                  </a:lnTo>
                  <a:lnTo>
                    <a:pt x="37" y="152"/>
                  </a:lnTo>
                  <a:lnTo>
                    <a:pt x="37" y="152"/>
                  </a:lnTo>
                  <a:lnTo>
                    <a:pt x="32" y="155"/>
                  </a:lnTo>
                  <a:lnTo>
                    <a:pt x="31" y="153"/>
                  </a:lnTo>
                  <a:lnTo>
                    <a:pt x="28" y="153"/>
                  </a:lnTo>
                  <a:lnTo>
                    <a:pt x="28" y="153"/>
                  </a:lnTo>
                  <a:lnTo>
                    <a:pt x="26" y="152"/>
                  </a:lnTo>
                  <a:lnTo>
                    <a:pt x="26" y="152"/>
                  </a:lnTo>
                  <a:lnTo>
                    <a:pt x="20" y="147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1" y="136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4" y="109"/>
                  </a:lnTo>
                  <a:lnTo>
                    <a:pt x="9" y="101"/>
                  </a:lnTo>
                  <a:lnTo>
                    <a:pt x="10" y="96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9" y="88"/>
                  </a:lnTo>
                  <a:lnTo>
                    <a:pt x="8" y="85"/>
                  </a:lnTo>
                  <a:lnTo>
                    <a:pt x="8" y="85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17" y="74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8" y="68"/>
                  </a:lnTo>
                  <a:lnTo>
                    <a:pt x="34" y="64"/>
                  </a:lnTo>
                  <a:lnTo>
                    <a:pt x="38" y="59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2" y="48"/>
                  </a:lnTo>
                  <a:lnTo>
                    <a:pt x="41" y="44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8" y="32"/>
                  </a:lnTo>
                  <a:lnTo>
                    <a:pt x="38" y="28"/>
                  </a:lnTo>
                  <a:lnTo>
                    <a:pt x="40" y="25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7" y="18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64" y="9"/>
                  </a:lnTo>
                  <a:lnTo>
                    <a:pt x="68" y="5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3" y="7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102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16" y="8"/>
                  </a:lnTo>
                  <a:lnTo>
                    <a:pt x="124" y="8"/>
                  </a:lnTo>
                  <a:lnTo>
                    <a:pt x="133" y="9"/>
                  </a:lnTo>
                  <a:lnTo>
                    <a:pt x="139" y="12"/>
                  </a:lnTo>
                  <a:lnTo>
                    <a:pt x="139" y="12"/>
                  </a:lnTo>
                  <a:lnTo>
                    <a:pt x="142" y="13"/>
                  </a:lnTo>
                  <a:lnTo>
                    <a:pt x="142" y="13"/>
                  </a:lnTo>
                  <a:lnTo>
                    <a:pt x="142" y="17"/>
                  </a:lnTo>
                  <a:lnTo>
                    <a:pt x="142" y="17"/>
                  </a:lnTo>
                  <a:lnTo>
                    <a:pt x="140" y="25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2" y="35"/>
                  </a:lnTo>
                  <a:lnTo>
                    <a:pt x="143" y="39"/>
                  </a:lnTo>
                  <a:lnTo>
                    <a:pt x="143" y="39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1" y="45"/>
                  </a:lnTo>
                  <a:lnTo>
                    <a:pt x="151" y="45"/>
                  </a:lnTo>
                  <a:lnTo>
                    <a:pt x="153" y="48"/>
                  </a:lnTo>
                  <a:lnTo>
                    <a:pt x="153" y="49"/>
                  </a:lnTo>
                  <a:lnTo>
                    <a:pt x="153" y="54"/>
                  </a:lnTo>
                  <a:lnTo>
                    <a:pt x="153" y="54"/>
                  </a:lnTo>
                  <a:lnTo>
                    <a:pt x="152" y="62"/>
                  </a:lnTo>
                  <a:lnTo>
                    <a:pt x="152" y="62"/>
                  </a:lnTo>
                  <a:lnTo>
                    <a:pt x="152" y="65"/>
                  </a:lnTo>
                  <a:lnTo>
                    <a:pt x="152" y="65"/>
                  </a:lnTo>
                  <a:lnTo>
                    <a:pt x="152" y="73"/>
                  </a:lnTo>
                  <a:lnTo>
                    <a:pt x="153" y="79"/>
                  </a:lnTo>
                  <a:lnTo>
                    <a:pt x="153" y="79"/>
                  </a:lnTo>
                  <a:lnTo>
                    <a:pt x="157" y="88"/>
                  </a:lnTo>
                  <a:lnTo>
                    <a:pt x="157" y="88"/>
                  </a:lnTo>
                  <a:lnTo>
                    <a:pt x="158" y="91"/>
                  </a:lnTo>
                  <a:lnTo>
                    <a:pt x="158" y="91"/>
                  </a:lnTo>
                  <a:lnTo>
                    <a:pt x="152" y="92"/>
                  </a:lnTo>
                  <a:lnTo>
                    <a:pt x="152" y="92"/>
                  </a:lnTo>
                  <a:lnTo>
                    <a:pt x="143" y="96"/>
                  </a:lnTo>
                  <a:lnTo>
                    <a:pt x="134" y="101"/>
                  </a:lnTo>
                  <a:lnTo>
                    <a:pt x="134" y="101"/>
                  </a:lnTo>
                  <a:lnTo>
                    <a:pt x="122" y="106"/>
                  </a:lnTo>
                  <a:lnTo>
                    <a:pt x="122" y="106"/>
                  </a:lnTo>
                  <a:lnTo>
                    <a:pt x="117" y="107"/>
                  </a:lnTo>
                  <a:lnTo>
                    <a:pt x="117" y="107"/>
                  </a:lnTo>
                  <a:lnTo>
                    <a:pt x="112" y="110"/>
                  </a:lnTo>
                  <a:lnTo>
                    <a:pt x="106" y="113"/>
                  </a:lnTo>
                  <a:lnTo>
                    <a:pt x="102" y="118"/>
                  </a:lnTo>
                  <a:lnTo>
                    <a:pt x="101" y="120"/>
                  </a:lnTo>
                  <a:lnTo>
                    <a:pt x="100" y="124"/>
                  </a:lnTo>
                  <a:lnTo>
                    <a:pt x="100" y="12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Freeform 140">
              <a:extLst>
                <a:ext uri="{FF2B5EF4-FFF2-40B4-BE49-F238E27FC236}">
                  <a16:creationId xmlns:a16="http://schemas.microsoft.com/office/drawing/2014/main" id="{EFF4B1DB-9BC3-CC46-BB11-B8CD34388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053" y="6510017"/>
              <a:ext cx="515216" cy="437658"/>
            </a:xfrm>
            <a:custGeom>
              <a:avLst/>
              <a:gdLst>
                <a:gd name="T0" fmla="*/ 254 w 279"/>
                <a:gd name="T1" fmla="*/ 107 h 237"/>
                <a:gd name="T2" fmla="*/ 258 w 279"/>
                <a:gd name="T3" fmla="*/ 120 h 237"/>
                <a:gd name="T4" fmla="*/ 271 w 279"/>
                <a:gd name="T5" fmla="*/ 132 h 237"/>
                <a:gd name="T6" fmla="*/ 277 w 279"/>
                <a:gd name="T7" fmla="*/ 148 h 237"/>
                <a:gd name="T8" fmla="*/ 268 w 279"/>
                <a:gd name="T9" fmla="*/ 169 h 237"/>
                <a:gd name="T10" fmla="*/ 235 w 279"/>
                <a:gd name="T11" fmla="*/ 190 h 237"/>
                <a:gd name="T12" fmla="*/ 222 w 279"/>
                <a:gd name="T13" fmla="*/ 185 h 237"/>
                <a:gd name="T14" fmla="*/ 202 w 279"/>
                <a:gd name="T15" fmla="*/ 164 h 237"/>
                <a:gd name="T16" fmla="*/ 185 w 279"/>
                <a:gd name="T17" fmla="*/ 158 h 237"/>
                <a:gd name="T18" fmla="*/ 173 w 279"/>
                <a:gd name="T19" fmla="*/ 162 h 237"/>
                <a:gd name="T20" fmla="*/ 165 w 279"/>
                <a:gd name="T21" fmla="*/ 158 h 237"/>
                <a:gd name="T22" fmla="*/ 153 w 279"/>
                <a:gd name="T23" fmla="*/ 150 h 237"/>
                <a:gd name="T24" fmla="*/ 131 w 279"/>
                <a:gd name="T25" fmla="*/ 155 h 237"/>
                <a:gd name="T26" fmla="*/ 124 w 279"/>
                <a:gd name="T27" fmla="*/ 161 h 237"/>
                <a:gd name="T28" fmla="*/ 106 w 279"/>
                <a:gd name="T29" fmla="*/ 158 h 237"/>
                <a:gd name="T30" fmla="*/ 91 w 279"/>
                <a:gd name="T31" fmla="*/ 166 h 237"/>
                <a:gd name="T32" fmla="*/ 82 w 279"/>
                <a:gd name="T33" fmla="*/ 186 h 237"/>
                <a:gd name="T34" fmla="*/ 86 w 279"/>
                <a:gd name="T35" fmla="*/ 214 h 237"/>
                <a:gd name="T36" fmla="*/ 94 w 279"/>
                <a:gd name="T37" fmla="*/ 227 h 237"/>
                <a:gd name="T38" fmla="*/ 91 w 279"/>
                <a:gd name="T39" fmla="*/ 235 h 237"/>
                <a:gd name="T40" fmla="*/ 81 w 279"/>
                <a:gd name="T41" fmla="*/ 237 h 237"/>
                <a:gd name="T42" fmla="*/ 67 w 279"/>
                <a:gd name="T43" fmla="*/ 227 h 237"/>
                <a:gd name="T44" fmla="*/ 45 w 279"/>
                <a:gd name="T45" fmla="*/ 228 h 237"/>
                <a:gd name="T46" fmla="*/ 26 w 279"/>
                <a:gd name="T47" fmla="*/ 224 h 237"/>
                <a:gd name="T48" fmla="*/ 0 w 279"/>
                <a:gd name="T49" fmla="*/ 200 h 237"/>
                <a:gd name="T50" fmla="*/ 20 w 279"/>
                <a:gd name="T51" fmla="*/ 164 h 237"/>
                <a:gd name="T52" fmla="*/ 36 w 279"/>
                <a:gd name="T53" fmla="*/ 132 h 237"/>
                <a:gd name="T54" fmla="*/ 36 w 279"/>
                <a:gd name="T55" fmla="*/ 116 h 237"/>
                <a:gd name="T56" fmla="*/ 31 w 279"/>
                <a:gd name="T57" fmla="*/ 98 h 237"/>
                <a:gd name="T58" fmla="*/ 34 w 279"/>
                <a:gd name="T59" fmla="*/ 89 h 237"/>
                <a:gd name="T60" fmla="*/ 37 w 279"/>
                <a:gd name="T61" fmla="*/ 73 h 237"/>
                <a:gd name="T62" fmla="*/ 39 w 279"/>
                <a:gd name="T63" fmla="*/ 61 h 237"/>
                <a:gd name="T64" fmla="*/ 36 w 279"/>
                <a:gd name="T65" fmla="*/ 32 h 237"/>
                <a:gd name="T66" fmla="*/ 41 w 279"/>
                <a:gd name="T67" fmla="*/ 30 h 237"/>
                <a:gd name="T68" fmla="*/ 51 w 279"/>
                <a:gd name="T69" fmla="*/ 36 h 237"/>
                <a:gd name="T70" fmla="*/ 59 w 279"/>
                <a:gd name="T71" fmla="*/ 41 h 237"/>
                <a:gd name="T72" fmla="*/ 76 w 279"/>
                <a:gd name="T73" fmla="*/ 44 h 237"/>
                <a:gd name="T74" fmla="*/ 91 w 279"/>
                <a:gd name="T75" fmla="*/ 41 h 237"/>
                <a:gd name="T76" fmla="*/ 96 w 279"/>
                <a:gd name="T77" fmla="*/ 28 h 237"/>
                <a:gd name="T78" fmla="*/ 94 w 279"/>
                <a:gd name="T79" fmla="*/ 18 h 237"/>
                <a:gd name="T80" fmla="*/ 97 w 279"/>
                <a:gd name="T81" fmla="*/ 5 h 237"/>
                <a:gd name="T82" fmla="*/ 102 w 279"/>
                <a:gd name="T83" fmla="*/ 0 h 237"/>
                <a:gd name="T84" fmla="*/ 114 w 279"/>
                <a:gd name="T85" fmla="*/ 11 h 237"/>
                <a:gd name="T86" fmla="*/ 125 w 279"/>
                <a:gd name="T87" fmla="*/ 23 h 237"/>
                <a:gd name="T88" fmla="*/ 134 w 279"/>
                <a:gd name="T89" fmla="*/ 39 h 237"/>
                <a:gd name="T90" fmla="*/ 146 w 279"/>
                <a:gd name="T91" fmla="*/ 48 h 237"/>
                <a:gd name="T92" fmla="*/ 161 w 279"/>
                <a:gd name="T93" fmla="*/ 44 h 237"/>
                <a:gd name="T94" fmla="*/ 176 w 279"/>
                <a:gd name="T95" fmla="*/ 47 h 237"/>
                <a:gd name="T96" fmla="*/ 194 w 279"/>
                <a:gd name="T97" fmla="*/ 61 h 237"/>
                <a:gd name="T98" fmla="*/ 221 w 279"/>
                <a:gd name="T99" fmla="*/ 80 h 237"/>
                <a:gd name="T100" fmla="*/ 253 w 279"/>
                <a:gd name="T101" fmla="*/ 85 h 237"/>
                <a:gd name="T102" fmla="*/ 261 w 279"/>
                <a:gd name="T103" fmla="*/ 93 h 237"/>
                <a:gd name="T104" fmla="*/ 258 w 279"/>
                <a:gd name="T105" fmla="*/ 9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9" h="237">
                  <a:moveTo>
                    <a:pt x="258" y="99"/>
                  </a:moveTo>
                  <a:lnTo>
                    <a:pt x="258" y="99"/>
                  </a:lnTo>
                  <a:lnTo>
                    <a:pt x="254" y="104"/>
                  </a:lnTo>
                  <a:lnTo>
                    <a:pt x="254" y="107"/>
                  </a:lnTo>
                  <a:lnTo>
                    <a:pt x="253" y="111"/>
                  </a:lnTo>
                  <a:lnTo>
                    <a:pt x="253" y="111"/>
                  </a:lnTo>
                  <a:lnTo>
                    <a:pt x="254" y="116"/>
                  </a:lnTo>
                  <a:lnTo>
                    <a:pt x="258" y="120"/>
                  </a:lnTo>
                  <a:lnTo>
                    <a:pt x="266" y="127"/>
                  </a:lnTo>
                  <a:lnTo>
                    <a:pt x="266" y="127"/>
                  </a:lnTo>
                  <a:lnTo>
                    <a:pt x="268" y="130"/>
                  </a:lnTo>
                  <a:lnTo>
                    <a:pt x="271" y="132"/>
                  </a:lnTo>
                  <a:lnTo>
                    <a:pt x="271" y="132"/>
                  </a:lnTo>
                  <a:lnTo>
                    <a:pt x="279" y="139"/>
                  </a:lnTo>
                  <a:lnTo>
                    <a:pt x="279" y="139"/>
                  </a:lnTo>
                  <a:lnTo>
                    <a:pt x="277" y="148"/>
                  </a:lnTo>
                  <a:lnTo>
                    <a:pt x="275" y="157"/>
                  </a:lnTo>
                  <a:lnTo>
                    <a:pt x="272" y="163"/>
                  </a:lnTo>
                  <a:lnTo>
                    <a:pt x="268" y="169"/>
                  </a:lnTo>
                  <a:lnTo>
                    <a:pt x="268" y="169"/>
                  </a:lnTo>
                  <a:lnTo>
                    <a:pt x="261" y="177"/>
                  </a:lnTo>
                  <a:lnTo>
                    <a:pt x="250" y="183"/>
                  </a:lnTo>
                  <a:lnTo>
                    <a:pt x="240" y="189"/>
                  </a:lnTo>
                  <a:lnTo>
                    <a:pt x="235" y="190"/>
                  </a:lnTo>
                  <a:lnTo>
                    <a:pt x="231" y="190"/>
                  </a:lnTo>
                  <a:lnTo>
                    <a:pt x="231" y="190"/>
                  </a:lnTo>
                  <a:lnTo>
                    <a:pt x="227" y="189"/>
                  </a:lnTo>
                  <a:lnTo>
                    <a:pt x="222" y="185"/>
                  </a:lnTo>
                  <a:lnTo>
                    <a:pt x="213" y="176"/>
                  </a:lnTo>
                  <a:lnTo>
                    <a:pt x="213" y="176"/>
                  </a:lnTo>
                  <a:lnTo>
                    <a:pt x="207" y="171"/>
                  </a:lnTo>
                  <a:lnTo>
                    <a:pt x="202" y="164"/>
                  </a:lnTo>
                  <a:lnTo>
                    <a:pt x="196" y="161"/>
                  </a:lnTo>
                  <a:lnTo>
                    <a:pt x="189" y="158"/>
                  </a:lnTo>
                  <a:lnTo>
                    <a:pt x="189" y="158"/>
                  </a:lnTo>
                  <a:lnTo>
                    <a:pt x="185" y="158"/>
                  </a:lnTo>
                  <a:lnTo>
                    <a:pt x="182" y="159"/>
                  </a:lnTo>
                  <a:lnTo>
                    <a:pt x="176" y="161"/>
                  </a:lnTo>
                  <a:lnTo>
                    <a:pt x="176" y="161"/>
                  </a:lnTo>
                  <a:lnTo>
                    <a:pt x="173" y="162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65" y="158"/>
                  </a:lnTo>
                  <a:lnTo>
                    <a:pt x="165" y="158"/>
                  </a:lnTo>
                  <a:lnTo>
                    <a:pt x="160" y="153"/>
                  </a:lnTo>
                  <a:lnTo>
                    <a:pt x="157" y="152"/>
                  </a:lnTo>
                  <a:lnTo>
                    <a:pt x="153" y="150"/>
                  </a:lnTo>
                  <a:lnTo>
                    <a:pt x="153" y="150"/>
                  </a:lnTo>
                  <a:lnTo>
                    <a:pt x="147" y="149"/>
                  </a:lnTo>
                  <a:lnTo>
                    <a:pt x="141" y="150"/>
                  </a:lnTo>
                  <a:lnTo>
                    <a:pt x="136" y="153"/>
                  </a:lnTo>
                  <a:lnTo>
                    <a:pt x="131" y="155"/>
                  </a:lnTo>
                  <a:lnTo>
                    <a:pt x="131" y="155"/>
                  </a:lnTo>
                  <a:lnTo>
                    <a:pt x="128" y="158"/>
                  </a:lnTo>
                  <a:lnTo>
                    <a:pt x="128" y="158"/>
                  </a:lnTo>
                  <a:lnTo>
                    <a:pt x="124" y="161"/>
                  </a:lnTo>
                  <a:lnTo>
                    <a:pt x="119" y="159"/>
                  </a:lnTo>
                  <a:lnTo>
                    <a:pt x="119" y="159"/>
                  </a:lnTo>
                  <a:lnTo>
                    <a:pt x="113" y="158"/>
                  </a:lnTo>
                  <a:lnTo>
                    <a:pt x="106" y="158"/>
                  </a:lnTo>
                  <a:lnTo>
                    <a:pt x="100" y="159"/>
                  </a:lnTo>
                  <a:lnTo>
                    <a:pt x="95" y="162"/>
                  </a:lnTo>
                  <a:lnTo>
                    <a:pt x="95" y="162"/>
                  </a:lnTo>
                  <a:lnTo>
                    <a:pt x="91" y="166"/>
                  </a:lnTo>
                  <a:lnTo>
                    <a:pt x="87" y="172"/>
                  </a:lnTo>
                  <a:lnTo>
                    <a:pt x="83" y="178"/>
                  </a:lnTo>
                  <a:lnTo>
                    <a:pt x="82" y="186"/>
                  </a:lnTo>
                  <a:lnTo>
                    <a:pt x="82" y="186"/>
                  </a:lnTo>
                  <a:lnTo>
                    <a:pt x="82" y="192"/>
                  </a:lnTo>
                  <a:lnTo>
                    <a:pt x="82" y="200"/>
                  </a:lnTo>
                  <a:lnTo>
                    <a:pt x="83" y="206"/>
                  </a:lnTo>
                  <a:lnTo>
                    <a:pt x="86" y="214"/>
                  </a:lnTo>
                  <a:lnTo>
                    <a:pt x="86" y="214"/>
                  </a:lnTo>
                  <a:lnTo>
                    <a:pt x="90" y="220"/>
                  </a:lnTo>
                  <a:lnTo>
                    <a:pt x="90" y="220"/>
                  </a:lnTo>
                  <a:lnTo>
                    <a:pt x="94" y="227"/>
                  </a:lnTo>
                  <a:lnTo>
                    <a:pt x="95" y="231"/>
                  </a:lnTo>
                  <a:lnTo>
                    <a:pt x="94" y="233"/>
                  </a:lnTo>
                  <a:lnTo>
                    <a:pt x="94" y="233"/>
                  </a:lnTo>
                  <a:lnTo>
                    <a:pt x="91" y="235"/>
                  </a:lnTo>
                  <a:lnTo>
                    <a:pt x="87" y="236"/>
                  </a:lnTo>
                  <a:lnTo>
                    <a:pt x="87" y="236"/>
                  </a:lnTo>
                  <a:lnTo>
                    <a:pt x="81" y="237"/>
                  </a:lnTo>
                  <a:lnTo>
                    <a:pt x="81" y="237"/>
                  </a:lnTo>
                  <a:lnTo>
                    <a:pt x="77" y="232"/>
                  </a:lnTo>
                  <a:lnTo>
                    <a:pt x="71" y="228"/>
                  </a:lnTo>
                  <a:lnTo>
                    <a:pt x="71" y="228"/>
                  </a:lnTo>
                  <a:lnTo>
                    <a:pt x="67" y="227"/>
                  </a:lnTo>
                  <a:lnTo>
                    <a:pt x="62" y="227"/>
                  </a:lnTo>
                  <a:lnTo>
                    <a:pt x="51" y="227"/>
                  </a:lnTo>
                  <a:lnTo>
                    <a:pt x="51" y="227"/>
                  </a:lnTo>
                  <a:lnTo>
                    <a:pt x="45" y="228"/>
                  </a:lnTo>
                  <a:lnTo>
                    <a:pt x="39" y="227"/>
                  </a:lnTo>
                  <a:lnTo>
                    <a:pt x="39" y="227"/>
                  </a:lnTo>
                  <a:lnTo>
                    <a:pt x="32" y="226"/>
                  </a:lnTo>
                  <a:lnTo>
                    <a:pt x="26" y="224"/>
                  </a:lnTo>
                  <a:lnTo>
                    <a:pt x="21" y="222"/>
                  </a:lnTo>
                  <a:lnTo>
                    <a:pt x="17" y="218"/>
                  </a:lnTo>
                  <a:lnTo>
                    <a:pt x="8" y="21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7" y="187"/>
                  </a:lnTo>
                  <a:lnTo>
                    <a:pt x="7" y="187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6" y="132"/>
                  </a:lnTo>
                  <a:lnTo>
                    <a:pt x="37" y="127"/>
                  </a:lnTo>
                  <a:lnTo>
                    <a:pt x="39" y="122"/>
                  </a:lnTo>
                  <a:lnTo>
                    <a:pt x="39" y="122"/>
                  </a:lnTo>
                  <a:lnTo>
                    <a:pt x="36" y="116"/>
                  </a:lnTo>
                  <a:lnTo>
                    <a:pt x="34" y="109"/>
                  </a:lnTo>
                  <a:lnTo>
                    <a:pt x="34" y="109"/>
                  </a:lnTo>
                  <a:lnTo>
                    <a:pt x="31" y="103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1" y="94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6" y="81"/>
                  </a:lnTo>
                  <a:lnTo>
                    <a:pt x="36" y="81"/>
                  </a:lnTo>
                  <a:lnTo>
                    <a:pt x="37" y="73"/>
                  </a:lnTo>
                  <a:lnTo>
                    <a:pt x="37" y="73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9" y="61"/>
                  </a:lnTo>
                  <a:lnTo>
                    <a:pt x="39" y="61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39" y="41"/>
                  </a:lnTo>
                  <a:lnTo>
                    <a:pt x="36" y="32"/>
                  </a:lnTo>
                  <a:lnTo>
                    <a:pt x="35" y="30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4" y="30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9" y="41"/>
                  </a:lnTo>
                  <a:lnTo>
                    <a:pt x="64" y="43"/>
                  </a:lnTo>
                  <a:lnTo>
                    <a:pt x="71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83" y="43"/>
                  </a:lnTo>
                  <a:lnTo>
                    <a:pt x="83" y="43"/>
                  </a:lnTo>
                  <a:lnTo>
                    <a:pt x="88" y="42"/>
                  </a:lnTo>
                  <a:lnTo>
                    <a:pt x="91" y="41"/>
                  </a:lnTo>
                  <a:lnTo>
                    <a:pt x="94" y="37"/>
                  </a:lnTo>
                  <a:lnTo>
                    <a:pt x="95" y="34"/>
                  </a:lnTo>
                  <a:lnTo>
                    <a:pt x="95" y="34"/>
                  </a:lnTo>
                  <a:lnTo>
                    <a:pt x="96" y="28"/>
                  </a:lnTo>
                  <a:lnTo>
                    <a:pt x="95" y="23"/>
                  </a:lnTo>
                  <a:lnTo>
                    <a:pt x="94" y="21"/>
                  </a:lnTo>
                  <a:lnTo>
                    <a:pt x="94" y="21"/>
                  </a:lnTo>
                  <a:lnTo>
                    <a:pt x="94" y="18"/>
                  </a:lnTo>
                  <a:lnTo>
                    <a:pt x="94" y="13"/>
                  </a:lnTo>
                  <a:lnTo>
                    <a:pt x="95" y="9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10" y="5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9" y="18"/>
                  </a:lnTo>
                  <a:lnTo>
                    <a:pt x="125" y="23"/>
                  </a:lnTo>
                  <a:lnTo>
                    <a:pt x="125" y="23"/>
                  </a:lnTo>
                  <a:lnTo>
                    <a:pt x="132" y="27"/>
                  </a:lnTo>
                  <a:lnTo>
                    <a:pt x="132" y="27"/>
                  </a:lnTo>
                  <a:lnTo>
                    <a:pt x="133" y="33"/>
                  </a:lnTo>
                  <a:lnTo>
                    <a:pt x="134" y="39"/>
                  </a:lnTo>
                  <a:lnTo>
                    <a:pt x="137" y="44"/>
                  </a:lnTo>
                  <a:lnTo>
                    <a:pt x="142" y="47"/>
                  </a:lnTo>
                  <a:lnTo>
                    <a:pt x="142" y="47"/>
                  </a:lnTo>
                  <a:lnTo>
                    <a:pt x="146" y="48"/>
                  </a:lnTo>
                  <a:lnTo>
                    <a:pt x="150" y="48"/>
                  </a:lnTo>
                  <a:lnTo>
                    <a:pt x="156" y="46"/>
                  </a:lnTo>
                  <a:lnTo>
                    <a:pt x="156" y="46"/>
                  </a:lnTo>
                  <a:lnTo>
                    <a:pt x="161" y="44"/>
                  </a:lnTo>
                  <a:lnTo>
                    <a:pt x="161" y="44"/>
                  </a:lnTo>
                  <a:lnTo>
                    <a:pt x="169" y="44"/>
                  </a:lnTo>
                  <a:lnTo>
                    <a:pt x="176" y="47"/>
                  </a:lnTo>
                  <a:lnTo>
                    <a:pt x="176" y="47"/>
                  </a:lnTo>
                  <a:lnTo>
                    <a:pt x="182" y="50"/>
                  </a:lnTo>
                  <a:lnTo>
                    <a:pt x="187" y="53"/>
                  </a:lnTo>
                  <a:lnTo>
                    <a:pt x="194" y="61"/>
                  </a:lnTo>
                  <a:lnTo>
                    <a:pt x="194" y="61"/>
                  </a:lnTo>
                  <a:lnTo>
                    <a:pt x="202" y="69"/>
                  </a:lnTo>
                  <a:lnTo>
                    <a:pt x="202" y="69"/>
                  </a:lnTo>
                  <a:lnTo>
                    <a:pt x="211" y="76"/>
                  </a:lnTo>
                  <a:lnTo>
                    <a:pt x="221" y="80"/>
                  </a:lnTo>
                  <a:lnTo>
                    <a:pt x="231" y="83"/>
                  </a:lnTo>
                  <a:lnTo>
                    <a:pt x="243" y="84"/>
                  </a:lnTo>
                  <a:lnTo>
                    <a:pt x="243" y="84"/>
                  </a:lnTo>
                  <a:lnTo>
                    <a:pt x="253" y="85"/>
                  </a:lnTo>
                  <a:lnTo>
                    <a:pt x="257" y="88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61" y="93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258" y="99"/>
                  </a:lnTo>
                  <a:lnTo>
                    <a:pt x="258" y="99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Freeform 141">
              <a:extLst>
                <a:ext uri="{FF2B5EF4-FFF2-40B4-BE49-F238E27FC236}">
                  <a16:creationId xmlns:a16="http://schemas.microsoft.com/office/drawing/2014/main" id="{ABEDE29B-200A-D446-AEAD-717518C0C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694" y="5854454"/>
              <a:ext cx="860541" cy="555844"/>
            </a:xfrm>
            <a:custGeom>
              <a:avLst/>
              <a:gdLst>
                <a:gd name="T0" fmla="*/ 275 w 466"/>
                <a:gd name="T1" fmla="*/ 176 h 301"/>
                <a:gd name="T2" fmla="*/ 273 w 466"/>
                <a:gd name="T3" fmla="*/ 202 h 301"/>
                <a:gd name="T4" fmla="*/ 268 w 466"/>
                <a:gd name="T5" fmla="*/ 214 h 301"/>
                <a:gd name="T6" fmla="*/ 249 w 466"/>
                <a:gd name="T7" fmla="*/ 227 h 301"/>
                <a:gd name="T8" fmla="*/ 236 w 466"/>
                <a:gd name="T9" fmla="*/ 251 h 301"/>
                <a:gd name="T10" fmla="*/ 239 w 466"/>
                <a:gd name="T11" fmla="*/ 268 h 301"/>
                <a:gd name="T12" fmla="*/ 218 w 466"/>
                <a:gd name="T13" fmla="*/ 285 h 301"/>
                <a:gd name="T14" fmla="*/ 201 w 466"/>
                <a:gd name="T15" fmla="*/ 292 h 301"/>
                <a:gd name="T16" fmla="*/ 193 w 466"/>
                <a:gd name="T17" fmla="*/ 281 h 301"/>
                <a:gd name="T18" fmla="*/ 190 w 466"/>
                <a:gd name="T19" fmla="*/ 271 h 301"/>
                <a:gd name="T20" fmla="*/ 171 w 466"/>
                <a:gd name="T21" fmla="*/ 271 h 301"/>
                <a:gd name="T22" fmla="*/ 159 w 466"/>
                <a:gd name="T23" fmla="*/ 282 h 301"/>
                <a:gd name="T24" fmla="*/ 146 w 466"/>
                <a:gd name="T25" fmla="*/ 285 h 301"/>
                <a:gd name="T26" fmla="*/ 125 w 466"/>
                <a:gd name="T27" fmla="*/ 291 h 301"/>
                <a:gd name="T28" fmla="*/ 118 w 466"/>
                <a:gd name="T29" fmla="*/ 300 h 301"/>
                <a:gd name="T30" fmla="*/ 100 w 466"/>
                <a:gd name="T31" fmla="*/ 292 h 301"/>
                <a:gd name="T32" fmla="*/ 97 w 466"/>
                <a:gd name="T33" fmla="*/ 287 h 301"/>
                <a:gd name="T34" fmla="*/ 90 w 466"/>
                <a:gd name="T35" fmla="*/ 276 h 301"/>
                <a:gd name="T36" fmla="*/ 82 w 466"/>
                <a:gd name="T37" fmla="*/ 244 h 301"/>
                <a:gd name="T38" fmla="*/ 68 w 466"/>
                <a:gd name="T39" fmla="*/ 213 h 301"/>
                <a:gd name="T40" fmla="*/ 64 w 466"/>
                <a:gd name="T41" fmla="*/ 212 h 301"/>
                <a:gd name="T42" fmla="*/ 58 w 466"/>
                <a:gd name="T43" fmla="*/ 202 h 301"/>
                <a:gd name="T44" fmla="*/ 44 w 466"/>
                <a:gd name="T45" fmla="*/ 194 h 301"/>
                <a:gd name="T46" fmla="*/ 34 w 466"/>
                <a:gd name="T47" fmla="*/ 183 h 301"/>
                <a:gd name="T48" fmla="*/ 19 w 466"/>
                <a:gd name="T49" fmla="*/ 162 h 301"/>
                <a:gd name="T50" fmla="*/ 8 w 466"/>
                <a:gd name="T51" fmla="*/ 147 h 301"/>
                <a:gd name="T52" fmla="*/ 0 w 466"/>
                <a:gd name="T53" fmla="*/ 132 h 301"/>
                <a:gd name="T54" fmla="*/ 9 w 466"/>
                <a:gd name="T55" fmla="*/ 124 h 301"/>
                <a:gd name="T56" fmla="*/ 31 w 466"/>
                <a:gd name="T57" fmla="*/ 114 h 301"/>
                <a:gd name="T58" fmla="*/ 51 w 466"/>
                <a:gd name="T59" fmla="*/ 97 h 301"/>
                <a:gd name="T60" fmla="*/ 73 w 466"/>
                <a:gd name="T61" fmla="*/ 92 h 301"/>
                <a:gd name="T62" fmla="*/ 108 w 466"/>
                <a:gd name="T63" fmla="*/ 82 h 301"/>
                <a:gd name="T64" fmla="*/ 137 w 466"/>
                <a:gd name="T65" fmla="*/ 49 h 301"/>
                <a:gd name="T66" fmla="*/ 147 w 466"/>
                <a:gd name="T67" fmla="*/ 47 h 301"/>
                <a:gd name="T68" fmla="*/ 159 w 466"/>
                <a:gd name="T69" fmla="*/ 32 h 301"/>
                <a:gd name="T70" fmla="*/ 175 w 466"/>
                <a:gd name="T71" fmla="*/ 31 h 301"/>
                <a:gd name="T72" fmla="*/ 201 w 466"/>
                <a:gd name="T73" fmla="*/ 42 h 301"/>
                <a:gd name="T74" fmla="*/ 224 w 466"/>
                <a:gd name="T75" fmla="*/ 30 h 301"/>
                <a:gd name="T76" fmla="*/ 229 w 466"/>
                <a:gd name="T77" fmla="*/ 12 h 301"/>
                <a:gd name="T78" fmla="*/ 284 w 466"/>
                <a:gd name="T79" fmla="*/ 13 h 301"/>
                <a:gd name="T80" fmla="*/ 305 w 466"/>
                <a:gd name="T81" fmla="*/ 16 h 301"/>
                <a:gd name="T82" fmla="*/ 335 w 466"/>
                <a:gd name="T83" fmla="*/ 7 h 301"/>
                <a:gd name="T84" fmla="*/ 359 w 466"/>
                <a:gd name="T85" fmla="*/ 3 h 301"/>
                <a:gd name="T86" fmla="*/ 377 w 466"/>
                <a:gd name="T87" fmla="*/ 23 h 301"/>
                <a:gd name="T88" fmla="*/ 396 w 466"/>
                <a:gd name="T89" fmla="*/ 27 h 301"/>
                <a:gd name="T90" fmla="*/ 411 w 466"/>
                <a:gd name="T91" fmla="*/ 37 h 301"/>
                <a:gd name="T92" fmla="*/ 417 w 466"/>
                <a:gd name="T93" fmla="*/ 45 h 301"/>
                <a:gd name="T94" fmla="*/ 453 w 466"/>
                <a:gd name="T95" fmla="*/ 77 h 301"/>
                <a:gd name="T96" fmla="*/ 466 w 466"/>
                <a:gd name="T97" fmla="*/ 92 h 301"/>
                <a:gd name="T98" fmla="*/ 442 w 466"/>
                <a:gd name="T99" fmla="*/ 114 h 301"/>
                <a:gd name="T100" fmla="*/ 420 w 466"/>
                <a:gd name="T101" fmla="*/ 110 h 301"/>
                <a:gd name="T102" fmla="*/ 392 w 466"/>
                <a:gd name="T103" fmla="*/ 105 h 301"/>
                <a:gd name="T104" fmla="*/ 374 w 466"/>
                <a:gd name="T105" fmla="*/ 125 h 301"/>
                <a:gd name="T106" fmla="*/ 359 w 466"/>
                <a:gd name="T107" fmla="*/ 141 h 301"/>
                <a:gd name="T108" fmla="*/ 351 w 466"/>
                <a:gd name="T109" fmla="*/ 139 h 301"/>
                <a:gd name="T110" fmla="*/ 336 w 466"/>
                <a:gd name="T111" fmla="*/ 130 h 301"/>
                <a:gd name="T112" fmla="*/ 314 w 466"/>
                <a:gd name="T113" fmla="*/ 128 h 301"/>
                <a:gd name="T114" fmla="*/ 303 w 466"/>
                <a:gd name="T115" fmla="*/ 139 h 301"/>
                <a:gd name="T116" fmla="*/ 286 w 466"/>
                <a:gd name="T117" fmla="*/ 138 h 301"/>
                <a:gd name="T118" fmla="*/ 276 w 466"/>
                <a:gd name="T119" fmla="*/ 14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6" h="301">
                  <a:moveTo>
                    <a:pt x="275" y="156"/>
                  </a:moveTo>
                  <a:lnTo>
                    <a:pt x="276" y="161"/>
                  </a:lnTo>
                  <a:lnTo>
                    <a:pt x="276" y="161"/>
                  </a:lnTo>
                  <a:lnTo>
                    <a:pt x="276" y="169"/>
                  </a:lnTo>
                  <a:lnTo>
                    <a:pt x="275" y="176"/>
                  </a:lnTo>
                  <a:lnTo>
                    <a:pt x="275" y="176"/>
                  </a:lnTo>
                  <a:lnTo>
                    <a:pt x="273" y="185"/>
                  </a:lnTo>
                  <a:lnTo>
                    <a:pt x="273" y="193"/>
                  </a:lnTo>
                  <a:lnTo>
                    <a:pt x="273" y="193"/>
                  </a:lnTo>
                  <a:lnTo>
                    <a:pt x="273" y="202"/>
                  </a:lnTo>
                  <a:lnTo>
                    <a:pt x="272" y="208"/>
                  </a:lnTo>
                  <a:lnTo>
                    <a:pt x="272" y="208"/>
                  </a:lnTo>
                  <a:lnTo>
                    <a:pt x="271" y="211"/>
                  </a:lnTo>
                  <a:lnTo>
                    <a:pt x="271" y="211"/>
                  </a:lnTo>
                  <a:lnTo>
                    <a:pt x="268" y="214"/>
                  </a:lnTo>
                  <a:lnTo>
                    <a:pt x="266" y="218"/>
                  </a:lnTo>
                  <a:lnTo>
                    <a:pt x="266" y="218"/>
                  </a:lnTo>
                  <a:lnTo>
                    <a:pt x="257" y="223"/>
                  </a:lnTo>
                  <a:lnTo>
                    <a:pt x="257" y="223"/>
                  </a:lnTo>
                  <a:lnTo>
                    <a:pt x="249" y="227"/>
                  </a:lnTo>
                  <a:lnTo>
                    <a:pt x="243" y="232"/>
                  </a:lnTo>
                  <a:lnTo>
                    <a:pt x="243" y="232"/>
                  </a:lnTo>
                  <a:lnTo>
                    <a:pt x="238" y="239"/>
                  </a:lnTo>
                  <a:lnTo>
                    <a:pt x="236" y="245"/>
                  </a:lnTo>
                  <a:lnTo>
                    <a:pt x="236" y="251"/>
                  </a:lnTo>
                  <a:lnTo>
                    <a:pt x="238" y="257"/>
                  </a:lnTo>
                  <a:lnTo>
                    <a:pt x="238" y="257"/>
                  </a:lnTo>
                  <a:lnTo>
                    <a:pt x="239" y="262"/>
                  </a:lnTo>
                  <a:lnTo>
                    <a:pt x="239" y="268"/>
                  </a:lnTo>
                  <a:lnTo>
                    <a:pt x="239" y="268"/>
                  </a:lnTo>
                  <a:lnTo>
                    <a:pt x="236" y="272"/>
                  </a:lnTo>
                  <a:lnTo>
                    <a:pt x="234" y="276"/>
                  </a:lnTo>
                  <a:lnTo>
                    <a:pt x="225" y="281"/>
                  </a:lnTo>
                  <a:lnTo>
                    <a:pt x="225" y="281"/>
                  </a:lnTo>
                  <a:lnTo>
                    <a:pt x="218" y="285"/>
                  </a:lnTo>
                  <a:lnTo>
                    <a:pt x="212" y="290"/>
                  </a:lnTo>
                  <a:lnTo>
                    <a:pt x="212" y="290"/>
                  </a:lnTo>
                  <a:lnTo>
                    <a:pt x="207" y="296"/>
                  </a:lnTo>
                  <a:lnTo>
                    <a:pt x="207" y="296"/>
                  </a:lnTo>
                  <a:lnTo>
                    <a:pt x="201" y="292"/>
                  </a:lnTo>
                  <a:lnTo>
                    <a:pt x="201" y="292"/>
                  </a:lnTo>
                  <a:lnTo>
                    <a:pt x="196" y="287"/>
                  </a:lnTo>
                  <a:lnTo>
                    <a:pt x="193" y="285"/>
                  </a:lnTo>
                  <a:lnTo>
                    <a:pt x="193" y="281"/>
                  </a:lnTo>
                  <a:lnTo>
                    <a:pt x="193" y="281"/>
                  </a:lnTo>
                  <a:lnTo>
                    <a:pt x="193" y="278"/>
                  </a:lnTo>
                  <a:lnTo>
                    <a:pt x="193" y="276"/>
                  </a:lnTo>
                  <a:lnTo>
                    <a:pt x="193" y="276"/>
                  </a:lnTo>
                  <a:lnTo>
                    <a:pt x="192" y="273"/>
                  </a:lnTo>
                  <a:lnTo>
                    <a:pt x="190" y="271"/>
                  </a:lnTo>
                  <a:lnTo>
                    <a:pt x="187" y="268"/>
                  </a:lnTo>
                  <a:lnTo>
                    <a:pt x="187" y="268"/>
                  </a:lnTo>
                  <a:lnTo>
                    <a:pt x="182" y="267"/>
                  </a:lnTo>
                  <a:lnTo>
                    <a:pt x="176" y="268"/>
                  </a:lnTo>
                  <a:lnTo>
                    <a:pt x="171" y="271"/>
                  </a:lnTo>
                  <a:lnTo>
                    <a:pt x="166" y="274"/>
                  </a:lnTo>
                  <a:lnTo>
                    <a:pt x="166" y="274"/>
                  </a:lnTo>
                  <a:lnTo>
                    <a:pt x="162" y="278"/>
                  </a:lnTo>
                  <a:lnTo>
                    <a:pt x="162" y="278"/>
                  </a:lnTo>
                  <a:lnTo>
                    <a:pt x="159" y="282"/>
                  </a:lnTo>
                  <a:lnTo>
                    <a:pt x="153" y="285"/>
                  </a:lnTo>
                  <a:lnTo>
                    <a:pt x="153" y="285"/>
                  </a:lnTo>
                  <a:lnTo>
                    <a:pt x="150" y="286"/>
                  </a:lnTo>
                  <a:lnTo>
                    <a:pt x="146" y="285"/>
                  </a:lnTo>
                  <a:lnTo>
                    <a:pt x="146" y="285"/>
                  </a:lnTo>
                  <a:lnTo>
                    <a:pt x="138" y="285"/>
                  </a:lnTo>
                  <a:lnTo>
                    <a:pt x="133" y="285"/>
                  </a:lnTo>
                  <a:lnTo>
                    <a:pt x="129" y="287"/>
                  </a:lnTo>
                  <a:lnTo>
                    <a:pt x="129" y="287"/>
                  </a:lnTo>
                  <a:lnTo>
                    <a:pt x="125" y="291"/>
                  </a:lnTo>
                  <a:lnTo>
                    <a:pt x="122" y="295"/>
                  </a:lnTo>
                  <a:lnTo>
                    <a:pt x="122" y="295"/>
                  </a:lnTo>
                  <a:lnTo>
                    <a:pt x="119" y="299"/>
                  </a:lnTo>
                  <a:lnTo>
                    <a:pt x="118" y="300"/>
                  </a:lnTo>
                  <a:lnTo>
                    <a:pt x="118" y="300"/>
                  </a:lnTo>
                  <a:lnTo>
                    <a:pt x="114" y="301"/>
                  </a:lnTo>
                  <a:lnTo>
                    <a:pt x="111" y="300"/>
                  </a:lnTo>
                  <a:lnTo>
                    <a:pt x="104" y="296"/>
                  </a:lnTo>
                  <a:lnTo>
                    <a:pt x="104" y="296"/>
                  </a:lnTo>
                  <a:lnTo>
                    <a:pt x="100" y="292"/>
                  </a:lnTo>
                  <a:lnTo>
                    <a:pt x="100" y="292"/>
                  </a:lnTo>
                  <a:lnTo>
                    <a:pt x="99" y="290"/>
                  </a:lnTo>
                  <a:lnTo>
                    <a:pt x="99" y="290"/>
                  </a:lnTo>
                  <a:lnTo>
                    <a:pt x="97" y="287"/>
                  </a:lnTo>
                  <a:lnTo>
                    <a:pt x="97" y="287"/>
                  </a:lnTo>
                  <a:lnTo>
                    <a:pt x="95" y="282"/>
                  </a:lnTo>
                  <a:lnTo>
                    <a:pt x="92" y="280"/>
                  </a:lnTo>
                  <a:lnTo>
                    <a:pt x="92" y="280"/>
                  </a:lnTo>
                  <a:lnTo>
                    <a:pt x="90" y="276"/>
                  </a:lnTo>
                  <a:lnTo>
                    <a:pt x="90" y="276"/>
                  </a:lnTo>
                  <a:lnTo>
                    <a:pt x="87" y="269"/>
                  </a:lnTo>
                  <a:lnTo>
                    <a:pt x="86" y="260"/>
                  </a:lnTo>
                  <a:lnTo>
                    <a:pt x="85" y="259"/>
                  </a:lnTo>
                  <a:lnTo>
                    <a:pt x="85" y="259"/>
                  </a:lnTo>
                  <a:lnTo>
                    <a:pt x="82" y="244"/>
                  </a:lnTo>
                  <a:lnTo>
                    <a:pt x="78" y="229"/>
                  </a:lnTo>
                  <a:lnTo>
                    <a:pt x="78" y="229"/>
                  </a:lnTo>
                  <a:lnTo>
                    <a:pt x="76" y="221"/>
                  </a:lnTo>
                  <a:lnTo>
                    <a:pt x="73" y="217"/>
                  </a:lnTo>
                  <a:lnTo>
                    <a:pt x="68" y="213"/>
                  </a:lnTo>
                  <a:lnTo>
                    <a:pt x="68" y="213"/>
                  </a:lnTo>
                  <a:lnTo>
                    <a:pt x="65" y="213"/>
                  </a:lnTo>
                  <a:lnTo>
                    <a:pt x="65" y="213"/>
                  </a:lnTo>
                  <a:lnTo>
                    <a:pt x="64" y="212"/>
                  </a:lnTo>
                  <a:lnTo>
                    <a:pt x="64" y="212"/>
                  </a:lnTo>
                  <a:lnTo>
                    <a:pt x="63" y="209"/>
                  </a:lnTo>
                  <a:lnTo>
                    <a:pt x="63" y="209"/>
                  </a:lnTo>
                  <a:lnTo>
                    <a:pt x="60" y="204"/>
                  </a:lnTo>
                  <a:lnTo>
                    <a:pt x="60" y="204"/>
                  </a:lnTo>
                  <a:lnTo>
                    <a:pt x="58" y="202"/>
                  </a:lnTo>
                  <a:lnTo>
                    <a:pt x="55" y="200"/>
                  </a:lnTo>
                  <a:lnTo>
                    <a:pt x="49" y="197"/>
                  </a:lnTo>
                  <a:lnTo>
                    <a:pt x="49" y="197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40" y="192"/>
                  </a:lnTo>
                  <a:lnTo>
                    <a:pt x="37" y="186"/>
                  </a:lnTo>
                  <a:lnTo>
                    <a:pt x="37" y="186"/>
                  </a:lnTo>
                  <a:lnTo>
                    <a:pt x="34" y="183"/>
                  </a:lnTo>
                  <a:lnTo>
                    <a:pt x="34" y="183"/>
                  </a:lnTo>
                  <a:lnTo>
                    <a:pt x="27" y="175"/>
                  </a:lnTo>
                  <a:lnTo>
                    <a:pt x="18" y="169"/>
                  </a:lnTo>
                  <a:lnTo>
                    <a:pt x="18" y="169"/>
                  </a:lnTo>
                  <a:lnTo>
                    <a:pt x="19" y="166"/>
                  </a:lnTo>
                  <a:lnTo>
                    <a:pt x="19" y="162"/>
                  </a:lnTo>
                  <a:lnTo>
                    <a:pt x="18" y="158"/>
                  </a:lnTo>
                  <a:lnTo>
                    <a:pt x="16" y="155"/>
                  </a:lnTo>
                  <a:lnTo>
                    <a:pt x="16" y="155"/>
                  </a:lnTo>
                  <a:lnTo>
                    <a:pt x="8" y="147"/>
                  </a:lnTo>
                  <a:lnTo>
                    <a:pt x="8" y="147"/>
                  </a:lnTo>
                  <a:lnTo>
                    <a:pt x="2" y="142"/>
                  </a:lnTo>
                  <a:lnTo>
                    <a:pt x="0" y="138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3" y="129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9" y="124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22" y="118"/>
                  </a:lnTo>
                  <a:lnTo>
                    <a:pt x="22" y="118"/>
                  </a:lnTo>
                  <a:lnTo>
                    <a:pt x="31" y="114"/>
                  </a:lnTo>
                  <a:lnTo>
                    <a:pt x="40" y="109"/>
                  </a:lnTo>
                  <a:lnTo>
                    <a:pt x="40" y="109"/>
                  </a:lnTo>
                  <a:lnTo>
                    <a:pt x="46" y="102"/>
                  </a:lnTo>
                  <a:lnTo>
                    <a:pt x="46" y="102"/>
                  </a:lnTo>
                  <a:lnTo>
                    <a:pt x="51" y="97"/>
                  </a:lnTo>
                  <a:lnTo>
                    <a:pt x="55" y="95"/>
                  </a:lnTo>
                  <a:lnTo>
                    <a:pt x="58" y="93"/>
                  </a:lnTo>
                  <a:lnTo>
                    <a:pt x="58" y="93"/>
                  </a:lnTo>
                  <a:lnTo>
                    <a:pt x="65" y="92"/>
                  </a:lnTo>
                  <a:lnTo>
                    <a:pt x="73" y="92"/>
                  </a:lnTo>
                  <a:lnTo>
                    <a:pt x="73" y="92"/>
                  </a:lnTo>
                  <a:lnTo>
                    <a:pt x="83" y="91"/>
                  </a:lnTo>
                  <a:lnTo>
                    <a:pt x="93" y="88"/>
                  </a:lnTo>
                  <a:lnTo>
                    <a:pt x="93" y="88"/>
                  </a:lnTo>
                  <a:lnTo>
                    <a:pt x="108" y="82"/>
                  </a:lnTo>
                  <a:lnTo>
                    <a:pt x="115" y="77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30" y="61"/>
                  </a:lnTo>
                  <a:lnTo>
                    <a:pt x="137" y="49"/>
                  </a:lnTo>
                  <a:lnTo>
                    <a:pt x="138" y="49"/>
                  </a:lnTo>
                  <a:lnTo>
                    <a:pt x="138" y="49"/>
                  </a:lnTo>
                  <a:lnTo>
                    <a:pt x="143" y="49"/>
                  </a:lnTo>
                  <a:lnTo>
                    <a:pt x="147" y="47"/>
                  </a:lnTo>
                  <a:lnTo>
                    <a:pt x="147" y="47"/>
                  </a:lnTo>
                  <a:lnTo>
                    <a:pt x="151" y="45"/>
                  </a:lnTo>
                  <a:lnTo>
                    <a:pt x="155" y="42"/>
                  </a:lnTo>
                  <a:lnTo>
                    <a:pt x="157" y="36"/>
                  </a:lnTo>
                  <a:lnTo>
                    <a:pt x="157" y="36"/>
                  </a:lnTo>
                  <a:lnTo>
                    <a:pt x="159" y="32"/>
                  </a:lnTo>
                  <a:lnTo>
                    <a:pt x="160" y="30"/>
                  </a:lnTo>
                  <a:lnTo>
                    <a:pt x="160" y="30"/>
                  </a:lnTo>
                  <a:lnTo>
                    <a:pt x="164" y="28"/>
                  </a:lnTo>
                  <a:lnTo>
                    <a:pt x="169" y="28"/>
                  </a:lnTo>
                  <a:lnTo>
                    <a:pt x="175" y="31"/>
                  </a:lnTo>
                  <a:lnTo>
                    <a:pt x="182" y="35"/>
                  </a:lnTo>
                  <a:lnTo>
                    <a:pt x="182" y="35"/>
                  </a:lnTo>
                  <a:lnTo>
                    <a:pt x="188" y="38"/>
                  </a:lnTo>
                  <a:lnTo>
                    <a:pt x="194" y="41"/>
                  </a:lnTo>
                  <a:lnTo>
                    <a:pt x="201" y="42"/>
                  </a:lnTo>
                  <a:lnTo>
                    <a:pt x="206" y="42"/>
                  </a:lnTo>
                  <a:lnTo>
                    <a:pt x="206" y="42"/>
                  </a:lnTo>
                  <a:lnTo>
                    <a:pt x="212" y="40"/>
                  </a:lnTo>
                  <a:lnTo>
                    <a:pt x="218" y="35"/>
                  </a:lnTo>
                  <a:lnTo>
                    <a:pt x="224" y="30"/>
                  </a:lnTo>
                  <a:lnTo>
                    <a:pt x="226" y="23"/>
                  </a:lnTo>
                  <a:lnTo>
                    <a:pt x="226" y="23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9" y="12"/>
                  </a:lnTo>
                  <a:lnTo>
                    <a:pt x="229" y="12"/>
                  </a:lnTo>
                  <a:lnTo>
                    <a:pt x="258" y="13"/>
                  </a:lnTo>
                  <a:lnTo>
                    <a:pt x="258" y="13"/>
                  </a:lnTo>
                  <a:lnTo>
                    <a:pt x="284" y="13"/>
                  </a:lnTo>
                  <a:lnTo>
                    <a:pt x="284" y="13"/>
                  </a:lnTo>
                  <a:lnTo>
                    <a:pt x="290" y="13"/>
                  </a:lnTo>
                  <a:lnTo>
                    <a:pt x="298" y="14"/>
                  </a:lnTo>
                  <a:lnTo>
                    <a:pt x="298" y="14"/>
                  </a:lnTo>
                  <a:lnTo>
                    <a:pt x="305" y="16"/>
                  </a:lnTo>
                  <a:lnTo>
                    <a:pt x="305" y="16"/>
                  </a:lnTo>
                  <a:lnTo>
                    <a:pt x="314" y="16"/>
                  </a:lnTo>
                  <a:lnTo>
                    <a:pt x="322" y="13"/>
                  </a:lnTo>
                  <a:lnTo>
                    <a:pt x="328" y="10"/>
                  </a:lnTo>
                  <a:lnTo>
                    <a:pt x="335" y="7"/>
                  </a:lnTo>
                  <a:lnTo>
                    <a:pt x="335" y="7"/>
                  </a:lnTo>
                  <a:lnTo>
                    <a:pt x="345" y="1"/>
                  </a:lnTo>
                  <a:lnTo>
                    <a:pt x="349" y="0"/>
                  </a:lnTo>
                  <a:lnTo>
                    <a:pt x="351" y="0"/>
                  </a:lnTo>
                  <a:lnTo>
                    <a:pt x="355" y="0"/>
                  </a:lnTo>
                  <a:lnTo>
                    <a:pt x="359" y="3"/>
                  </a:lnTo>
                  <a:lnTo>
                    <a:pt x="361" y="5"/>
                  </a:lnTo>
                  <a:lnTo>
                    <a:pt x="365" y="10"/>
                  </a:lnTo>
                  <a:lnTo>
                    <a:pt x="365" y="10"/>
                  </a:lnTo>
                  <a:lnTo>
                    <a:pt x="370" y="19"/>
                  </a:lnTo>
                  <a:lnTo>
                    <a:pt x="377" y="23"/>
                  </a:lnTo>
                  <a:lnTo>
                    <a:pt x="382" y="26"/>
                  </a:lnTo>
                  <a:lnTo>
                    <a:pt x="389" y="26"/>
                  </a:lnTo>
                  <a:lnTo>
                    <a:pt x="389" y="26"/>
                  </a:lnTo>
                  <a:lnTo>
                    <a:pt x="396" y="27"/>
                  </a:lnTo>
                  <a:lnTo>
                    <a:pt x="396" y="27"/>
                  </a:lnTo>
                  <a:lnTo>
                    <a:pt x="400" y="27"/>
                  </a:lnTo>
                  <a:lnTo>
                    <a:pt x="402" y="30"/>
                  </a:lnTo>
                  <a:lnTo>
                    <a:pt x="407" y="33"/>
                  </a:lnTo>
                  <a:lnTo>
                    <a:pt x="407" y="33"/>
                  </a:lnTo>
                  <a:lnTo>
                    <a:pt x="411" y="37"/>
                  </a:lnTo>
                  <a:lnTo>
                    <a:pt x="411" y="37"/>
                  </a:lnTo>
                  <a:lnTo>
                    <a:pt x="414" y="41"/>
                  </a:lnTo>
                  <a:lnTo>
                    <a:pt x="414" y="41"/>
                  </a:lnTo>
                  <a:lnTo>
                    <a:pt x="417" y="45"/>
                  </a:lnTo>
                  <a:lnTo>
                    <a:pt x="417" y="45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448" y="72"/>
                  </a:lnTo>
                  <a:lnTo>
                    <a:pt x="448" y="72"/>
                  </a:lnTo>
                  <a:lnTo>
                    <a:pt x="453" y="77"/>
                  </a:lnTo>
                  <a:lnTo>
                    <a:pt x="453" y="77"/>
                  </a:lnTo>
                  <a:lnTo>
                    <a:pt x="460" y="81"/>
                  </a:lnTo>
                  <a:lnTo>
                    <a:pt x="463" y="84"/>
                  </a:lnTo>
                  <a:lnTo>
                    <a:pt x="466" y="88"/>
                  </a:lnTo>
                  <a:lnTo>
                    <a:pt x="466" y="92"/>
                  </a:lnTo>
                  <a:lnTo>
                    <a:pt x="466" y="92"/>
                  </a:lnTo>
                  <a:lnTo>
                    <a:pt x="462" y="97"/>
                  </a:lnTo>
                  <a:lnTo>
                    <a:pt x="456" y="104"/>
                  </a:lnTo>
                  <a:lnTo>
                    <a:pt x="448" y="110"/>
                  </a:lnTo>
                  <a:lnTo>
                    <a:pt x="442" y="114"/>
                  </a:lnTo>
                  <a:lnTo>
                    <a:pt x="442" y="114"/>
                  </a:lnTo>
                  <a:lnTo>
                    <a:pt x="435" y="114"/>
                  </a:lnTo>
                  <a:lnTo>
                    <a:pt x="430" y="114"/>
                  </a:lnTo>
                  <a:lnTo>
                    <a:pt x="420" y="110"/>
                  </a:lnTo>
                  <a:lnTo>
                    <a:pt x="420" y="110"/>
                  </a:lnTo>
                  <a:lnTo>
                    <a:pt x="410" y="105"/>
                  </a:lnTo>
                  <a:lnTo>
                    <a:pt x="410" y="105"/>
                  </a:lnTo>
                  <a:lnTo>
                    <a:pt x="403" y="104"/>
                  </a:lnTo>
                  <a:lnTo>
                    <a:pt x="397" y="104"/>
                  </a:lnTo>
                  <a:lnTo>
                    <a:pt x="392" y="105"/>
                  </a:lnTo>
                  <a:lnTo>
                    <a:pt x="387" y="107"/>
                  </a:lnTo>
                  <a:lnTo>
                    <a:pt x="383" y="111"/>
                  </a:lnTo>
                  <a:lnTo>
                    <a:pt x="379" y="116"/>
                  </a:lnTo>
                  <a:lnTo>
                    <a:pt x="374" y="125"/>
                  </a:lnTo>
                  <a:lnTo>
                    <a:pt x="374" y="125"/>
                  </a:lnTo>
                  <a:lnTo>
                    <a:pt x="369" y="134"/>
                  </a:lnTo>
                  <a:lnTo>
                    <a:pt x="366" y="137"/>
                  </a:lnTo>
                  <a:lnTo>
                    <a:pt x="363" y="139"/>
                  </a:lnTo>
                  <a:lnTo>
                    <a:pt x="363" y="139"/>
                  </a:lnTo>
                  <a:lnTo>
                    <a:pt x="359" y="141"/>
                  </a:lnTo>
                  <a:lnTo>
                    <a:pt x="352" y="139"/>
                  </a:lnTo>
                  <a:lnTo>
                    <a:pt x="352" y="139"/>
                  </a:lnTo>
                  <a:lnTo>
                    <a:pt x="351" y="139"/>
                  </a:lnTo>
                  <a:lnTo>
                    <a:pt x="351" y="139"/>
                  </a:lnTo>
                  <a:lnTo>
                    <a:pt x="351" y="139"/>
                  </a:lnTo>
                  <a:lnTo>
                    <a:pt x="351" y="139"/>
                  </a:lnTo>
                  <a:lnTo>
                    <a:pt x="347" y="137"/>
                  </a:lnTo>
                  <a:lnTo>
                    <a:pt x="342" y="134"/>
                  </a:lnTo>
                  <a:lnTo>
                    <a:pt x="342" y="134"/>
                  </a:lnTo>
                  <a:lnTo>
                    <a:pt x="336" y="130"/>
                  </a:lnTo>
                  <a:lnTo>
                    <a:pt x="329" y="128"/>
                  </a:lnTo>
                  <a:lnTo>
                    <a:pt x="322" y="126"/>
                  </a:lnTo>
                  <a:lnTo>
                    <a:pt x="318" y="126"/>
                  </a:lnTo>
                  <a:lnTo>
                    <a:pt x="314" y="128"/>
                  </a:lnTo>
                  <a:lnTo>
                    <a:pt x="314" y="128"/>
                  </a:lnTo>
                  <a:lnTo>
                    <a:pt x="309" y="132"/>
                  </a:lnTo>
                  <a:lnTo>
                    <a:pt x="307" y="135"/>
                  </a:lnTo>
                  <a:lnTo>
                    <a:pt x="307" y="135"/>
                  </a:lnTo>
                  <a:lnTo>
                    <a:pt x="303" y="139"/>
                  </a:lnTo>
                  <a:lnTo>
                    <a:pt x="303" y="139"/>
                  </a:lnTo>
                  <a:lnTo>
                    <a:pt x="300" y="141"/>
                  </a:lnTo>
                  <a:lnTo>
                    <a:pt x="296" y="139"/>
                  </a:lnTo>
                  <a:lnTo>
                    <a:pt x="296" y="139"/>
                  </a:lnTo>
                  <a:lnTo>
                    <a:pt x="291" y="138"/>
                  </a:lnTo>
                  <a:lnTo>
                    <a:pt x="286" y="138"/>
                  </a:lnTo>
                  <a:lnTo>
                    <a:pt x="286" y="138"/>
                  </a:lnTo>
                  <a:lnTo>
                    <a:pt x="281" y="139"/>
                  </a:lnTo>
                  <a:lnTo>
                    <a:pt x="278" y="142"/>
                  </a:lnTo>
                  <a:lnTo>
                    <a:pt x="277" y="143"/>
                  </a:lnTo>
                  <a:lnTo>
                    <a:pt x="276" y="146"/>
                  </a:lnTo>
                  <a:lnTo>
                    <a:pt x="275" y="151"/>
                  </a:lnTo>
                  <a:lnTo>
                    <a:pt x="275" y="156"/>
                  </a:lnTo>
                  <a:lnTo>
                    <a:pt x="275" y="15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Freeform 142">
              <a:extLst>
                <a:ext uri="{FF2B5EF4-FFF2-40B4-BE49-F238E27FC236}">
                  <a16:creationId xmlns:a16="http://schemas.microsoft.com/office/drawing/2014/main" id="{52CB281C-DD5B-7948-928A-E1C24157F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018" y="6792555"/>
              <a:ext cx="548456" cy="487517"/>
            </a:xfrm>
            <a:custGeom>
              <a:avLst/>
              <a:gdLst>
                <a:gd name="T0" fmla="*/ 80 w 297"/>
                <a:gd name="T1" fmla="*/ 264 h 264"/>
                <a:gd name="T2" fmla="*/ 75 w 297"/>
                <a:gd name="T3" fmla="*/ 240 h 264"/>
                <a:gd name="T4" fmla="*/ 62 w 297"/>
                <a:gd name="T5" fmla="*/ 229 h 264"/>
                <a:gd name="T6" fmla="*/ 60 w 297"/>
                <a:gd name="T7" fmla="*/ 218 h 264"/>
                <a:gd name="T8" fmla="*/ 60 w 297"/>
                <a:gd name="T9" fmla="*/ 209 h 264"/>
                <a:gd name="T10" fmla="*/ 48 w 297"/>
                <a:gd name="T11" fmla="*/ 191 h 264"/>
                <a:gd name="T12" fmla="*/ 42 w 297"/>
                <a:gd name="T13" fmla="*/ 173 h 264"/>
                <a:gd name="T14" fmla="*/ 34 w 297"/>
                <a:gd name="T15" fmla="*/ 152 h 264"/>
                <a:gd name="T16" fmla="*/ 19 w 297"/>
                <a:gd name="T17" fmla="*/ 138 h 264"/>
                <a:gd name="T18" fmla="*/ 14 w 297"/>
                <a:gd name="T19" fmla="*/ 126 h 264"/>
                <a:gd name="T20" fmla="*/ 10 w 297"/>
                <a:gd name="T21" fmla="*/ 111 h 264"/>
                <a:gd name="T22" fmla="*/ 1 w 297"/>
                <a:gd name="T23" fmla="*/ 98 h 264"/>
                <a:gd name="T24" fmla="*/ 3 w 297"/>
                <a:gd name="T25" fmla="*/ 92 h 264"/>
                <a:gd name="T26" fmla="*/ 16 w 297"/>
                <a:gd name="T27" fmla="*/ 85 h 264"/>
                <a:gd name="T28" fmla="*/ 16 w 297"/>
                <a:gd name="T29" fmla="*/ 67 h 264"/>
                <a:gd name="T30" fmla="*/ 10 w 297"/>
                <a:gd name="T31" fmla="*/ 57 h 264"/>
                <a:gd name="T32" fmla="*/ 6 w 297"/>
                <a:gd name="T33" fmla="*/ 34 h 264"/>
                <a:gd name="T34" fmla="*/ 12 w 297"/>
                <a:gd name="T35" fmla="*/ 20 h 264"/>
                <a:gd name="T36" fmla="*/ 23 w 297"/>
                <a:gd name="T37" fmla="*/ 15 h 264"/>
                <a:gd name="T38" fmla="*/ 40 w 297"/>
                <a:gd name="T39" fmla="*/ 18 h 264"/>
                <a:gd name="T40" fmla="*/ 52 w 297"/>
                <a:gd name="T41" fmla="*/ 10 h 264"/>
                <a:gd name="T42" fmla="*/ 66 w 297"/>
                <a:gd name="T43" fmla="*/ 6 h 264"/>
                <a:gd name="T44" fmla="*/ 72 w 297"/>
                <a:gd name="T45" fmla="*/ 11 h 264"/>
                <a:gd name="T46" fmla="*/ 84 w 297"/>
                <a:gd name="T47" fmla="*/ 19 h 264"/>
                <a:gd name="T48" fmla="*/ 99 w 297"/>
                <a:gd name="T49" fmla="*/ 15 h 264"/>
                <a:gd name="T50" fmla="*/ 112 w 297"/>
                <a:gd name="T51" fmla="*/ 20 h 264"/>
                <a:gd name="T52" fmla="*/ 137 w 297"/>
                <a:gd name="T53" fmla="*/ 45 h 264"/>
                <a:gd name="T54" fmla="*/ 157 w 297"/>
                <a:gd name="T55" fmla="*/ 46 h 264"/>
                <a:gd name="T56" fmla="*/ 190 w 297"/>
                <a:gd name="T57" fmla="*/ 23 h 264"/>
                <a:gd name="T58" fmla="*/ 201 w 297"/>
                <a:gd name="T59" fmla="*/ 0 h 264"/>
                <a:gd name="T60" fmla="*/ 210 w 297"/>
                <a:gd name="T61" fmla="*/ 9 h 264"/>
                <a:gd name="T62" fmla="*/ 219 w 297"/>
                <a:gd name="T63" fmla="*/ 16 h 264"/>
                <a:gd name="T64" fmla="*/ 229 w 297"/>
                <a:gd name="T65" fmla="*/ 25 h 264"/>
                <a:gd name="T66" fmla="*/ 252 w 297"/>
                <a:gd name="T67" fmla="*/ 24 h 264"/>
                <a:gd name="T68" fmla="*/ 270 w 297"/>
                <a:gd name="T69" fmla="*/ 23 h 264"/>
                <a:gd name="T70" fmla="*/ 283 w 297"/>
                <a:gd name="T71" fmla="*/ 32 h 264"/>
                <a:gd name="T72" fmla="*/ 296 w 297"/>
                <a:gd name="T73" fmla="*/ 56 h 264"/>
                <a:gd name="T74" fmla="*/ 297 w 297"/>
                <a:gd name="T75" fmla="*/ 82 h 264"/>
                <a:gd name="T76" fmla="*/ 287 w 297"/>
                <a:gd name="T77" fmla="*/ 103 h 264"/>
                <a:gd name="T78" fmla="*/ 274 w 297"/>
                <a:gd name="T79" fmla="*/ 126 h 264"/>
                <a:gd name="T80" fmla="*/ 256 w 297"/>
                <a:gd name="T81" fmla="*/ 139 h 264"/>
                <a:gd name="T82" fmla="*/ 243 w 297"/>
                <a:gd name="T83" fmla="*/ 159 h 264"/>
                <a:gd name="T84" fmla="*/ 232 w 297"/>
                <a:gd name="T85" fmla="*/ 177 h 264"/>
                <a:gd name="T86" fmla="*/ 210 w 297"/>
                <a:gd name="T87" fmla="*/ 192 h 264"/>
                <a:gd name="T88" fmla="*/ 196 w 297"/>
                <a:gd name="T89" fmla="*/ 194 h 264"/>
                <a:gd name="T90" fmla="*/ 181 w 297"/>
                <a:gd name="T91" fmla="*/ 200 h 264"/>
                <a:gd name="T92" fmla="*/ 169 w 297"/>
                <a:gd name="T93" fmla="*/ 210 h 264"/>
                <a:gd name="T94" fmla="*/ 158 w 297"/>
                <a:gd name="T95" fmla="*/ 214 h 264"/>
                <a:gd name="T96" fmla="*/ 146 w 297"/>
                <a:gd name="T97" fmla="*/ 222 h 264"/>
                <a:gd name="T98" fmla="*/ 132 w 297"/>
                <a:gd name="T99" fmla="*/ 246 h 264"/>
                <a:gd name="T100" fmla="*/ 120 w 297"/>
                <a:gd name="T101" fmla="*/ 256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7" h="264">
                  <a:moveTo>
                    <a:pt x="95" y="261"/>
                  </a:moveTo>
                  <a:lnTo>
                    <a:pt x="95" y="261"/>
                  </a:lnTo>
                  <a:lnTo>
                    <a:pt x="80" y="264"/>
                  </a:lnTo>
                  <a:lnTo>
                    <a:pt x="80" y="264"/>
                  </a:lnTo>
                  <a:lnTo>
                    <a:pt x="80" y="251"/>
                  </a:lnTo>
                  <a:lnTo>
                    <a:pt x="80" y="251"/>
                  </a:lnTo>
                  <a:lnTo>
                    <a:pt x="77" y="245"/>
                  </a:lnTo>
                  <a:lnTo>
                    <a:pt x="75" y="240"/>
                  </a:lnTo>
                  <a:lnTo>
                    <a:pt x="71" y="236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2" y="229"/>
                  </a:lnTo>
                  <a:lnTo>
                    <a:pt x="60" y="224"/>
                  </a:lnTo>
                  <a:lnTo>
                    <a:pt x="60" y="224"/>
                  </a:lnTo>
                  <a:lnTo>
                    <a:pt x="60" y="222"/>
                  </a:lnTo>
                  <a:lnTo>
                    <a:pt x="60" y="218"/>
                  </a:lnTo>
                  <a:lnTo>
                    <a:pt x="60" y="218"/>
                  </a:lnTo>
                  <a:lnTo>
                    <a:pt x="60" y="213"/>
                  </a:lnTo>
                  <a:lnTo>
                    <a:pt x="60" y="209"/>
                  </a:lnTo>
                  <a:lnTo>
                    <a:pt x="60" y="209"/>
                  </a:lnTo>
                  <a:lnTo>
                    <a:pt x="56" y="201"/>
                  </a:lnTo>
                  <a:lnTo>
                    <a:pt x="52" y="195"/>
                  </a:lnTo>
                  <a:lnTo>
                    <a:pt x="52" y="195"/>
                  </a:lnTo>
                  <a:lnTo>
                    <a:pt x="48" y="191"/>
                  </a:lnTo>
                  <a:lnTo>
                    <a:pt x="48" y="191"/>
                  </a:lnTo>
                  <a:lnTo>
                    <a:pt x="44" y="182"/>
                  </a:lnTo>
                  <a:lnTo>
                    <a:pt x="42" y="173"/>
                  </a:lnTo>
                  <a:lnTo>
                    <a:pt x="42" y="173"/>
                  </a:lnTo>
                  <a:lnTo>
                    <a:pt x="40" y="164"/>
                  </a:lnTo>
                  <a:lnTo>
                    <a:pt x="37" y="155"/>
                  </a:lnTo>
                  <a:lnTo>
                    <a:pt x="37" y="155"/>
                  </a:lnTo>
                  <a:lnTo>
                    <a:pt x="34" y="152"/>
                  </a:lnTo>
                  <a:lnTo>
                    <a:pt x="31" y="148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19" y="138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14" y="130"/>
                  </a:lnTo>
                  <a:lnTo>
                    <a:pt x="14" y="126"/>
                  </a:lnTo>
                  <a:lnTo>
                    <a:pt x="14" y="126"/>
                  </a:lnTo>
                  <a:lnTo>
                    <a:pt x="14" y="120"/>
                  </a:lnTo>
                  <a:lnTo>
                    <a:pt x="14" y="120"/>
                  </a:lnTo>
                  <a:lnTo>
                    <a:pt x="10" y="111"/>
                  </a:lnTo>
                  <a:lnTo>
                    <a:pt x="5" y="104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3" y="92"/>
                  </a:lnTo>
                  <a:lnTo>
                    <a:pt x="3" y="92"/>
                  </a:lnTo>
                  <a:lnTo>
                    <a:pt x="10" y="90"/>
                  </a:lnTo>
                  <a:lnTo>
                    <a:pt x="14" y="88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9" y="82"/>
                  </a:lnTo>
                  <a:lnTo>
                    <a:pt x="19" y="79"/>
                  </a:lnTo>
                  <a:lnTo>
                    <a:pt x="19" y="73"/>
                  </a:lnTo>
                  <a:lnTo>
                    <a:pt x="16" y="67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9" y="51"/>
                  </a:lnTo>
                  <a:lnTo>
                    <a:pt x="7" y="46"/>
                  </a:lnTo>
                  <a:lnTo>
                    <a:pt x="6" y="39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7" y="28"/>
                  </a:lnTo>
                  <a:lnTo>
                    <a:pt x="10" y="24"/>
                  </a:lnTo>
                  <a:lnTo>
                    <a:pt x="12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9" y="15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7" y="16"/>
                  </a:lnTo>
                  <a:lnTo>
                    <a:pt x="40" y="18"/>
                  </a:lnTo>
                  <a:lnTo>
                    <a:pt x="44" y="16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70" y="8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6" y="14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4" y="19"/>
                  </a:lnTo>
                  <a:lnTo>
                    <a:pt x="89" y="19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9" y="15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7" y="16"/>
                  </a:lnTo>
                  <a:lnTo>
                    <a:pt x="112" y="20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32" y="41"/>
                  </a:lnTo>
                  <a:lnTo>
                    <a:pt x="137" y="45"/>
                  </a:lnTo>
                  <a:lnTo>
                    <a:pt x="145" y="47"/>
                  </a:lnTo>
                  <a:lnTo>
                    <a:pt x="145" y="47"/>
                  </a:lnTo>
                  <a:lnTo>
                    <a:pt x="150" y="47"/>
                  </a:lnTo>
                  <a:lnTo>
                    <a:pt x="157" y="46"/>
                  </a:lnTo>
                  <a:lnTo>
                    <a:pt x="163" y="43"/>
                  </a:lnTo>
                  <a:lnTo>
                    <a:pt x="171" y="39"/>
                  </a:lnTo>
                  <a:lnTo>
                    <a:pt x="182" y="30"/>
                  </a:lnTo>
                  <a:lnTo>
                    <a:pt x="190" y="23"/>
                  </a:lnTo>
                  <a:lnTo>
                    <a:pt x="190" y="23"/>
                  </a:lnTo>
                  <a:lnTo>
                    <a:pt x="194" y="18"/>
                  </a:lnTo>
                  <a:lnTo>
                    <a:pt x="196" y="13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10" y="9"/>
                  </a:lnTo>
                  <a:lnTo>
                    <a:pt x="210" y="9"/>
                  </a:lnTo>
                  <a:lnTo>
                    <a:pt x="215" y="13"/>
                  </a:lnTo>
                  <a:lnTo>
                    <a:pt x="215" y="13"/>
                  </a:lnTo>
                  <a:lnTo>
                    <a:pt x="219" y="16"/>
                  </a:lnTo>
                  <a:lnTo>
                    <a:pt x="219" y="16"/>
                  </a:lnTo>
                  <a:lnTo>
                    <a:pt x="222" y="20"/>
                  </a:lnTo>
                  <a:lnTo>
                    <a:pt x="224" y="23"/>
                  </a:lnTo>
                  <a:lnTo>
                    <a:pt x="229" y="25"/>
                  </a:lnTo>
                  <a:lnTo>
                    <a:pt x="234" y="27"/>
                  </a:lnTo>
                  <a:lnTo>
                    <a:pt x="234" y="27"/>
                  </a:lnTo>
                  <a:lnTo>
                    <a:pt x="243" y="27"/>
                  </a:lnTo>
                  <a:lnTo>
                    <a:pt x="252" y="24"/>
                  </a:lnTo>
                  <a:lnTo>
                    <a:pt x="252" y="24"/>
                  </a:lnTo>
                  <a:lnTo>
                    <a:pt x="261" y="23"/>
                  </a:lnTo>
                  <a:lnTo>
                    <a:pt x="265" y="22"/>
                  </a:lnTo>
                  <a:lnTo>
                    <a:pt x="270" y="23"/>
                  </a:lnTo>
                  <a:lnTo>
                    <a:pt x="270" y="23"/>
                  </a:lnTo>
                  <a:lnTo>
                    <a:pt x="273" y="24"/>
                  </a:lnTo>
                  <a:lnTo>
                    <a:pt x="276" y="25"/>
                  </a:lnTo>
                  <a:lnTo>
                    <a:pt x="283" y="32"/>
                  </a:lnTo>
                  <a:lnTo>
                    <a:pt x="288" y="39"/>
                  </a:lnTo>
                  <a:lnTo>
                    <a:pt x="293" y="47"/>
                  </a:lnTo>
                  <a:lnTo>
                    <a:pt x="293" y="47"/>
                  </a:lnTo>
                  <a:lnTo>
                    <a:pt x="296" y="56"/>
                  </a:lnTo>
                  <a:lnTo>
                    <a:pt x="297" y="65"/>
                  </a:lnTo>
                  <a:lnTo>
                    <a:pt x="297" y="74"/>
                  </a:lnTo>
                  <a:lnTo>
                    <a:pt x="297" y="82"/>
                  </a:lnTo>
                  <a:lnTo>
                    <a:pt x="297" y="82"/>
                  </a:lnTo>
                  <a:lnTo>
                    <a:pt x="294" y="88"/>
                  </a:lnTo>
                  <a:lnTo>
                    <a:pt x="293" y="93"/>
                  </a:lnTo>
                  <a:lnTo>
                    <a:pt x="287" y="103"/>
                  </a:lnTo>
                  <a:lnTo>
                    <a:pt x="287" y="103"/>
                  </a:lnTo>
                  <a:lnTo>
                    <a:pt x="280" y="117"/>
                  </a:lnTo>
                  <a:lnTo>
                    <a:pt x="280" y="117"/>
                  </a:lnTo>
                  <a:lnTo>
                    <a:pt x="276" y="122"/>
                  </a:lnTo>
                  <a:lnTo>
                    <a:pt x="274" y="126"/>
                  </a:lnTo>
                  <a:lnTo>
                    <a:pt x="265" y="134"/>
                  </a:lnTo>
                  <a:lnTo>
                    <a:pt x="265" y="134"/>
                  </a:lnTo>
                  <a:lnTo>
                    <a:pt x="256" y="139"/>
                  </a:lnTo>
                  <a:lnTo>
                    <a:pt x="256" y="139"/>
                  </a:lnTo>
                  <a:lnTo>
                    <a:pt x="252" y="144"/>
                  </a:lnTo>
                  <a:lnTo>
                    <a:pt x="248" y="149"/>
                  </a:lnTo>
                  <a:lnTo>
                    <a:pt x="243" y="159"/>
                  </a:lnTo>
                  <a:lnTo>
                    <a:pt x="243" y="159"/>
                  </a:lnTo>
                  <a:lnTo>
                    <a:pt x="241" y="166"/>
                  </a:lnTo>
                  <a:lnTo>
                    <a:pt x="237" y="171"/>
                  </a:lnTo>
                  <a:lnTo>
                    <a:pt x="237" y="171"/>
                  </a:lnTo>
                  <a:lnTo>
                    <a:pt x="232" y="177"/>
                  </a:lnTo>
                  <a:lnTo>
                    <a:pt x="225" y="184"/>
                  </a:lnTo>
                  <a:lnTo>
                    <a:pt x="218" y="189"/>
                  </a:lnTo>
                  <a:lnTo>
                    <a:pt x="210" y="192"/>
                  </a:lnTo>
                  <a:lnTo>
                    <a:pt x="210" y="192"/>
                  </a:lnTo>
                  <a:lnTo>
                    <a:pt x="205" y="194"/>
                  </a:lnTo>
                  <a:lnTo>
                    <a:pt x="200" y="194"/>
                  </a:lnTo>
                  <a:lnTo>
                    <a:pt x="196" y="194"/>
                  </a:lnTo>
                  <a:lnTo>
                    <a:pt x="196" y="194"/>
                  </a:lnTo>
                  <a:lnTo>
                    <a:pt x="191" y="194"/>
                  </a:lnTo>
                  <a:lnTo>
                    <a:pt x="187" y="195"/>
                  </a:lnTo>
                  <a:lnTo>
                    <a:pt x="185" y="198"/>
                  </a:lnTo>
                  <a:lnTo>
                    <a:pt x="181" y="200"/>
                  </a:lnTo>
                  <a:lnTo>
                    <a:pt x="177" y="205"/>
                  </a:lnTo>
                  <a:lnTo>
                    <a:pt x="177" y="205"/>
                  </a:lnTo>
                  <a:lnTo>
                    <a:pt x="173" y="209"/>
                  </a:lnTo>
                  <a:lnTo>
                    <a:pt x="169" y="210"/>
                  </a:lnTo>
                  <a:lnTo>
                    <a:pt x="169" y="210"/>
                  </a:lnTo>
                  <a:lnTo>
                    <a:pt x="164" y="212"/>
                  </a:lnTo>
                  <a:lnTo>
                    <a:pt x="164" y="212"/>
                  </a:lnTo>
                  <a:lnTo>
                    <a:pt x="158" y="214"/>
                  </a:lnTo>
                  <a:lnTo>
                    <a:pt x="154" y="215"/>
                  </a:lnTo>
                  <a:lnTo>
                    <a:pt x="150" y="218"/>
                  </a:lnTo>
                  <a:lnTo>
                    <a:pt x="150" y="218"/>
                  </a:lnTo>
                  <a:lnTo>
                    <a:pt x="146" y="222"/>
                  </a:lnTo>
                  <a:lnTo>
                    <a:pt x="142" y="227"/>
                  </a:lnTo>
                  <a:lnTo>
                    <a:pt x="137" y="237"/>
                  </a:lnTo>
                  <a:lnTo>
                    <a:pt x="137" y="237"/>
                  </a:lnTo>
                  <a:lnTo>
                    <a:pt x="132" y="246"/>
                  </a:lnTo>
                  <a:lnTo>
                    <a:pt x="128" y="250"/>
                  </a:lnTo>
                  <a:lnTo>
                    <a:pt x="126" y="254"/>
                  </a:lnTo>
                  <a:lnTo>
                    <a:pt x="126" y="254"/>
                  </a:lnTo>
                  <a:lnTo>
                    <a:pt x="120" y="256"/>
                  </a:lnTo>
                  <a:lnTo>
                    <a:pt x="112" y="259"/>
                  </a:lnTo>
                  <a:lnTo>
                    <a:pt x="95" y="261"/>
                  </a:lnTo>
                  <a:lnTo>
                    <a:pt x="95" y="261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Freeform 143">
              <a:extLst>
                <a:ext uri="{FF2B5EF4-FFF2-40B4-BE49-F238E27FC236}">
                  <a16:creationId xmlns:a16="http://schemas.microsoft.com/office/drawing/2014/main" id="{705F0DDB-721F-2D40-8B49-A6A6538D1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604" y="6107445"/>
              <a:ext cx="435810" cy="312085"/>
            </a:xfrm>
            <a:custGeom>
              <a:avLst/>
              <a:gdLst>
                <a:gd name="T0" fmla="*/ 89 w 236"/>
                <a:gd name="T1" fmla="*/ 135 h 169"/>
                <a:gd name="T2" fmla="*/ 88 w 236"/>
                <a:gd name="T3" fmla="*/ 126 h 169"/>
                <a:gd name="T4" fmla="*/ 84 w 236"/>
                <a:gd name="T5" fmla="*/ 120 h 169"/>
                <a:gd name="T6" fmla="*/ 78 w 236"/>
                <a:gd name="T7" fmla="*/ 113 h 169"/>
                <a:gd name="T8" fmla="*/ 77 w 236"/>
                <a:gd name="T9" fmla="*/ 111 h 169"/>
                <a:gd name="T10" fmla="*/ 77 w 236"/>
                <a:gd name="T11" fmla="*/ 100 h 169"/>
                <a:gd name="T12" fmla="*/ 77 w 236"/>
                <a:gd name="T13" fmla="*/ 92 h 169"/>
                <a:gd name="T14" fmla="*/ 70 w 236"/>
                <a:gd name="T15" fmla="*/ 84 h 169"/>
                <a:gd name="T16" fmla="*/ 51 w 236"/>
                <a:gd name="T17" fmla="*/ 80 h 169"/>
                <a:gd name="T18" fmla="*/ 32 w 236"/>
                <a:gd name="T19" fmla="*/ 80 h 169"/>
                <a:gd name="T20" fmla="*/ 26 w 236"/>
                <a:gd name="T21" fmla="*/ 80 h 169"/>
                <a:gd name="T22" fmla="*/ 19 w 236"/>
                <a:gd name="T23" fmla="*/ 76 h 169"/>
                <a:gd name="T24" fmla="*/ 10 w 236"/>
                <a:gd name="T25" fmla="*/ 72 h 169"/>
                <a:gd name="T26" fmla="*/ 0 w 236"/>
                <a:gd name="T27" fmla="*/ 72 h 169"/>
                <a:gd name="T28" fmla="*/ 3 w 236"/>
                <a:gd name="T29" fmla="*/ 57 h 169"/>
                <a:gd name="T30" fmla="*/ 4 w 236"/>
                <a:gd name="T31" fmla="*/ 42 h 169"/>
                <a:gd name="T32" fmla="*/ 4 w 236"/>
                <a:gd name="T33" fmla="*/ 23 h 169"/>
                <a:gd name="T34" fmla="*/ 4 w 236"/>
                <a:gd name="T35" fmla="*/ 12 h 169"/>
                <a:gd name="T36" fmla="*/ 6 w 236"/>
                <a:gd name="T37" fmla="*/ 11 h 169"/>
                <a:gd name="T38" fmla="*/ 13 w 236"/>
                <a:gd name="T39" fmla="*/ 11 h 169"/>
                <a:gd name="T40" fmla="*/ 27 w 236"/>
                <a:gd name="T41" fmla="*/ 10 h 169"/>
                <a:gd name="T42" fmla="*/ 33 w 236"/>
                <a:gd name="T43" fmla="*/ 5 h 169"/>
                <a:gd name="T44" fmla="*/ 37 w 236"/>
                <a:gd name="T45" fmla="*/ 0 h 169"/>
                <a:gd name="T46" fmla="*/ 46 w 236"/>
                <a:gd name="T47" fmla="*/ 0 h 169"/>
                <a:gd name="T48" fmla="*/ 56 w 236"/>
                <a:gd name="T49" fmla="*/ 5 h 169"/>
                <a:gd name="T50" fmla="*/ 69 w 236"/>
                <a:gd name="T51" fmla="*/ 12 h 169"/>
                <a:gd name="T52" fmla="*/ 85 w 236"/>
                <a:gd name="T53" fmla="*/ 26 h 169"/>
                <a:gd name="T54" fmla="*/ 98 w 236"/>
                <a:gd name="T55" fmla="*/ 43 h 169"/>
                <a:gd name="T56" fmla="*/ 110 w 236"/>
                <a:gd name="T57" fmla="*/ 51 h 169"/>
                <a:gd name="T58" fmla="*/ 126 w 236"/>
                <a:gd name="T59" fmla="*/ 53 h 169"/>
                <a:gd name="T60" fmla="*/ 154 w 236"/>
                <a:gd name="T61" fmla="*/ 57 h 169"/>
                <a:gd name="T62" fmla="*/ 180 w 236"/>
                <a:gd name="T63" fmla="*/ 65 h 169"/>
                <a:gd name="T64" fmla="*/ 186 w 236"/>
                <a:gd name="T65" fmla="*/ 69 h 169"/>
                <a:gd name="T66" fmla="*/ 196 w 236"/>
                <a:gd name="T67" fmla="*/ 71 h 169"/>
                <a:gd name="T68" fmla="*/ 205 w 236"/>
                <a:gd name="T69" fmla="*/ 74 h 169"/>
                <a:gd name="T70" fmla="*/ 209 w 236"/>
                <a:gd name="T71" fmla="*/ 81 h 169"/>
                <a:gd name="T72" fmla="*/ 212 w 236"/>
                <a:gd name="T73" fmla="*/ 92 h 169"/>
                <a:gd name="T74" fmla="*/ 221 w 236"/>
                <a:gd name="T75" fmla="*/ 98 h 169"/>
                <a:gd name="T76" fmla="*/ 227 w 236"/>
                <a:gd name="T77" fmla="*/ 100 h 169"/>
                <a:gd name="T78" fmla="*/ 233 w 236"/>
                <a:gd name="T79" fmla="*/ 107 h 169"/>
                <a:gd name="T80" fmla="*/ 231 w 236"/>
                <a:gd name="T81" fmla="*/ 112 h 169"/>
                <a:gd name="T82" fmla="*/ 226 w 236"/>
                <a:gd name="T83" fmla="*/ 126 h 169"/>
                <a:gd name="T84" fmla="*/ 228 w 236"/>
                <a:gd name="T85" fmla="*/ 131 h 169"/>
                <a:gd name="T86" fmla="*/ 235 w 236"/>
                <a:gd name="T87" fmla="*/ 136 h 169"/>
                <a:gd name="T88" fmla="*/ 236 w 236"/>
                <a:gd name="T89" fmla="*/ 141 h 169"/>
                <a:gd name="T90" fmla="*/ 233 w 236"/>
                <a:gd name="T91" fmla="*/ 149 h 169"/>
                <a:gd name="T92" fmla="*/ 231 w 236"/>
                <a:gd name="T93" fmla="*/ 158 h 169"/>
                <a:gd name="T94" fmla="*/ 227 w 236"/>
                <a:gd name="T95" fmla="*/ 160 h 169"/>
                <a:gd name="T96" fmla="*/ 216 w 236"/>
                <a:gd name="T97" fmla="*/ 160 h 169"/>
                <a:gd name="T98" fmla="*/ 209 w 236"/>
                <a:gd name="T99" fmla="*/ 155 h 169"/>
                <a:gd name="T100" fmla="*/ 193 w 236"/>
                <a:gd name="T101" fmla="*/ 148 h 169"/>
                <a:gd name="T102" fmla="*/ 181 w 236"/>
                <a:gd name="T103" fmla="*/ 153 h 169"/>
                <a:gd name="T104" fmla="*/ 177 w 236"/>
                <a:gd name="T105" fmla="*/ 154 h 169"/>
                <a:gd name="T106" fmla="*/ 172 w 236"/>
                <a:gd name="T107" fmla="*/ 151 h 169"/>
                <a:gd name="T108" fmla="*/ 165 w 236"/>
                <a:gd name="T109" fmla="*/ 149 h 169"/>
                <a:gd name="T110" fmla="*/ 148 w 236"/>
                <a:gd name="T111" fmla="*/ 151 h 169"/>
                <a:gd name="T112" fmla="*/ 139 w 236"/>
                <a:gd name="T113" fmla="*/ 158 h 169"/>
                <a:gd name="T114" fmla="*/ 126 w 236"/>
                <a:gd name="T115" fmla="*/ 163 h 169"/>
                <a:gd name="T116" fmla="*/ 102 w 236"/>
                <a:gd name="T117" fmla="*/ 168 h 169"/>
                <a:gd name="T118" fmla="*/ 92 w 236"/>
                <a:gd name="T119" fmla="*/ 164 h 169"/>
                <a:gd name="T120" fmla="*/ 88 w 236"/>
                <a:gd name="T121" fmla="*/ 158 h 169"/>
                <a:gd name="T122" fmla="*/ 87 w 236"/>
                <a:gd name="T123" fmla="*/ 14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6" h="169">
                  <a:moveTo>
                    <a:pt x="88" y="144"/>
                  </a:moveTo>
                  <a:lnTo>
                    <a:pt x="88" y="144"/>
                  </a:lnTo>
                  <a:lnTo>
                    <a:pt x="89" y="135"/>
                  </a:lnTo>
                  <a:lnTo>
                    <a:pt x="89" y="135"/>
                  </a:lnTo>
                  <a:lnTo>
                    <a:pt x="89" y="130"/>
                  </a:lnTo>
                  <a:lnTo>
                    <a:pt x="88" y="126"/>
                  </a:lnTo>
                  <a:lnTo>
                    <a:pt x="87" y="122"/>
                  </a:lnTo>
                  <a:lnTo>
                    <a:pt x="84" y="120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5" y="106"/>
                  </a:lnTo>
                  <a:lnTo>
                    <a:pt x="77" y="100"/>
                  </a:lnTo>
                  <a:lnTo>
                    <a:pt x="77" y="100"/>
                  </a:lnTo>
                  <a:lnTo>
                    <a:pt x="78" y="97"/>
                  </a:lnTo>
                  <a:lnTo>
                    <a:pt x="77" y="92"/>
                  </a:lnTo>
                  <a:lnTo>
                    <a:pt x="77" y="92"/>
                  </a:lnTo>
                  <a:lnTo>
                    <a:pt x="75" y="89"/>
                  </a:lnTo>
                  <a:lnTo>
                    <a:pt x="74" y="86"/>
                  </a:lnTo>
                  <a:lnTo>
                    <a:pt x="70" y="84"/>
                  </a:lnTo>
                  <a:lnTo>
                    <a:pt x="70" y="84"/>
                  </a:lnTo>
                  <a:lnTo>
                    <a:pt x="61" y="81"/>
                  </a:lnTo>
                  <a:lnTo>
                    <a:pt x="51" y="80"/>
                  </a:lnTo>
                  <a:lnTo>
                    <a:pt x="4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9" y="81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4" y="74"/>
                  </a:lnTo>
                  <a:lnTo>
                    <a:pt x="10" y="72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1" y="65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49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5" y="32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9" y="12"/>
                  </a:lnTo>
                  <a:lnTo>
                    <a:pt x="23" y="12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31" y="7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4" y="2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1" y="2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63" y="9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85" y="26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8" y="43"/>
                  </a:lnTo>
                  <a:lnTo>
                    <a:pt x="102" y="47"/>
                  </a:lnTo>
                  <a:lnTo>
                    <a:pt x="106" y="49"/>
                  </a:lnTo>
                  <a:lnTo>
                    <a:pt x="110" y="51"/>
                  </a:lnTo>
                  <a:lnTo>
                    <a:pt x="119" y="52"/>
                  </a:lnTo>
                  <a:lnTo>
                    <a:pt x="126" y="53"/>
                  </a:lnTo>
                  <a:lnTo>
                    <a:pt x="126" y="53"/>
                  </a:lnTo>
                  <a:lnTo>
                    <a:pt x="136" y="53"/>
                  </a:lnTo>
                  <a:lnTo>
                    <a:pt x="136" y="53"/>
                  </a:lnTo>
                  <a:lnTo>
                    <a:pt x="154" y="57"/>
                  </a:lnTo>
                  <a:lnTo>
                    <a:pt x="172" y="61"/>
                  </a:lnTo>
                  <a:lnTo>
                    <a:pt x="172" y="61"/>
                  </a:lnTo>
                  <a:lnTo>
                    <a:pt x="180" y="65"/>
                  </a:lnTo>
                  <a:lnTo>
                    <a:pt x="180" y="65"/>
                  </a:lnTo>
                  <a:lnTo>
                    <a:pt x="186" y="69"/>
                  </a:lnTo>
                  <a:lnTo>
                    <a:pt x="186" y="69"/>
                  </a:lnTo>
                  <a:lnTo>
                    <a:pt x="191" y="71"/>
                  </a:lnTo>
                  <a:lnTo>
                    <a:pt x="196" y="71"/>
                  </a:lnTo>
                  <a:lnTo>
                    <a:pt x="196" y="71"/>
                  </a:lnTo>
                  <a:lnTo>
                    <a:pt x="202" y="72"/>
                  </a:lnTo>
                  <a:lnTo>
                    <a:pt x="205" y="74"/>
                  </a:lnTo>
                  <a:lnTo>
                    <a:pt x="205" y="74"/>
                  </a:lnTo>
                  <a:lnTo>
                    <a:pt x="208" y="76"/>
                  </a:lnTo>
                  <a:lnTo>
                    <a:pt x="209" y="81"/>
                  </a:lnTo>
                  <a:lnTo>
                    <a:pt x="209" y="81"/>
                  </a:lnTo>
                  <a:lnTo>
                    <a:pt x="210" y="88"/>
                  </a:lnTo>
                  <a:lnTo>
                    <a:pt x="210" y="88"/>
                  </a:lnTo>
                  <a:lnTo>
                    <a:pt x="212" y="92"/>
                  </a:lnTo>
                  <a:lnTo>
                    <a:pt x="214" y="95"/>
                  </a:lnTo>
                  <a:lnTo>
                    <a:pt x="221" y="98"/>
                  </a:lnTo>
                  <a:lnTo>
                    <a:pt x="221" y="98"/>
                  </a:lnTo>
                  <a:lnTo>
                    <a:pt x="225" y="99"/>
                  </a:lnTo>
                  <a:lnTo>
                    <a:pt x="227" y="100"/>
                  </a:lnTo>
                  <a:lnTo>
                    <a:pt x="227" y="100"/>
                  </a:lnTo>
                  <a:lnTo>
                    <a:pt x="232" y="104"/>
                  </a:lnTo>
                  <a:lnTo>
                    <a:pt x="233" y="107"/>
                  </a:lnTo>
                  <a:lnTo>
                    <a:pt x="233" y="107"/>
                  </a:lnTo>
                  <a:lnTo>
                    <a:pt x="233" y="109"/>
                  </a:lnTo>
                  <a:lnTo>
                    <a:pt x="231" y="112"/>
                  </a:lnTo>
                  <a:lnTo>
                    <a:pt x="231" y="112"/>
                  </a:lnTo>
                  <a:lnTo>
                    <a:pt x="227" y="118"/>
                  </a:lnTo>
                  <a:lnTo>
                    <a:pt x="226" y="121"/>
                  </a:lnTo>
                  <a:lnTo>
                    <a:pt x="226" y="126"/>
                  </a:lnTo>
                  <a:lnTo>
                    <a:pt x="226" y="126"/>
                  </a:lnTo>
                  <a:lnTo>
                    <a:pt x="227" y="129"/>
                  </a:lnTo>
                  <a:lnTo>
                    <a:pt x="228" y="131"/>
                  </a:lnTo>
                  <a:lnTo>
                    <a:pt x="232" y="135"/>
                  </a:lnTo>
                  <a:lnTo>
                    <a:pt x="232" y="135"/>
                  </a:lnTo>
                  <a:lnTo>
                    <a:pt x="235" y="136"/>
                  </a:lnTo>
                  <a:lnTo>
                    <a:pt x="236" y="139"/>
                  </a:lnTo>
                  <a:lnTo>
                    <a:pt x="236" y="139"/>
                  </a:lnTo>
                  <a:lnTo>
                    <a:pt x="236" y="141"/>
                  </a:lnTo>
                  <a:lnTo>
                    <a:pt x="235" y="145"/>
                  </a:lnTo>
                  <a:lnTo>
                    <a:pt x="235" y="145"/>
                  </a:lnTo>
                  <a:lnTo>
                    <a:pt x="233" y="149"/>
                  </a:lnTo>
                  <a:lnTo>
                    <a:pt x="232" y="153"/>
                  </a:lnTo>
                  <a:lnTo>
                    <a:pt x="232" y="153"/>
                  </a:lnTo>
                  <a:lnTo>
                    <a:pt x="231" y="158"/>
                  </a:lnTo>
                  <a:lnTo>
                    <a:pt x="231" y="158"/>
                  </a:lnTo>
                  <a:lnTo>
                    <a:pt x="227" y="160"/>
                  </a:lnTo>
                  <a:lnTo>
                    <a:pt x="227" y="160"/>
                  </a:lnTo>
                  <a:lnTo>
                    <a:pt x="223" y="163"/>
                  </a:lnTo>
                  <a:lnTo>
                    <a:pt x="219" y="163"/>
                  </a:lnTo>
                  <a:lnTo>
                    <a:pt x="216" y="160"/>
                  </a:lnTo>
                  <a:lnTo>
                    <a:pt x="210" y="157"/>
                  </a:lnTo>
                  <a:lnTo>
                    <a:pt x="209" y="155"/>
                  </a:lnTo>
                  <a:lnTo>
                    <a:pt x="209" y="155"/>
                  </a:lnTo>
                  <a:lnTo>
                    <a:pt x="203" y="150"/>
                  </a:lnTo>
                  <a:lnTo>
                    <a:pt x="198" y="149"/>
                  </a:lnTo>
                  <a:lnTo>
                    <a:pt x="193" y="148"/>
                  </a:lnTo>
                  <a:lnTo>
                    <a:pt x="186" y="149"/>
                  </a:lnTo>
                  <a:lnTo>
                    <a:pt x="186" y="149"/>
                  </a:lnTo>
                  <a:lnTo>
                    <a:pt x="181" y="153"/>
                  </a:lnTo>
                  <a:lnTo>
                    <a:pt x="181" y="153"/>
                  </a:lnTo>
                  <a:lnTo>
                    <a:pt x="177" y="154"/>
                  </a:lnTo>
                  <a:lnTo>
                    <a:pt x="177" y="154"/>
                  </a:lnTo>
                  <a:lnTo>
                    <a:pt x="175" y="153"/>
                  </a:lnTo>
                  <a:lnTo>
                    <a:pt x="172" y="151"/>
                  </a:lnTo>
                  <a:lnTo>
                    <a:pt x="172" y="151"/>
                  </a:lnTo>
                  <a:lnTo>
                    <a:pt x="168" y="150"/>
                  </a:lnTo>
                  <a:lnTo>
                    <a:pt x="165" y="149"/>
                  </a:lnTo>
                  <a:lnTo>
                    <a:pt x="165" y="149"/>
                  </a:lnTo>
                  <a:lnTo>
                    <a:pt x="158" y="148"/>
                  </a:lnTo>
                  <a:lnTo>
                    <a:pt x="153" y="149"/>
                  </a:lnTo>
                  <a:lnTo>
                    <a:pt x="148" y="151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9" y="158"/>
                  </a:lnTo>
                  <a:lnTo>
                    <a:pt x="139" y="158"/>
                  </a:lnTo>
                  <a:lnTo>
                    <a:pt x="133" y="160"/>
                  </a:lnTo>
                  <a:lnTo>
                    <a:pt x="126" y="163"/>
                  </a:lnTo>
                  <a:lnTo>
                    <a:pt x="112" y="166"/>
                  </a:lnTo>
                  <a:lnTo>
                    <a:pt x="102" y="168"/>
                  </a:lnTo>
                  <a:lnTo>
                    <a:pt x="102" y="168"/>
                  </a:lnTo>
                  <a:lnTo>
                    <a:pt x="94" y="169"/>
                  </a:lnTo>
                  <a:lnTo>
                    <a:pt x="94" y="169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88" y="158"/>
                  </a:lnTo>
                  <a:lnTo>
                    <a:pt x="88" y="158"/>
                  </a:lnTo>
                  <a:lnTo>
                    <a:pt x="87" y="153"/>
                  </a:lnTo>
                  <a:lnTo>
                    <a:pt x="87" y="149"/>
                  </a:lnTo>
                  <a:lnTo>
                    <a:pt x="87" y="149"/>
                  </a:lnTo>
                  <a:lnTo>
                    <a:pt x="88" y="144"/>
                  </a:lnTo>
                  <a:lnTo>
                    <a:pt x="88" y="14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Freeform 146">
              <a:extLst>
                <a:ext uri="{FF2B5EF4-FFF2-40B4-BE49-F238E27FC236}">
                  <a16:creationId xmlns:a16="http://schemas.microsoft.com/office/drawing/2014/main" id="{FB49F933-89D5-3A41-8E7A-A9E2CC950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967" y="6210858"/>
              <a:ext cx="469050" cy="517064"/>
            </a:xfrm>
            <a:custGeom>
              <a:avLst/>
              <a:gdLst>
                <a:gd name="T0" fmla="*/ 125 w 254"/>
                <a:gd name="T1" fmla="*/ 256 h 280"/>
                <a:gd name="T2" fmla="*/ 120 w 254"/>
                <a:gd name="T3" fmla="*/ 246 h 280"/>
                <a:gd name="T4" fmla="*/ 109 w 254"/>
                <a:gd name="T5" fmla="*/ 245 h 280"/>
                <a:gd name="T6" fmla="*/ 102 w 254"/>
                <a:gd name="T7" fmla="*/ 243 h 280"/>
                <a:gd name="T8" fmla="*/ 104 w 254"/>
                <a:gd name="T9" fmla="*/ 229 h 280"/>
                <a:gd name="T10" fmla="*/ 107 w 254"/>
                <a:gd name="T11" fmla="*/ 215 h 280"/>
                <a:gd name="T12" fmla="*/ 97 w 254"/>
                <a:gd name="T13" fmla="*/ 206 h 280"/>
                <a:gd name="T14" fmla="*/ 79 w 254"/>
                <a:gd name="T15" fmla="*/ 209 h 280"/>
                <a:gd name="T16" fmla="*/ 54 w 254"/>
                <a:gd name="T17" fmla="*/ 223 h 280"/>
                <a:gd name="T18" fmla="*/ 34 w 254"/>
                <a:gd name="T19" fmla="*/ 241 h 280"/>
                <a:gd name="T20" fmla="*/ 7 w 254"/>
                <a:gd name="T21" fmla="*/ 251 h 280"/>
                <a:gd name="T22" fmla="*/ 0 w 254"/>
                <a:gd name="T23" fmla="*/ 246 h 280"/>
                <a:gd name="T24" fmla="*/ 3 w 254"/>
                <a:gd name="T25" fmla="*/ 218 h 280"/>
                <a:gd name="T26" fmla="*/ 5 w 254"/>
                <a:gd name="T27" fmla="*/ 195 h 280"/>
                <a:gd name="T28" fmla="*/ 18 w 254"/>
                <a:gd name="T29" fmla="*/ 187 h 280"/>
                <a:gd name="T30" fmla="*/ 22 w 254"/>
                <a:gd name="T31" fmla="*/ 168 h 280"/>
                <a:gd name="T32" fmla="*/ 21 w 254"/>
                <a:gd name="T33" fmla="*/ 153 h 280"/>
                <a:gd name="T34" fmla="*/ 31 w 254"/>
                <a:gd name="T35" fmla="*/ 144 h 280"/>
                <a:gd name="T36" fmla="*/ 41 w 254"/>
                <a:gd name="T37" fmla="*/ 139 h 280"/>
                <a:gd name="T38" fmla="*/ 55 w 254"/>
                <a:gd name="T39" fmla="*/ 122 h 280"/>
                <a:gd name="T40" fmla="*/ 59 w 254"/>
                <a:gd name="T41" fmla="*/ 90 h 280"/>
                <a:gd name="T42" fmla="*/ 69 w 254"/>
                <a:gd name="T43" fmla="*/ 66 h 280"/>
                <a:gd name="T44" fmla="*/ 76 w 254"/>
                <a:gd name="T45" fmla="*/ 70 h 280"/>
                <a:gd name="T46" fmla="*/ 92 w 254"/>
                <a:gd name="T47" fmla="*/ 75 h 280"/>
                <a:gd name="T48" fmla="*/ 107 w 254"/>
                <a:gd name="T49" fmla="*/ 73 h 280"/>
                <a:gd name="T50" fmla="*/ 130 w 254"/>
                <a:gd name="T51" fmla="*/ 51 h 280"/>
                <a:gd name="T52" fmla="*/ 139 w 254"/>
                <a:gd name="T53" fmla="*/ 32 h 280"/>
                <a:gd name="T54" fmla="*/ 146 w 254"/>
                <a:gd name="T55" fmla="*/ 7 h 280"/>
                <a:gd name="T56" fmla="*/ 162 w 254"/>
                <a:gd name="T57" fmla="*/ 0 h 280"/>
                <a:gd name="T58" fmla="*/ 187 w 254"/>
                <a:gd name="T59" fmla="*/ 7 h 280"/>
                <a:gd name="T60" fmla="*/ 206 w 254"/>
                <a:gd name="T61" fmla="*/ 20 h 280"/>
                <a:gd name="T62" fmla="*/ 221 w 254"/>
                <a:gd name="T63" fmla="*/ 21 h 280"/>
                <a:gd name="T64" fmla="*/ 231 w 254"/>
                <a:gd name="T65" fmla="*/ 25 h 280"/>
                <a:gd name="T66" fmla="*/ 241 w 254"/>
                <a:gd name="T67" fmla="*/ 37 h 280"/>
                <a:gd name="T68" fmla="*/ 254 w 254"/>
                <a:gd name="T69" fmla="*/ 42 h 280"/>
                <a:gd name="T70" fmla="*/ 253 w 254"/>
                <a:gd name="T71" fmla="*/ 55 h 280"/>
                <a:gd name="T72" fmla="*/ 245 w 254"/>
                <a:gd name="T73" fmla="*/ 76 h 280"/>
                <a:gd name="T74" fmla="*/ 243 w 254"/>
                <a:gd name="T75" fmla="*/ 94 h 280"/>
                <a:gd name="T76" fmla="*/ 236 w 254"/>
                <a:gd name="T77" fmla="*/ 121 h 280"/>
                <a:gd name="T78" fmla="*/ 229 w 254"/>
                <a:gd name="T79" fmla="*/ 131 h 280"/>
                <a:gd name="T80" fmla="*/ 222 w 254"/>
                <a:gd name="T81" fmla="*/ 153 h 280"/>
                <a:gd name="T82" fmla="*/ 212 w 254"/>
                <a:gd name="T83" fmla="*/ 186 h 280"/>
                <a:gd name="T84" fmla="*/ 202 w 254"/>
                <a:gd name="T85" fmla="*/ 194 h 280"/>
                <a:gd name="T86" fmla="*/ 189 w 254"/>
                <a:gd name="T87" fmla="*/ 204 h 280"/>
                <a:gd name="T88" fmla="*/ 183 w 254"/>
                <a:gd name="T89" fmla="*/ 213 h 280"/>
                <a:gd name="T90" fmla="*/ 176 w 254"/>
                <a:gd name="T91" fmla="*/ 209 h 280"/>
                <a:gd name="T92" fmla="*/ 165 w 254"/>
                <a:gd name="T93" fmla="*/ 212 h 280"/>
                <a:gd name="T94" fmla="*/ 164 w 254"/>
                <a:gd name="T95" fmla="*/ 229 h 280"/>
                <a:gd name="T96" fmla="*/ 170 w 254"/>
                <a:gd name="T97" fmla="*/ 252 h 280"/>
                <a:gd name="T98" fmla="*/ 170 w 254"/>
                <a:gd name="T99" fmla="*/ 265 h 280"/>
                <a:gd name="T100" fmla="*/ 164 w 254"/>
                <a:gd name="T101" fmla="*/ 271 h 280"/>
                <a:gd name="T102" fmla="*/ 142 w 254"/>
                <a:gd name="T103" fmla="*/ 273 h 280"/>
                <a:gd name="T104" fmla="*/ 137 w 254"/>
                <a:gd name="T105" fmla="*/ 278 h 280"/>
                <a:gd name="T106" fmla="*/ 127 w 254"/>
                <a:gd name="T107" fmla="*/ 280 h 280"/>
                <a:gd name="T108" fmla="*/ 118 w 254"/>
                <a:gd name="T109" fmla="*/ 279 h 280"/>
                <a:gd name="T110" fmla="*/ 102 w 254"/>
                <a:gd name="T111" fmla="*/ 279 h 280"/>
                <a:gd name="T112" fmla="*/ 97 w 254"/>
                <a:gd name="T113" fmla="*/ 273 h 280"/>
                <a:gd name="T114" fmla="*/ 114 w 254"/>
                <a:gd name="T115" fmla="*/ 26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" h="280">
                  <a:moveTo>
                    <a:pt x="122" y="264"/>
                  </a:moveTo>
                  <a:lnTo>
                    <a:pt x="122" y="264"/>
                  </a:lnTo>
                  <a:lnTo>
                    <a:pt x="124" y="260"/>
                  </a:lnTo>
                  <a:lnTo>
                    <a:pt x="125" y="256"/>
                  </a:lnTo>
                  <a:lnTo>
                    <a:pt x="124" y="252"/>
                  </a:lnTo>
                  <a:lnTo>
                    <a:pt x="123" y="250"/>
                  </a:lnTo>
                  <a:lnTo>
                    <a:pt x="123" y="250"/>
                  </a:lnTo>
                  <a:lnTo>
                    <a:pt x="120" y="246"/>
                  </a:lnTo>
                  <a:lnTo>
                    <a:pt x="116" y="245"/>
                  </a:lnTo>
                  <a:lnTo>
                    <a:pt x="113" y="245"/>
                  </a:lnTo>
                  <a:lnTo>
                    <a:pt x="110" y="245"/>
                  </a:lnTo>
                  <a:lnTo>
                    <a:pt x="109" y="245"/>
                  </a:lnTo>
                  <a:lnTo>
                    <a:pt x="109" y="245"/>
                  </a:lnTo>
                  <a:lnTo>
                    <a:pt x="104" y="243"/>
                  </a:lnTo>
                  <a:lnTo>
                    <a:pt x="102" y="243"/>
                  </a:lnTo>
                  <a:lnTo>
                    <a:pt x="102" y="243"/>
                  </a:lnTo>
                  <a:lnTo>
                    <a:pt x="102" y="241"/>
                  </a:lnTo>
                  <a:lnTo>
                    <a:pt x="102" y="237"/>
                  </a:lnTo>
                  <a:lnTo>
                    <a:pt x="104" y="229"/>
                  </a:lnTo>
                  <a:lnTo>
                    <a:pt x="104" y="229"/>
                  </a:lnTo>
                  <a:lnTo>
                    <a:pt x="105" y="226"/>
                  </a:lnTo>
                  <a:lnTo>
                    <a:pt x="105" y="226"/>
                  </a:lnTo>
                  <a:lnTo>
                    <a:pt x="107" y="219"/>
                  </a:lnTo>
                  <a:lnTo>
                    <a:pt x="107" y="215"/>
                  </a:lnTo>
                  <a:lnTo>
                    <a:pt x="106" y="212"/>
                  </a:lnTo>
                  <a:lnTo>
                    <a:pt x="106" y="212"/>
                  </a:lnTo>
                  <a:lnTo>
                    <a:pt x="102" y="208"/>
                  </a:lnTo>
                  <a:lnTo>
                    <a:pt x="97" y="206"/>
                  </a:lnTo>
                  <a:lnTo>
                    <a:pt x="92" y="206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79" y="209"/>
                  </a:lnTo>
                  <a:lnTo>
                    <a:pt x="69" y="213"/>
                  </a:lnTo>
                  <a:lnTo>
                    <a:pt x="60" y="218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46" y="229"/>
                  </a:lnTo>
                  <a:lnTo>
                    <a:pt x="46" y="229"/>
                  </a:lnTo>
                  <a:lnTo>
                    <a:pt x="37" y="237"/>
                  </a:lnTo>
                  <a:lnTo>
                    <a:pt x="34" y="241"/>
                  </a:lnTo>
                  <a:lnTo>
                    <a:pt x="27" y="243"/>
                  </a:lnTo>
                  <a:lnTo>
                    <a:pt x="27" y="243"/>
                  </a:lnTo>
                  <a:lnTo>
                    <a:pt x="14" y="249"/>
                  </a:lnTo>
                  <a:lnTo>
                    <a:pt x="7" y="251"/>
                  </a:lnTo>
                  <a:lnTo>
                    <a:pt x="3" y="251"/>
                  </a:lnTo>
                  <a:lnTo>
                    <a:pt x="2" y="251"/>
                  </a:lnTo>
                  <a:lnTo>
                    <a:pt x="2" y="251"/>
                  </a:lnTo>
                  <a:lnTo>
                    <a:pt x="0" y="246"/>
                  </a:lnTo>
                  <a:lnTo>
                    <a:pt x="0" y="238"/>
                  </a:lnTo>
                  <a:lnTo>
                    <a:pt x="2" y="226"/>
                  </a:lnTo>
                  <a:lnTo>
                    <a:pt x="2" y="226"/>
                  </a:lnTo>
                  <a:lnTo>
                    <a:pt x="3" y="218"/>
                  </a:lnTo>
                  <a:lnTo>
                    <a:pt x="3" y="218"/>
                  </a:lnTo>
                  <a:lnTo>
                    <a:pt x="4" y="195"/>
                  </a:lnTo>
                  <a:lnTo>
                    <a:pt x="5" y="195"/>
                  </a:lnTo>
                  <a:lnTo>
                    <a:pt x="5" y="195"/>
                  </a:lnTo>
                  <a:lnTo>
                    <a:pt x="9" y="194"/>
                  </a:lnTo>
                  <a:lnTo>
                    <a:pt x="13" y="191"/>
                  </a:lnTo>
                  <a:lnTo>
                    <a:pt x="13" y="191"/>
                  </a:lnTo>
                  <a:lnTo>
                    <a:pt x="18" y="187"/>
                  </a:lnTo>
                  <a:lnTo>
                    <a:pt x="21" y="181"/>
                  </a:lnTo>
                  <a:lnTo>
                    <a:pt x="22" y="175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1" y="163"/>
                  </a:lnTo>
                  <a:lnTo>
                    <a:pt x="21" y="163"/>
                  </a:lnTo>
                  <a:lnTo>
                    <a:pt x="21" y="157"/>
                  </a:lnTo>
                  <a:lnTo>
                    <a:pt x="21" y="153"/>
                  </a:lnTo>
                  <a:lnTo>
                    <a:pt x="23" y="149"/>
                  </a:lnTo>
                  <a:lnTo>
                    <a:pt x="23" y="149"/>
                  </a:lnTo>
                  <a:lnTo>
                    <a:pt x="26" y="145"/>
                  </a:lnTo>
                  <a:lnTo>
                    <a:pt x="31" y="144"/>
                  </a:lnTo>
                  <a:lnTo>
                    <a:pt x="31" y="144"/>
                  </a:lnTo>
                  <a:lnTo>
                    <a:pt x="35" y="141"/>
                  </a:lnTo>
                  <a:lnTo>
                    <a:pt x="35" y="141"/>
                  </a:lnTo>
                  <a:lnTo>
                    <a:pt x="41" y="139"/>
                  </a:lnTo>
                  <a:lnTo>
                    <a:pt x="46" y="135"/>
                  </a:lnTo>
                  <a:lnTo>
                    <a:pt x="50" y="131"/>
                  </a:lnTo>
                  <a:lnTo>
                    <a:pt x="53" y="127"/>
                  </a:lnTo>
                  <a:lnTo>
                    <a:pt x="55" y="122"/>
                  </a:lnTo>
                  <a:lnTo>
                    <a:pt x="56" y="117"/>
                  </a:lnTo>
                  <a:lnTo>
                    <a:pt x="58" y="104"/>
                  </a:lnTo>
                  <a:lnTo>
                    <a:pt x="58" y="104"/>
                  </a:lnTo>
                  <a:lnTo>
                    <a:pt x="59" y="90"/>
                  </a:lnTo>
                  <a:lnTo>
                    <a:pt x="62" y="78"/>
                  </a:lnTo>
                  <a:lnTo>
                    <a:pt x="65" y="70"/>
                  </a:lnTo>
                  <a:lnTo>
                    <a:pt x="68" y="67"/>
                  </a:lnTo>
                  <a:lnTo>
                    <a:pt x="69" y="66"/>
                  </a:lnTo>
                  <a:lnTo>
                    <a:pt x="69" y="66"/>
                  </a:lnTo>
                  <a:lnTo>
                    <a:pt x="73" y="67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81" y="73"/>
                  </a:lnTo>
                  <a:lnTo>
                    <a:pt x="81" y="73"/>
                  </a:lnTo>
                  <a:lnTo>
                    <a:pt x="86" y="75"/>
                  </a:lnTo>
                  <a:lnTo>
                    <a:pt x="92" y="75"/>
                  </a:lnTo>
                  <a:lnTo>
                    <a:pt x="97" y="75"/>
                  </a:lnTo>
                  <a:lnTo>
                    <a:pt x="102" y="75"/>
                  </a:lnTo>
                  <a:lnTo>
                    <a:pt x="102" y="75"/>
                  </a:lnTo>
                  <a:lnTo>
                    <a:pt x="107" y="73"/>
                  </a:lnTo>
                  <a:lnTo>
                    <a:pt x="114" y="69"/>
                  </a:lnTo>
                  <a:lnTo>
                    <a:pt x="118" y="65"/>
                  </a:lnTo>
                  <a:lnTo>
                    <a:pt x="123" y="61"/>
                  </a:lnTo>
                  <a:lnTo>
                    <a:pt x="130" y="51"/>
                  </a:lnTo>
                  <a:lnTo>
                    <a:pt x="137" y="41"/>
                  </a:lnTo>
                  <a:lnTo>
                    <a:pt x="137" y="41"/>
                  </a:lnTo>
                  <a:lnTo>
                    <a:pt x="138" y="36"/>
                  </a:lnTo>
                  <a:lnTo>
                    <a:pt x="139" y="32"/>
                  </a:lnTo>
                  <a:lnTo>
                    <a:pt x="142" y="21"/>
                  </a:lnTo>
                  <a:lnTo>
                    <a:pt x="142" y="21"/>
                  </a:lnTo>
                  <a:lnTo>
                    <a:pt x="143" y="11"/>
                  </a:lnTo>
                  <a:lnTo>
                    <a:pt x="146" y="7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9" y="1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6" y="2"/>
                  </a:lnTo>
                  <a:lnTo>
                    <a:pt x="187" y="7"/>
                  </a:lnTo>
                  <a:lnTo>
                    <a:pt x="187" y="7"/>
                  </a:lnTo>
                  <a:lnTo>
                    <a:pt x="192" y="11"/>
                  </a:lnTo>
                  <a:lnTo>
                    <a:pt x="192" y="11"/>
                  </a:lnTo>
                  <a:lnTo>
                    <a:pt x="201" y="18"/>
                  </a:lnTo>
                  <a:lnTo>
                    <a:pt x="206" y="20"/>
                  </a:lnTo>
                  <a:lnTo>
                    <a:pt x="211" y="21"/>
                  </a:lnTo>
                  <a:lnTo>
                    <a:pt x="211" y="21"/>
                  </a:lnTo>
                  <a:lnTo>
                    <a:pt x="216" y="21"/>
                  </a:lnTo>
                  <a:lnTo>
                    <a:pt x="221" y="21"/>
                  </a:lnTo>
                  <a:lnTo>
                    <a:pt x="221" y="21"/>
                  </a:lnTo>
                  <a:lnTo>
                    <a:pt x="226" y="21"/>
                  </a:lnTo>
                  <a:lnTo>
                    <a:pt x="229" y="23"/>
                  </a:lnTo>
                  <a:lnTo>
                    <a:pt x="231" y="25"/>
                  </a:lnTo>
                  <a:lnTo>
                    <a:pt x="231" y="25"/>
                  </a:lnTo>
                  <a:lnTo>
                    <a:pt x="235" y="30"/>
                  </a:lnTo>
                  <a:lnTo>
                    <a:pt x="235" y="30"/>
                  </a:lnTo>
                  <a:lnTo>
                    <a:pt x="241" y="37"/>
                  </a:lnTo>
                  <a:lnTo>
                    <a:pt x="245" y="39"/>
                  </a:lnTo>
                  <a:lnTo>
                    <a:pt x="250" y="42"/>
                  </a:lnTo>
                  <a:lnTo>
                    <a:pt x="250" y="42"/>
                  </a:lnTo>
                  <a:lnTo>
                    <a:pt x="254" y="42"/>
                  </a:lnTo>
                  <a:lnTo>
                    <a:pt x="254" y="42"/>
                  </a:lnTo>
                  <a:lnTo>
                    <a:pt x="254" y="46"/>
                  </a:lnTo>
                  <a:lnTo>
                    <a:pt x="254" y="46"/>
                  </a:lnTo>
                  <a:lnTo>
                    <a:pt x="253" y="55"/>
                  </a:lnTo>
                  <a:lnTo>
                    <a:pt x="253" y="55"/>
                  </a:lnTo>
                  <a:lnTo>
                    <a:pt x="249" y="66"/>
                  </a:lnTo>
                  <a:lnTo>
                    <a:pt x="249" y="66"/>
                  </a:lnTo>
                  <a:lnTo>
                    <a:pt x="245" y="76"/>
                  </a:lnTo>
                  <a:lnTo>
                    <a:pt x="244" y="88"/>
                  </a:lnTo>
                  <a:lnTo>
                    <a:pt x="244" y="88"/>
                  </a:lnTo>
                  <a:lnTo>
                    <a:pt x="243" y="94"/>
                  </a:lnTo>
                  <a:lnTo>
                    <a:pt x="243" y="94"/>
                  </a:lnTo>
                  <a:lnTo>
                    <a:pt x="243" y="102"/>
                  </a:lnTo>
                  <a:lnTo>
                    <a:pt x="241" y="108"/>
                  </a:lnTo>
                  <a:lnTo>
                    <a:pt x="240" y="115"/>
                  </a:lnTo>
                  <a:lnTo>
                    <a:pt x="236" y="121"/>
                  </a:lnTo>
                  <a:lnTo>
                    <a:pt x="236" y="121"/>
                  </a:lnTo>
                  <a:lnTo>
                    <a:pt x="233" y="126"/>
                  </a:lnTo>
                  <a:lnTo>
                    <a:pt x="233" y="126"/>
                  </a:lnTo>
                  <a:lnTo>
                    <a:pt x="229" y="131"/>
                  </a:lnTo>
                  <a:lnTo>
                    <a:pt x="225" y="138"/>
                  </a:lnTo>
                  <a:lnTo>
                    <a:pt x="224" y="145"/>
                  </a:lnTo>
                  <a:lnTo>
                    <a:pt x="222" y="153"/>
                  </a:lnTo>
                  <a:lnTo>
                    <a:pt x="222" y="153"/>
                  </a:lnTo>
                  <a:lnTo>
                    <a:pt x="221" y="162"/>
                  </a:lnTo>
                  <a:lnTo>
                    <a:pt x="218" y="171"/>
                  </a:lnTo>
                  <a:lnTo>
                    <a:pt x="216" y="180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08" y="191"/>
                  </a:lnTo>
                  <a:lnTo>
                    <a:pt x="202" y="194"/>
                  </a:lnTo>
                  <a:lnTo>
                    <a:pt x="202" y="194"/>
                  </a:lnTo>
                  <a:lnTo>
                    <a:pt x="196" y="198"/>
                  </a:lnTo>
                  <a:lnTo>
                    <a:pt x="192" y="200"/>
                  </a:lnTo>
                  <a:lnTo>
                    <a:pt x="189" y="204"/>
                  </a:lnTo>
                  <a:lnTo>
                    <a:pt x="189" y="204"/>
                  </a:lnTo>
                  <a:lnTo>
                    <a:pt x="187" y="209"/>
                  </a:lnTo>
                  <a:lnTo>
                    <a:pt x="187" y="209"/>
                  </a:lnTo>
                  <a:lnTo>
                    <a:pt x="185" y="212"/>
                  </a:lnTo>
                  <a:lnTo>
                    <a:pt x="183" y="213"/>
                  </a:lnTo>
                  <a:lnTo>
                    <a:pt x="183" y="213"/>
                  </a:lnTo>
                  <a:lnTo>
                    <a:pt x="181" y="212"/>
                  </a:lnTo>
                  <a:lnTo>
                    <a:pt x="181" y="212"/>
                  </a:lnTo>
                  <a:lnTo>
                    <a:pt x="176" y="209"/>
                  </a:lnTo>
                  <a:lnTo>
                    <a:pt x="173" y="209"/>
                  </a:lnTo>
                  <a:lnTo>
                    <a:pt x="167" y="210"/>
                  </a:lnTo>
                  <a:lnTo>
                    <a:pt x="167" y="210"/>
                  </a:lnTo>
                  <a:lnTo>
                    <a:pt x="165" y="212"/>
                  </a:lnTo>
                  <a:lnTo>
                    <a:pt x="162" y="214"/>
                  </a:lnTo>
                  <a:lnTo>
                    <a:pt x="162" y="218"/>
                  </a:lnTo>
                  <a:lnTo>
                    <a:pt x="162" y="222"/>
                  </a:lnTo>
                  <a:lnTo>
                    <a:pt x="164" y="229"/>
                  </a:lnTo>
                  <a:lnTo>
                    <a:pt x="166" y="240"/>
                  </a:lnTo>
                  <a:lnTo>
                    <a:pt x="166" y="240"/>
                  </a:lnTo>
                  <a:lnTo>
                    <a:pt x="170" y="252"/>
                  </a:lnTo>
                  <a:lnTo>
                    <a:pt x="170" y="252"/>
                  </a:lnTo>
                  <a:lnTo>
                    <a:pt x="171" y="256"/>
                  </a:lnTo>
                  <a:lnTo>
                    <a:pt x="171" y="261"/>
                  </a:lnTo>
                  <a:lnTo>
                    <a:pt x="171" y="261"/>
                  </a:lnTo>
                  <a:lnTo>
                    <a:pt x="170" y="265"/>
                  </a:lnTo>
                  <a:lnTo>
                    <a:pt x="169" y="268"/>
                  </a:lnTo>
                  <a:lnTo>
                    <a:pt x="169" y="268"/>
                  </a:lnTo>
                  <a:lnTo>
                    <a:pt x="166" y="270"/>
                  </a:lnTo>
                  <a:lnTo>
                    <a:pt x="164" y="271"/>
                  </a:lnTo>
                  <a:lnTo>
                    <a:pt x="157" y="271"/>
                  </a:lnTo>
                  <a:lnTo>
                    <a:pt x="157" y="271"/>
                  </a:lnTo>
                  <a:lnTo>
                    <a:pt x="150" y="271"/>
                  </a:lnTo>
                  <a:lnTo>
                    <a:pt x="142" y="273"/>
                  </a:lnTo>
                  <a:lnTo>
                    <a:pt x="142" y="273"/>
                  </a:lnTo>
                  <a:lnTo>
                    <a:pt x="139" y="275"/>
                  </a:lnTo>
                  <a:lnTo>
                    <a:pt x="137" y="278"/>
                  </a:lnTo>
                  <a:lnTo>
                    <a:pt x="137" y="278"/>
                  </a:lnTo>
                  <a:lnTo>
                    <a:pt x="134" y="279"/>
                  </a:lnTo>
                  <a:lnTo>
                    <a:pt x="134" y="279"/>
                  </a:lnTo>
                  <a:lnTo>
                    <a:pt x="130" y="280"/>
                  </a:lnTo>
                  <a:lnTo>
                    <a:pt x="127" y="280"/>
                  </a:lnTo>
                  <a:lnTo>
                    <a:pt x="127" y="280"/>
                  </a:lnTo>
                  <a:lnTo>
                    <a:pt x="123" y="280"/>
                  </a:lnTo>
                  <a:lnTo>
                    <a:pt x="123" y="280"/>
                  </a:lnTo>
                  <a:lnTo>
                    <a:pt x="118" y="279"/>
                  </a:lnTo>
                  <a:lnTo>
                    <a:pt x="114" y="279"/>
                  </a:lnTo>
                  <a:lnTo>
                    <a:pt x="114" y="279"/>
                  </a:lnTo>
                  <a:lnTo>
                    <a:pt x="107" y="279"/>
                  </a:lnTo>
                  <a:lnTo>
                    <a:pt x="102" y="279"/>
                  </a:lnTo>
                  <a:lnTo>
                    <a:pt x="99" y="277"/>
                  </a:lnTo>
                  <a:lnTo>
                    <a:pt x="97" y="274"/>
                  </a:lnTo>
                  <a:lnTo>
                    <a:pt x="97" y="274"/>
                  </a:lnTo>
                  <a:lnTo>
                    <a:pt x="97" y="273"/>
                  </a:lnTo>
                  <a:lnTo>
                    <a:pt x="99" y="271"/>
                  </a:lnTo>
                  <a:lnTo>
                    <a:pt x="106" y="270"/>
                  </a:lnTo>
                  <a:lnTo>
                    <a:pt x="106" y="270"/>
                  </a:lnTo>
                  <a:lnTo>
                    <a:pt x="114" y="268"/>
                  </a:lnTo>
                  <a:lnTo>
                    <a:pt x="118" y="266"/>
                  </a:lnTo>
                  <a:lnTo>
                    <a:pt x="122" y="264"/>
                  </a:lnTo>
                  <a:lnTo>
                    <a:pt x="122" y="26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Freeform 147">
              <a:extLst>
                <a:ext uri="{FF2B5EF4-FFF2-40B4-BE49-F238E27FC236}">
                  <a16:creationId xmlns:a16="http://schemas.microsoft.com/office/drawing/2014/main" id="{E06EC68D-E41F-E240-98E4-9B8D77B5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6262" y="5486969"/>
              <a:ext cx="958413" cy="1065521"/>
            </a:xfrm>
            <a:custGeom>
              <a:avLst/>
              <a:gdLst>
                <a:gd name="T0" fmla="*/ 172 w 519"/>
                <a:gd name="T1" fmla="*/ 554 h 577"/>
                <a:gd name="T2" fmla="*/ 160 w 519"/>
                <a:gd name="T3" fmla="*/ 535 h 577"/>
                <a:gd name="T4" fmla="*/ 163 w 519"/>
                <a:gd name="T5" fmla="*/ 510 h 577"/>
                <a:gd name="T6" fmla="*/ 154 w 519"/>
                <a:gd name="T7" fmla="*/ 494 h 577"/>
                <a:gd name="T8" fmla="*/ 159 w 519"/>
                <a:gd name="T9" fmla="*/ 476 h 577"/>
                <a:gd name="T10" fmla="*/ 149 w 519"/>
                <a:gd name="T11" fmla="*/ 458 h 577"/>
                <a:gd name="T12" fmla="*/ 152 w 519"/>
                <a:gd name="T13" fmla="*/ 433 h 577"/>
                <a:gd name="T14" fmla="*/ 132 w 519"/>
                <a:gd name="T15" fmla="*/ 421 h 577"/>
                <a:gd name="T16" fmla="*/ 117 w 519"/>
                <a:gd name="T17" fmla="*/ 399 h 577"/>
                <a:gd name="T18" fmla="*/ 88 w 519"/>
                <a:gd name="T19" fmla="*/ 388 h 577"/>
                <a:gd name="T20" fmla="*/ 27 w 519"/>
                <a:gd name="T21" fmla="*/ 378 h 577"/>
                <a:gd name="T22" fmla="*/ 15 w 519"/>
                <a:gd name="T23" fmla="*/ 328 h 577"/>
                <a:gd name="T24" fmla="*/ 39 w 519"/>
                <a:gd name="T25" fmla="*/ 313 h 577"/>
                <a:gd name="T26" fmla="*/ 84 w 519"/>
                <a:gd name="T27" fmla="*/ 317 h 577"/>
                <a:gd name="T28" fmla="*/ 106 w 519"/>
                <a:gd name="T29" fmla="*/ 281 h 577"/>
                <a:gd name="T30" fmla="*/ 65 w 519"/>
                <a:gd name="T31" fmla="*/ 245 h 577"/>
                <a:gd name="T32" fmla="*/ 74 w 519"/>
                <a:gd name="T33" fmla="*/ 218 h 577"/>
                <a:gd name="T34" fmla="*/ 109 w 519"/>
                <a:gd name="T35" fmla="*/ 209 h 577"/>
                <a:gd name="T36" fmla="*/ 136 w 519"/>
                <a:gd name="T37" fmla="*/ 207 h 577"/>
                <a:gd name="T38" fmla="*/ 168 w 519"/>
                <a:gd name="T39" fmla="*/ 195 h 577"/>
                <a:gd name="T40" fmla="*/ 173 w 519"/>
                <a:gd name="T41" fmla="*/ 149 h 577"/>
                <a:gd name="T42" fmla="*/ 190 w 519"/>
                <a:gd name="T43" fmla="*/ 123 h 577"/>
                <a:gd name="T44" fmla="*/ 204 w 519"/>
                <a:gd name="T45" fmla="*/ 90 h 577"/>
                <a:gd name="T46" fmla="*/ 217 w 519"/>
                <a:gd name="T47" fmla="*/ 73 h 577"/>
                <a:gd name="T48" fmla="*/ 203 w 519"/>
                <a:gd name="T49" fmla="*/ 63 h 577"/>
                <a:gd name="T50" fmla="*/ 190 w 519"/>
                <a:gd name="T51" fmla="*/ 51 h 577"/>
                <a:gd name="T52" fmla="*/ 201 w 519"/>
                <a:gd name="T53" fmla="*/ 47 h 577"/>
                <a:gd name="T54" fmla="*/ 249 w 519"/>
                <a:gd name="T55" fmla="*/ 30 h 577"/>
                <a:gd name="T56" fmla="*/ 282 w 519"/>
                <a:gd name="T57" fmla="*/ 0 h 577"/>
                <a:gd name="T58" fmla="*/ 305 w 519"/>
                <a:gd name="T59" fmla="*/ 19 h 577"/>
                <a:gd name="T60" fmla="*/ 315 w 519"/>
                <a:gd name="T61" fmla="*/ 45 h 577"/>
                <a:gd name="T62" fmla="*/ 307 w 519"/>
                <a:gd name="T63" fmla="*/ 77 h 577"/>
                <a:gd name="T64" fmla="*/ 291 w 519"/>
                <a:gd name="T65" fmla="*/ 105 h 577"/>
                <a:gd name="T66" fmla="*/ 265 w 519"/>
                <a:gd name="T67" fmla="*/ 134 h 577"/>
                <a:gd name="T68" fmla="*/ 257 w 519"/>
                <a:gd name="T69" fmla="*/ 165 h 577"/>
                <a:gd name="T70" fmla="*/ 270 w 519"/>
                <a:gd name="T71" fmla="*/ 179 h 577"/>
                <a:gd name="T72" fmla="*/ 269 w 519"/>
                <a:gd name="T73" fmla="*/ 207 h 577"/>
                <a:gd name="T74" fmla="*/ 274 w 519"/>
                <a:gd name="T75" fmla="*/ 227 h 577"/>
                <a:gd name="T76" fmla="*/ 288 w 519"/>
                <a:gd name="T77" fmla="*/ 244 h 577"/>
                <a:gd name="T78" fmla="*/ 317 w 519"/>
                <a:gd name="T79" fmla="*/ 212 h 577"/>
                <a:gd name="T80" fmla="*/ 357 w 519"/>
                <a:gd name="T81" fmla="*/ 209 h 577"/>
                <a:gd name="T82" fmla="*/ 398 w 519"/>
                <a:gd name="T83" fmla="*/ 209 h 577"/>
                <a:gd name="T84" fmla="*/ 419 w 519"/>
                <a:gd name="T85" fmla="*/ 227 h 577"/>
                <a:gd name="T86" fmla="*/ 454 w 519"/>
                <a:gd name="T87" fmla="*/ 213 h 577"/>
                <a:gd name="T88" fmla="*/ 469 w 519"/>
                <a:gd name="T89" fmla="*/ 232 h 577"/>
                <a:gd name="T90" fmla="*/ 510 w 519"/>
                <a:gd name="T91" fmla="*/ 260 h 577"/>
                <a:gd name="T92" fmla="*/ 502 w 519"/>
                <a:gd name="T93" fmla="*/ 297 h 577"/>
                <a:gd name="T94" fmla="*/ 455 w 519"/>
                <a:gd name="T95" fmla="*/ 334 h 577"/>
                <a:gd name="T96" fmla="*/ 464 w 519"/>
                <a:gd name="T97" fmla="*/ 366 h 577"/>
                <a:gd name="T98" fmla="*/ 455 w 519"/>
                <a:gd name="T99" fmla="*/ 392 h 577"/>
                <a:gd name="T100" fmla="*/ 451 w 519"/>
                <a:gd name="T101" fmla="*/ 407 h 577"/>
                <a:gd name="T102" fmla="*/ 435 w 519"/>
                <a:gd name="T103" fmla="*/ 425 h 577"/>
                <a:gd name="T104" fmla="*/ 416 w 519"/>
                <a:gd name="T105" fmla="*/ 411 h 577"/>
                <a:gd name="T106" fmla="*/ 386 w 519"/>
                <a:gd name="T107" fmla="*/ 403 h 577"/>
                <a:gd name="T108" fmla="*/ 349 w 519"/>
                <a:gd name="T109" fmla="*/ 383 h 577"/>
                <a:gd name="T110" fmla="*/ 311 w 519"/>
                <a:gd name="T111" fmla="*/ 407 h 577"/>
                <a:gd name="T112" fmla="*/ 287 w 519"/>
                <a:gd name="T113" fmla="*/ 453 h 577"/>
                <a:gd name="T114" fmla="*/ 259 w 519"/>
                <a:gd name="T115" fmla="*/ 454 h 577"/>
                <a:gd name="T116" fmla="*/ 231 w 519"/>
                <a:gd name="T117" fmla="*/ 468 h 577"/>
                <a:gd name="T118" fmla="*/ 209 w 519"/>
                <a:gd name="T119" fmla="*/ 524 h 577"/>
                <a:gd name="T120" fmla="*/ 190 w 519"/>
                <a:gd name="T121" fmla="*/ 542 h 577"/>
                <a:gd name="T122" fmla="*/ 187 w 519"/>
                <a:gd name="T123" fmla="*/ 574 h 577"/>
                <a:gd name="T124" fmla="*/ 173 w 519"/>
                <a:gd name="T125" fmla="*/ 572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9" h="577">
                  <a:moveTo>
                    <a:pt x="173" y="572"/>
                  </a:moveTo>
                  <a:lnTo>
                    <a:pt x="173" y="572"/>
                  </a:lnTo>
                  <a:lnTo>
                    <a:pt x="173" y="572"/>
                  </a:lnTo>
                  <a:lnTo>
                    <a:pt x="173" y="572"/>
                  </a:lnTo>
                  <a:lnTo>
                    <a:pt x="172" y="567"/>
                  </a:lnTo>
                  <a:lnTo>
                    <a:pt x="172" y="561"/>
                  </a:lnTo>
                  <a:lnTo>
                    <a:pt x="172" y="561"/>
                  </a:lnTo>
                  <a:lnTo>
                    <a:pt x="172" y="554"/>
                  </a:lnTo>
                  <a:lnTo>
                    <a:pt x="169" y="546"/>
                  </a:lnTo>
                  <a:lnTo>
                    <a:pt x="169" y="546"/>
                  </a:lnTo>
                  <a:lnTo>
                    <a:pt x="167" y="542"/>
                  </a:lnTo>
                  <a:lnTo>
                    <a:pt x="164" y="538"/>
                  </a:lnTo>
                  <a:lnTo>
                    <a:pt x="164" y="538"/>
                  </a:lnTo>
                  <a:lnTo>
                    <a:pt x="162" y="537"/>
                  </a:lnTo>
                  <a:lnTo>
                    <a:pt x="160" y="535"/>
                  </a:lnTo>
                  <a:lnTo>
                    <a:pt x="160" y="535"/>
                  </a:lnTo>
                  <a:lnTo>
                    <a:pt x="160" y="531"/>
                  </a:lnTo>
                  <a:lnTo>
                    <a:pt x="160" y="528"/>
                  </a:lnTo>
                  <a:lnTo>
                    <a:pt x="162" y="521"/>
                  </a:lnTo>
                  <a:lnTo>
                    <a:pt x="162" y="518"/>
                  </a:lnTo>
                  <a:lnTo>
                    <a:pt x="162" y="518"/>
                  </a:lnTo>
                  <a:lnTo>
                    <a:pt x="162" y="517"/>
                  </a:lnTo>
                  <a:lnTo>
                    <a:pt x="162" y="517"/>
                  </a:lnTo>
                  <a:lnTo>
                    <a:pt x="163" y="510"/>
                  </a:lnTo>
                  <a:lnTo>
                    <a:pt x="163" y="507"/>
                  </a:lnTo>
                  <a:lnTo>
                    <a:pt x="162" y="502"/>
                  </a:lnTo>
                  <a:lnTo>
                    <a:pt x="162" y="502"/>
                  </a:lnTo>
                  <a:lnTo>
                    <a:pt x="158" y="496"/>
                  </a:lnTo>
                  <a:lnTo>
                    <a:pt x="158" y="496"/>
                  </a:lnTo>
                  <a:lnTo>
                    <a:pt x="155" y="495"/>
                  </a:lnTo>
                  <a:lnTo>
                    <a:pt x="155" y="495"/>
                  </a:lnTo>
                  <a:lnTo>
                    <a:pt x="154" y="494"/>
                  </a:lnTo>
                  <a:lnTo>
                    <a:pt x="154" y="491"/>
                  </a:lnTo>
                  <a:lnTo>
                    <a:pt x="154" y="491"/>
                  </a:lnTo>
                  <a:lnTo>
                    <a:pt x="157" y="486"/>
                  </a:lnTo>
                  <a:lnTo>
                    <a:pt x="157" y="486"/>
                  </a:lnTo>
                  <a:lnTo>
                    <a:pt x="157" y="485"/>
                  </a:lnTo>
                  <a:lnTo>
                    <a:pt x="157" y="485"/>
                  </a:lnTo>
                  <a:lnTo>
                    <a:pt x="159" y="479"/>
                  </a:lnTo>
                  <a:lnTo>
                    <a:pt x="159" y="476"/>
                  </a:lnTo>
                  <a:lnTo>
                    <a:pt x="158" y="471"/>
                  </a:lnTo>
                  <a:lnTo>
                    <a:pt x="158" y="471"/>
                  </a:lnTo>
                  <a:lnTo>
                    <a:pt x="155" y="466"/>
                  </a:lnTo>
                  <a:lnTo>
                    <a:pt x="152" y="463"/>
                  </a:lnTo>
                  <a:lnTo>
                    <a:pt x="152" y="463"/>
                  </a:lnTo>
                  <a:lnTo>
                    <a:pt x="149" y="459"/>
                  </a:lnTo>
                  <a:lnTo>
                    <a:pt x="149" y="459"/>
                  </a:lnTo>
                  <a:lnTo>
                    <a:pt x="149" y="458"/>
                  </a:lnTo>
                  <a:lnTo>
                    <a:pt x="152" y="454"/>
                  </a:lnTo>
                  <a:lnTo>
                    <a:pt x="152" y="454"/>
                  </a:lnTo>
                  <a:lnTo>
                    <a:pt x="155" y="449"/>
                  </a:lnTo>
                  <a:lnTo>
                    <a:pt x="155" y="445"/>
                  </a:lnTo>
                  <a:lnTo>
                    <a:pt x="157" y="442"/>
                  </a:lnTo>
                  <a:lnTo>
                    <a:pt x="157" y="442"/>
                  </a:lnTo>
                  <a:lnTo>
                    <a:pt x="154" y="436"/>
                  </a:lnTo>
                  <a:lnTo>
                    <a:pt x="152" y="433"/>
                  </a:lnTo>
                  <a:lnTo>
                    <a:pt x="144" y="429"/>
                  </a:lnTo>
                  <a:lnTo>
                    <a:pt x="141" y="428"/>
                  </a:lnTo>
                  <a:lnTo>
                    <a:pt x="141" y="428"/>
                  </a:lnTo>
                  <a:lnTo>
                    <a:pt x="138" y="425"/>
                  </a:lnTo>
                  <a:lnTo>
                    <a:pt x="138" y="425"/>
                  </a:lnTo>
                  <a:lnTo>
                    <a:pt x="134" y="424"/>
                  </a:lnTo>
                  <a:lnTo>
                    <a:pt x="132" y="421"/>
                  </a:lnTo>
                  <a:lnTo>
                    <a:pt x="132" y="421"/>
                  </a:lnTo>
                  <a:lnTo>
                    <a:pt x="132" y="416"/>
                  </a:lnTo>
                  <a:lnTo>
                    <a:pt x="132" y="416"/>
                  </a:lnTo>
                  <a:lnTo>
                    <a:pt x="131" y="412"/>
                  </a:lnTo>
                  <a:lnTo>
                    <a:pt x="130" y="408"/>
                  </a:lnTo>
                  <a:lnTo>
                    <a:pt x="127" y="406"/>
                  </a:lnTo>
                  <a:lnTo>
                    <a:pt x="123" y="402"/>
                  </a:lnTo>
                  <a:lnTo>
                    <a:pt x="123" y="402"/>
                  </a:lnTo>
                  <a:lnTo>
                    <a:pt x="117" y="399"/>
                  </a:lnTo>
                  <a:lnTo>
                    <a:pt x="111" y="398"/>
                  </a:lnTo>
                  <a:lnTo>
                    <a:pt x="111" y="398"/>
                  </a:lnTo>
                  <a:lnTo>
                    <a:pt x="103" y="396"/>
                  </a:lnTo>
                  <a:lnTo>
                    <a:pt x="103" y="396"/>
                  </a:lnTo>
                  <a:lnTo>
                    <a:pt x="98" y="393"/>
                  </a:lnTo>
                  <a:lnTo>
                    <a:pt x="98" y="393"/>
                  </a:lnTo>
                  <a:lnTo>
                    <a:pt x="93" y="391"/>
                  </a:lnTo>
                  <a:lnTo>
                    <a:pt x="88" y="388"/>
                  </a:lnTo>
                  <a:lnTo>
                    <a:pt x="88" y="388"/>
                  </a:lnTo>
                  <a:lnTo>
                    <a:pt x="70" y="383"/>
                  </a:lnTo>
                  <a:lnTo>
                    <a:pt x="51" y="379"/>
                  </a:lnTo>
                  <a:lnTo>
                    <a:pt x="51" y="379"/>
                  </a:lnTo>
                  <a:lnTo>
                    <a:pt x="41" y="379"/>
                  </a:lnTo>
                  <a:lnTo>
                    <a:pt x="41" y="379"/>
                  </a:lnTo>
                  <a:lnTo>
                    <a:pt x="33" y="379"/>
                  </a:lnTo>
                  <a:lnTo>
                    <a:pt x="27" y="378"/>
                  </a:lnTo>
                  <a:lnTo>
                    <a:pt x="20" y="375"/>
                  </a:lnTo>
                  <a:lnTo>
                    <a:pt x="15" y="370"/>
                  </a:lnTo>
                  <a:lnTo>
                    <a:pt x="15" y="370"/>
                  </a:lnTo>
                  <a:lnTo>
                    <a:pt x="0" y="347"/>
                  </a:lnTo>
                  <a:lnTo>
                    <a:pt x="0" y="347"/>
                  </a:lnTo>
                  <a:lnTo>
                    <a:pt x="5" y="343"/>
                  </a:lnTo>
                  <a:lnTo>
                    <a:pt x="9" y="338"/>
                  </a:lnTo>
                  <a:lnTo>
                    <a:pt x="15" y="328"/>
                  </a:lnTo>
                  <a:lnTo>
                    <a:pt x="15" y="328"/>
                  </a:lnTo>
                  <a:lnTo>
                    <a:pt x="20" y="320"/>
                  </a:lnTo>
                  <a:lnTo>
                    <a:pt x="25" y="314"/>
                  </a:lnTo>
                  <a:lnTo>
                    <a:pt x="28" y="313"/>
                  </a:lnTo>
                  <a:lnTo>
                    <a:pt x="32" y="311"/>
                  </a:lnTo>
                  <a:lnTo>
                    <a:pt x="34" y="311"/>
                  </a:lnTo>
                  <a:lnTo>
                    <a:pt x="39" y="313"/>
                  </a:lnTo>
                  <a:lnTo>
                    <a:pt x="39" y="313"/>
                  </a:lnTo>
                  <a:lnTo>
                    <a:pt x="48" y="317"/>
                  </a:lnTo>
                  <a:lnTo>
                    <a:pt x="48" y="317"/>
                  </a:lnTo>
                  <a:lnTo>
                    <a:pt x="55" y="320"/>
                  </a:lnTo>
                  <a:lnTo>
                    <a:pt x="61" y="322"/>
                  </a:lnTo>
                  <a:lnTo>
                    <a:pt x="69" y="323"/>
                  </a:lnTo>
                  <a:lnTo>
                    <a:pt x="76" y="322"/>
                  </a:lnTo>
                  <a:lnTo>
                    <a:pt x="76" y="322"/>
                  </a:lnTo>
                  <a:lnTo>
                    <a:pt x="84" y="317"/>
                  </a:lnTo>
                  <a:lnTo>
                    <a:pt x="94" y="310"/>
                  </a:lnTo>
                  <a:lnTo>
                    <a:pt x="103" y="301"/>
                  </a:lnTo>
                  <a:lnTo>
                    <a:pt x="106" y="297"/>
                  </a:lnTo>
                  <a:lnTo>
                    <a:pt x="107" y="294"/>
                  </a:lnTo>
                  <a:lnTo>
                    <a:pt x="107" y="294"/>
                  </a:lnTo>
                  <a:lnTo>
                    <a:pt x="108" y="290"/>
                  </a:lnTo>
                  <a:lnTo>
                    <a:pt x="108" y="285"/>
                  </a:lnTo>
                  <a:lnTo>
                    <a:pt x="106" y="281"/>
                  </a:lnTo>
                  <a:lnTo>
                    <a:pt x="103" y="278"/>
                  </a:lnTo>
                  <a:lnTo>
                    <a:pt x="98" y="272"/>
                  </a:lnTo>
                  <a:lnTo>
                    <a:pt x="92" y="267"/>
                  </a:lnTo>
                  <a:lnTo>
                    <a:pt x="92" y="267"/>
                  </a:lnTo>
                  <a:lnTo>
                    <a:pt x="86" y="264"/>
                  </a:lnTo>
                  <a:lnTo>
                    <a:pt x="86" y="264"/>
                  </a:lnTo>
                  <a:lnTo>
                    <a:pt x="65" y="245"/>
                  </a:lnTo>
                  <a:lnTo>
                    <a:pt x="65" y="245"/>
                  </a:lnTo>
                  <a:lnTo>
                    <a:pt x="56" y="236"/>
                  </a:lnTo>
                  <a:lnTo>
                    <a:pt x="56" y="236"/>
                  </a:lnTo>
                  <a:lnTo>
                    <a:pt x="53" y="234"/>
                  </a:lnTo>
                  <a:lnTo>
                    <a:pt x="53" y="234"/>
                  </a:lnTo>
                  <a:lnTo>
                    <a:pt x="64" y="226"/>
                  </a:lnTo>
                  <a:lnTo>
                    <a:pt x="65" y="226"/>
                  </a:lnTo>
                  <a:lnTo>
                    <a:pt x="65" y="226"/>
                  </a:lnTo>
                  <a:lnTo>
                    <a:pt x="74" y="218"/>
                  </a:lnTo>
                  <a:lnTo>
                    <a:pt x="83" y="213"/>
                  </a:lnTo>
                  <a:lnTo>
                    <a:pt x="83" y="213"/>
                  </a:lnTo>
                  <a:lnTo>
                    <a:pt x="92" y="209"/>
                  </a:lnTo>
                  <a:lnTo>
                    <a:pt x="97" y="209"/>
                  </a:lnTo>
                  <a:lnTo>
                    <a:pt x="102" y="209"/>
                  </a:lnTo>
                  <a:lnTo>
                    <a:pt x="104" y="209"/>
                  </a:lnTo>
                  <a:lnTo>
                    <a:pt x="104" y="209"/>
                  </a:lnTo>
                  <a:lnTo>
                    <a:pt x="109" y="209"/>
                  </a:lnTo>
                  <a:lnTo>
                    <a:pt x="109" y="209"/>
                  </a:lnTo>
                  <a:lnTo>
                    <a:pt x="115" y="209"/>
                  </a:lnTo>
                  <a:lnTo>
                    <a:pt x="118" y="208"/>
                  </a:lnTo>
                  <a:lnTo>
                    <a:pt x="118" y="208"/>
                  </a:lnTo>
                  <a:lnTo>
                    <a:pt x="121" y="207"/>
                  </a:lnTo>
                  <a:lnTo>
                    <a:pt x="121" y="207"/>
                  </a:lnTo>
                  <a:lnTo>
                    <a:pt x="129" y="206"/>
                  </a:lnTo>
                  <a:lnTo>
                    <a:pt x="136" y="207"/>
                  </a:lnTo>
                  <a:lnTo>
                    <a:pt x="140" y="207"/>
                  </a:lnTo>
                  <a:lnTo>
                    <a:pt x="140" y="207"/>
                  </a:lnTo>
                  <a:lnTo>
                    <a:pt x="145" y="207"/>
                  </a:lnTo>
                  <a:lnTo>
                    <a:pt x="152" y="206"/>
                  </a:lnTo>
                  <a:lnTo>
                    <a:pt x="158" y="204"/>
                  </a:lnTo>
                  <a:lnTo>
                    <a:pt x="163" y="200"/>
                  </a:lnTo>
                  <a:lnTo>
                    <a:pt x="163" y="200"/>
                  </a:lnTo>
                  <a:lnTo>
                    <a:pt x="168" y="195"/>
                  </a:lnTo>
                  <a:lnTo>
                    <a:pt x="171" y="189"/>
                  </a:lnTo>
                  <a:lnTo>
                    <a:pt x="172" y="184"/>
                  </a:lnTo>
                  <a:lnTo>
                    <a:pt x="172" y="178"/>
                  </a:lnTo>
                  <a:lnTo>
                    <a:pt x="172" y="178"/>
                  </a:lnTo>
                  <a:lnTo>
                    <a:pt x="173" y="166"/>
                  </a:lnTo>
                  <a:lnTo>
                    <a:pt x="173" y="166"/>
                  </a:lnTo>
                  <a:lnTo>
                    <a:pt x="173" y="149"/>
                  </a:lnTo>
                  <a:lnTo>
                    <a:pt x="173" y="149"/>
                  </a:lnTo>
                  <a:lnTo>
                    <a:pt x="175" y="143"/>
                  </a:lnTo>
                  <a:lnTo>
                    <a:pt x="177" y="138"/>
                  </a:lnTo>
                  <a:lnTo>
                    <a:pt x="181" y="133"/>
                  </a:lnTo>
                  <a:lnTo>
                    <a:pt x="186" y="128"/>
                  </a:lnTo>
                  <a:lnTo>
                    <a:pt x="186" y="128"/>
                  </a:lnTo>
                  <a:lnTo>
                    <a:pt x="186" y="126"/>
                  </a:lnTo>
                  <a:lnTo>
                    <a:pt x="186" y="126"/>
                  </a:lnTo>
                  <a:lnTo>
                    <a:pt x="190" y="123"/>
                  </a:lnTo>
                  <a:lnTo>
                    <a:pt x="192" y="119"/>
                  </a:lnTo>
                  <a:lnTo>
                    <a:pt x="192" y="119"/>
                  </a:lnTo>
                  <a:lnTo>
                    <a:pt x="195" y="112"/>
                  </a:lnTo>
                  <a:lnTo>
                    <a:pt x="196" y="106"/>
                  </a:lnTo>
                  <a:lnTo>
                    <a:pt x="196" y="106"/>
                  </a:lnTo>
                  <a:lnTo>
                    <a:pt x="199" y="96"/>
                  </a:lnTo>
                  <a:lnTo>
                    <a:pt x="200" y="92"/>
                  </a:lnTo>
                  <a:lnTo>
                    <a:pt x="204" y="90"/>
                  </a:lnTo>
                  <a:lnTo>
                    <a:pt x="204" y="90"/>
                  </a:lnTo>
                  <a:lnTo>
                    <a:pt x="206" y="87"/>
                  </a:lnTo>
                  <a:lnTo>
                    <a:pt x="206" y="87"/>
                  </a:lnTo>
                  <a:lnTo>
                    <a:pt x="210" y="86"/>
                  </a:lnTo>
                  <a:lnTo>
                    <a:pt x="213" y="83"/>
                  </a:lnTo>
                  <a:lnTo>
                    <a:pt x="213" y="83"/>
                  </a:lnTo>
                  <a:lnTo>
                    <a:pt x="217" y="78"/>
                  </a:lnTo>
                  <a:lnTo>
                    <a:pt x="217" y="73"/>
                  </a:lnTo>
                  <a:lnTo>
                    <a:pt x="217" y="73"/>
                  </a:lnTo>
                  <a:lnTo>
                    <a:pt x="215" y="69"/>
                  </a:lnTo>
                  <a:lnTo>
                    <a:pt x="213" y="67"/>
                  </a:lnTo>
                  <a:lnTo>
                    <a:pt x="213" y="67"/>
                  </a:lnTo>
                  <a:lnTo>
                    <a:pt x="209" y="65"/>
                  </a:lnTo>
                  <a:lnTo>
                    <a:pt x="206" y="64"/>
                  </a:lnTo>
                  <a:lnTo>
                    <a:pt x="206" y="64"/>
                  </a:lnTo>
                  <a:lnTo>
                    <a:pt x="203" y="63"/>
                  </a:lnTo>
                  <a:lnTo>
                    <a:pt x="199" y="60"/>
                  </a:lnTo>
                  <a:lnTo>
                    <a:pt x="197" y="59"/>
                  </a:lnTo>
                  <a:lnTo>
                    <a:pt x="197" y="59"/>
                  </a:lnTo>
                  <a:lnTo>
                    <a:pt x="196" y="55"/>
                  </a:lnTo>
                  <a:lnTo>
                    <a:pt x="192" y="53"/>
                  </a:lnTo>
                  <a:lnTo>
                    <a:pt x="192" y="53"/>
                  </a:lnTo>
                  <a:lnTo>
                    <a:pt x="190" y="51"/>
                  </a:lnTo>
                  <a:lnTo>
                    <a:pt x="190" y="51"/>
                  </a:lnTo>
                  <a:lnTo>
                    <a:pt x="190" y="50"/>
                  </a:lnTo>
                  <a:lnTo>
                    <a:pt x="190" y="49"/>
                  </a:lnTo>
                  <a:lnTo>
                    <a:pt x="190" y="49"/>
                  </a:lnTo>
                  <a:lnTo>
                    <a:pt x="192" y="47"/>
                  </a:lnTo>
                  <a:lnTo>
                    <a:pt x="196" y="46"/>
                  </a:lnTo>
                  <a:lnTo>
                    <a:pt x="196" y="46"/>
                  </a:lnTo>
                  <a:lnTo>
                    <a:pt x="201" y="47"/>
                  </a:lnTo>
                  <a:lnTo>
                    <a:pt x="201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214" y="47"/>
                  </a:lnTo>
                  <a:lnTo>
                    <a:pt x="222" y="46"/>
                  </a:lnTo>
                  <a:lnTo>
                    <a:pt x="229" y="42"/>
                  </a:lnTo>
                  <a:lnTo>
                    <a:pt x="237" y="38"/>
                  </a:lnTo>
                  <a:lnTo>
                    <a:pt x="237" y="38"/>
                  </a:lnTo>
                  <a:lnTo>
                    <a:pt x="249" y="30"/>
                  </a:lnTo>
                  <a:lnTo>
                    <a:pt x="260" y="19"/>
                  </a:lnTo>
                  <a:lnTo>
                    <a:pt x="264" y="14"/>
                  </a:lnTo>
                  <a:lnTo>
                    <a:pt x="271" y="8"/>
                  </a:lnTo>
                  <a:lnTo>
                    <a:pt x="274" y="5"/>
                  </a:lnTo>
                  <a:lnTo>
                    <a:pt x="274" y="5"/>
                  </a:lnTo>
                  <a:lnTo>
                    <a:pt x="278" y="1"/>
                  </a:lnTo>
                  <a:lnTo>
                    <a:pt x="278" y="1"/>
                  </a:lnTo>
                  <a:lnTo>
                    <a:pt x="282" y="0"/>
                  </a:lnTo>
                  <a:lnTo>
                    <a:pt x="284" y="0"/>
                  </a:lnTo>
                  <a:lnTo>
                    <a:pt x="289" y="3"/>
                  </a:lnTo>
                  <a:lnTo>
                    <a:pt x="289" y="3"/>
                  </a:lnTo>
                  <a:lnTo>
                    <a:pt x="296" y="7"/>
                  </a:lnTo>
                  <a:lnTo>
                    <a:pt x="301" y="13"/>
                  </a:lnTo>
                  <a:lnTo>
                    <a:pt x="301" y="13"/>
                  </a:lnTo>
                  <a:lnTo>
                    <a:pt x="303" y="16"/>
                  </a:lnTo>
                  <a:lnTo>
                    <a:pt x="305" y="19"/>
                  </a:lnTo>
                  <a:lnTo>
                    <a:pt x="305" y="19"/>
                  </a:lnTo>
                  <a:lnTo>
                    <a:pt x="305" y="24"/>
                  </a:lnTo>
                  <a:lnTo>
                    <a:pt x="305" y="24"/>
                  </a:lnTo>
                  <a:lnTo>
                    <a:pt x="306" y="32"/>
                  </a:lnTo>
                  <a:lnTo>
                    <a:pt x="306" y="32"/>
                  </a:lnTo>
                  <a:lnTo>
                    <a:pt x="307" y="37"/>
                  </a:lnTo>
                  <a:lnTo>
                    <a:pt x="311" y="41"/>
                  </a:lnTo>
                  <a:lnTo>
                    <a:pt x="315" y="45"/>
                  </a:lnTo>
                  <a:lnTo>
                    <a:pt x="319" y="49"/>
                  </a:lnTo>
                  <a:lnTo>
                    <a:pt x="319" y="49"/>
                  </a:lnTo>
                  <a:lnTo>
                    <a:pt x="316" y="58"/>
                  </a:lnTo>
                  <a:lnTo>
                    <a:pt x="316" y="58"/>
                  </a:lnTo>
                  <a:lnTo>
                    <a:pt x="314" y="65"/>
                  </a:lnTo>
                  <a:lnTo>
                    <a:pt x="314" y="65"/>
                  </a:lnTo>
                  <a:lnTo>
                    <a:pt x="307" y="77"/>
                  </a:lnTo>
                  <a:lnTo>
                    <a:pt x="307" y="77"/>
                  </a:lnTo>
                  <a:lnTo>
                    <a:pt x="302" y="86"/>
                  </a:lnTo>
                  <a:lnTo>
                    <a:pt x="298" y="96"/>
                  </a:lnTo>
                  <a:lnTo>
                    <a:pt x="298" y="96"/>
                  </a:lnTo>
                  <a:lnTo>
                    <a:pt x="297" y="100"/>
                  </a:lnTo>
                  <a:lnTo>
                    <a:pt x="296" y="102"/>
                  </a:lnTo>
                  <a:lnTo>
                    <a:pt x="293" y="104"/>
                  </a:lnTo>
                  <a:lnTo>
                    <a:pt x="291" y="105"/>
                  </a:lnTo>
                  <a:lnTo>
                    <a:pt x="291" y="105"/>
                  </a:lnTo>
                  <a:lnTo>
                    <a:pt x="287" y="106"/>
                  </a:lnTo>
                  <a:lnTo>
                    <a:pt x="280" y="109"/>
                  </a:lnTo>
                  <a:lnTo>
                    <a:pt x="280" y="109"/>
                  </a:lnTo>
                  <a:lnTo>
                    <a:pt x="277" y="112"/>
                  </a:lnTo>
                  <a:lnTo>
                    <a:pt x="273" y="116"/>
                  </a:lnTo>
                  <a:lnTo>
                    <a:pt x="268" y="126"/>
                  </a:lnTo>
                  <a:lnTo>
                    <a:pt x="268" y="126"/>
                  </a:lnTo>
                  <a:lnTo>
                    <a:pt x="265" y="134"/>
                  </a:lnTo>
                  <a:lnTo>
                    <a:pt x="265" y="134"/>
                  </a:lnTo>
                  <a:lnTo>
                    <a:pt x="263" y="139"/>
                  </a:lnTo>
                  <a:lnTo>
                    <a:pt x="263" y="139"/>
                  </a:lnTo>
                  <a:lnTo>
                    <a:pt x="259" y="144"/>
                  </a:lnTo>
                  <a:lnTo>
                    <a:pt x="256" y="151"/>
                  </a:lnTo>
                  <a:lnTo>
                    <a:pt x="255" y="157"/>
                  </a:lnTo>
                  <a:lnTo>
                    <a:pt x="255" y="161"/>
                  </a:lnTo>
                  <a:lnTo>
                    <a:pt x="257" y="165"/>
                  </a:lnTo>
                  <a:lnTo>
                    <a:pt x="257" y="165"/>
                  </a:lnTo>
                  <a:lnTo>
                    <a:pt x="260" y="169"/>
                  </a:lnTo>
                  <a:lnTo>
                    <a:pt x="264" y="171"/>
                  </a:lnTo>
                  <a:lnTo>
                    <a:pt x="264" y="171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69" y="175"/>
                  </a:lnTo>
                  <a:lnTo>
                    <a:pt x="270" y="179"/>
                  </a:lnTo>
                  <a:lnTo>
                    <a:pt x="269" y="186"/>
                  </a:lnTo>
                  <a:lnTo>
                    <a:pt x="269" y="186"/>
                  </a:lnTo>
                  <a:lnTo>
                    <a:pt x="269" y="190"/>
                  </a:lnTo>
                  <a:lnTo>
                    <a:pt x="269" y="190"/>
                  </a:lnTo>
                  <a:lnTo>
                    <a:pt x="268" y="195"/>
                  </a:lnTo>
                  <a:lnTo>
                    <a:pt x="268" y="202"/>
                  </a:lnTo>
                  <a:lnTo>
                    <a:pt x="268" y="202"/>
                  </a:lnTo>
                  <a:lnTo>
                    <a:pt x="269" y="207"/>
                  </a:lnTo>
                  <a:lnTo>
                    <a:pt x="273" y="211"/>
                  </a:lnTo>
                  <a:lnTo>
                    <a:pt x="273" y="211"/>
                  </a:lnTo>
                  <a:lnTo>
                    <a:pt x="275" y="213"/>
                  </a:lnTo>
                  <a:lnTo>
                    <a:pt x="275" y="213"/>
                  </a:lnTo>
                  <a:lnTo>
                    <a:pt x="275" y="217"/>
                  </a:lnTo>
                  <a:lnTo>
                    <a:pt x="275" y="222"/>
                  </a:lnTo>
                  <a:lnTo>
                    <a:pt x="275" y="222"/>
                  </a:lnTo>
                  <a:lnTo>
                    <a:pt x="274" y="227"/>
                  </a:lnTo>
                  <a:lnTo>
                    <a:pt x="274" y="232"/>
                  </a:lnTo>
                  <a:lnTo>
                    <a:pt x="274" y="237"/>
                  </a:lnTo>
                  <a:lnTo>
                    <a:pt x="278" y="241"/>
                  </a:lnTo>
                  <a:lnTo>
                    <a:pt x="278" y="241"/>
                  </a:lnTo>
                  <a:lnTo>
                    <a:pt x="282" y="244"/>
                  </a:lnTo>
                  <a:lnTo>
                    <a:pt x="285" y="244"/>
                  </a:lnTo>
                  <a:lnTo>
                    <a:pt x="285" y="244"/>
                  </a:lnTo>
                  <a:lnTo>
                    <a:pt x="288" y="244"/>
                  </a:lnTo>
                  <a:lnTo>
                    <a:pt x="288" y="244"/>
                  </a:lnTo>
                  <a:lnTo>
                    <a:pt x="293" y="241"/>
                  </a:lnTo>
                  <a:lnTo>
                    <a:pt x="298" y="236"/>
                  </a:lnTo>
                  <a:lnTo>
                    <a:pt x="306" y="226"/>
                  </a:lnTo>
                  <a:lnTo>
                    <a:pt x="307" y="223"/>
                  </a:lnTo>
                  <a:lnTo>
                    <a:pt x="307" y="223"/>
                  </a:lnTo>
                  <a:lnTo>
                    <a:pt x="312" y="217"/>
                  </a:lnTo>
                  <a:lnTo>
                    <a:pt x="317" y="212"/>
                  </a:lnTo>
                  <a:lnTo>
                    <a:pt x="322" y="208"/>
                  </a:lnTo>
                  <a:lnTo>
                    <a:pt x="328" y="206"/>
                  </a:lnTo>
                  <a:lnTo>
                    <a:pt x="328" y="206"/>
                  </a:lnTo>
                  <a:lnTo>
                    <a:pt x="334" y="206"/>
                  </a:lnTo>
                  <a:lnTo>
                    <a:pt x="342" y="206"/>
                  </a:lnTo>
                  <a:lnTo>
                    <a:pt x="348" y="207"/>
                  </a:lnTo>
                  <a:lnTo>
                    <a:pt x="357" y="209"/>
                  </a:lnTo>
                  <a:lnTo>
                    <a:pt x="357" y="209"/>
                  </a:lnTo>
                  <a:lnTo>
                    <a:pt x="365" y="213"/>
                  </a:lnTo>
                  <a:lnTo>
                    <a:pt x="372" y="213"/>
                  </a:lnTo>
                  <a:lnTo>
                    <a:pt x="379" y="213"/>
                  </a:lnTo>
                  <a:lnTo>
                    <a:pt x="386" y="211"/>
                  </a:lnTo>
                  <a:lnTo>
                    <a:pt x="391" y="209"/>
                  </a:lnTo>
                  <a:lnTo>
                    <a:pt x="391" y="209"/>
                  </a:lnTo>
                  <a:lnTo>
                    <a:pt x="395" y="209"/>
                  </a:lnTo>
                  <a:lnTo>
                    <a:pt x="398" y="209"/>
                  </a:lnTo>
                  <a:lnTo>
                    <a:pt x="400" y="212"/>
                  </a:lnTo>
                  <a:lnTo>
                    <a:pt x="402" y="215"/>
                  </a:lnTo>
                  <a:lnTo>
                    <a:pt x="402" y="215"/>
                  </a:lnTo>
                  <a:lnTo>
                    <a:pt x="408" y="222"/>
                  </a:lnTo>
                  <a:lnTo>
                    <a:pt x="408" y="222"/>
                  </a:lnTo>
                  <a:lnTo>
                    <a:pt x="412" y="225"/>
                  </a:lnTo>
                  <a:lnTo>
                    <a:pt x="416" y="227"/>
                  </a:lnTo>
                  <a:lnTo>
                    <a:pt x="419" y="227"/>
                  </a:lnTo>
                  <a:lnTo>
                    <a:pt x="423" y="227"/>
                  </a:lnTo>
                  <a:lnTo>
                    <a:pt x="431" y="223"/>
                  </a:lnTo>
                  <a:lnTo>
                    <a:pt x="437" y="220"/>
                  </a:lnTo>
                  <a:lnTo>
                    <a:pt x="437" y="220"/>
                  </a:lnTo>
                  <a:lnTo>
                    <a:pt x="444" y="216"/>
                  </a:lnTo>
                  <a:lnTo>
                    <a:pt x="444" y="216"/>
                  </a:lnTo>
                  <a:lnTo>
                    <a:pt x="449" y="213"/>
                  </a:lnTo>
                  <a:lnTo>
                    <a:pt x="454" y="213"/>
                  </a:lnTo>
                  <a:lnTo>
                    <a:pt x="459" y="215"/>
                  </a:lnTo>
                  <a:lnTo>
                    <a:pt x="464" y="217"/>
                  </a:lnTo>
                  <a:lnTo>
                    <a:pt x="465" y="217"/>
                  </a:lnTo>
                  <a:lnTo>
                    <a:pt x="465" y="217"/>
                  </a:lnTo>
                  <a:lnTo>
                    <a:pt x="465" y="220"/>
                  </a:lnTo>
                  <a:lnTo>
                    <a:pt x="465" y="223"/>
                  </a:lnTo>
                  <a:lnTo>
                    <a:pt x="467" y="227"/>
                  </a:lnTo>
                  <a:lnTo>
                    <a:pt x="469" y="232"/>
                  </a:lnTo>
                  <a:lnTo>
                    <a:pt x="469" y="232"/>
                  </a:lnTo>
                  <a:lnTo>
                    <a:pt x="476" y="237"/>
                  </a:lnTo>
                  <a:lnTo>
                    <a:pt x="482" y="243"/>
                  </a:lnTo>
                  <a:lnTo>
                    <a:pt x="496" y="252"/>
                  </a:lnTo>
                  <a:lnTo>
                    <a:pt x="496" y="252"/>
                  </a:lnTo>
                  <a:lnTo>
                    <a:pt x="504" y="255"/>
                  </a:lnTo>
                  <a:lnTo>
                    <a:pt x="504" y="255"/>
                  </a:lnTo>
                  <a:lnTo>
                    <a:pt x="510" y="260"/>
                  </a:lnTo>
                  <a:lnTo>
                    <a:pt x="515" y="263"/>
                  </a:lnTo>
                  <a:lnTo>
                    <a:pt x="518" y="268"/>
                  </a:lnTo>
                  <a:lnTo>
                    <a:pt x="519" y="273"/>
                  </a:lnTo>
                  <a:lnTo>
                    <a:pt x="519" y="273"/>
                  </a:lnTo>
                  <a:lnTo>
                    <a:pt x="516" y="280"/>
                  </a:lnTo>
                  <a:lnTo>
                    <a:pt x="513" y="286"/>
                  </a:lnTo>
                  <a:lnTo>
                    <a:pt x="507" y="292"/>
                  </a:lnTo>
                  <a:lnTo>
                    <a:pt x="502" y="297"/>
                  </a:lnTo>
                  <a:lnTo>
                    <a:pt x="502" y="297"/>
                  </a:lnTo>
                  <a:lnTo>
                    <a:pt x="495" y="303"/>
                  </a:lnTo>
                  <a:lnTo>
                    <a:pt x="486" y="308"/>
                  </a:lnTo>
                  <a:lnTo>
                    <a:pt x="486" y="308"/>
                  </a:lnTo>
                  <a:lnTo>
                    <a:pt x="474" y="315"/>
                  </a:lnTo>
                  <a:lnTo>
                    <a:pt x="463" y="323"/>
                  </a:lnTo>
                  <a:lnTo>
                    <a:pt x="458" y="328"/>
                  </a:lnTo>
                  <a:lnTo>
                    <a:pt x="455" y="334"/>
                  </a:lnTo>
                  <a:lnTo>
                    <a:pt x="453" y="340"/>
                  </a:lnTo>
                  <a:lnTo>
                    <a:pt x="453" y="346"/>
                  </a:lnTo>
                  <a:lnTo>
                    <a:pt x="453" y="346"/>
                  </a:lnTo>
                  <a:lnTo>
                    <a:pt x="454" y="351"/>
                  </a:lnTo>
                  <a:lnTo>
                    <a:pt x="455" y="356"/>
                  </a:lnTo>
                  <a:lnTo>
                    <a:pt x="462" y="362"/>
                  </a:lnTo>
                  <a:lnTo>
                    <a:pt x="462" y="362"/>
                  </a:lnTo>
                  <a:lnTo>
                    <a:pt x="464" y="366"/>
                  </a:lnTo>
                  <a:lnTo>
                    <a:pt x="467" y="371"/>
                  </a:lnTo>
                  <a:lnTo>
                    <a:pt x="467" y="371"/>
                  </a:lnTo>
                  <a:lnTo>
                    <a:pt x="467" y="373"/>
                  </a:lnTo>
                  <a:lnTo>
                    <a:pt x="467" y="375"/>
                  </a:lnTo>
                  <a:lnTo>
                    <a:pt x="463" y="380"/>
                  </a:lnTo>
                  <a:lnTo>
                    <a:pt x="463" y="380"/>
                  </a:lnTo>
                  <a:lnTo>
                    <a:pt x="459" y="385"/>
                  </a:lnTo>
                  <a:lnTo>
                    <a:pt x="455" y="392"/>
                  </a:lnTo>
                  <a:lnTo>
                    <a:pt x="455" y="392"/>
                  </a:lnTo>
                  <a:lnTo>
                    <a:pt x="455" y="398"/>
                  </a:lnTo>
                  <a:lnTo>
                    <a:pt x="455" y="399"/>
                  </a:lnTo>
                  <a:lnTo>
                    <a:pt x="455" y="399"/>
                  </a:lnTo>
                  <a:lnTo>
                    <a:pt x="455" y="403"/>
                  </a:lnTo>
                  <a:lnTo>
                    <a:pt x="454" y="406"/>
                  </a:lnTo>
                  <a:lnTo>
                    <a:pt x="454" y="406"/>
                  </a:lnTo>
                  <a:lnTo>
                    <a:pt x="451" y="407"/>
                  </a:lnTo>
                  <a:lnTo>
                    <a:pt x="451" y="407"/>
                  </a:lnTo>
                  <a:lnTo>
                    <a:pt x="449" y="408"/>
                  </a:lnTo>
                  <a:lnTo>
                    <a:pt x="449" y="408"/>
                  </a:lnTo>
                  <a:lnTo>
                    <a:pt x="446" y="411"/>
                  </a:lnTo>
                  <a:lnTo>
                    <a:pt x="442" y="412"/>
                  </a:lnTo>
                  <a:lnTo>
                    <a:pt x="442" y="412"/>
                  </a:lnTo>
                  <a:lnTo>
                    <a:pt x="439" y="419"/>
                  </a:lnTo>
                  <a:lnTo>
                    <a:pt x="435" y="425"/>
                  </a:lnTo>
                  <a:lnTo>
                    <a:pt x="435" y="425"/>
                  </a:lnTo>
                  <a:lnTo>
                    <a:pt x="431" y="424"/>
                  </a:lnTo>
                  <a:lnTo>
                    <a:pt x="431" y="424"/>
                  </a:lnTo>
                  <a:lnTo>
                    <a:pt x="425" y="421"/>
                  </a:lnTo>
                  <a:lnTo>
                    <a:pt x="421" y="416"/>
                  </a:lnTo>
                  <a:lnTo>
                    <a:pt x="421" y="416"/>
                  </a:lnTo>
                  <a:lnTo>
                    <a:pt x="416" y="411"/>
                  </a:lnTo>
                  <a:lnTo>
                    <a:pt x="416" y="411"/>
                  </a:lnTo>
                  <a:lnTo>
                    <a:pt x="411" y="406"/>
                  </a:lnTo>
                  <a:lnTo>
                    <a:pt x="407" y="405"/>
                  </a:lnTo>
                  <a:lnTo>
                    <a:pt x="402" y="405"/>
                  </a:lnTo>
                  <a:lnTo>
                    <a:pt x="398" y="405"/>
                  </a:lnTo>
                  <a:lnTo>
                    <a:pt x="398" y="405"/>
                  </a:lnTo>
                  <a:lnTo>
                    <a:pt x="390" y="405"/>
                  </a:lnTo>
                  <a:lnTo>
                    <a:pt x="390" y="405"/>
                  </a:lnTo>
                  <a:lnTo>
                    <a:pt x="386" y="403"/>
                  </a:lnTo>
                  <a:lnTo>
                    <a:pt x="382" y="401"/>
                  </a:lnTo>
                  <a:lnTo>
                    <a:pt x="376" y="396"/>
                  </a:lnTo>
                  <a:lnTo>
                    <a:pt x="376" y="396"/>
                  </a:lnTo>
                  <a:lnTo>
                    <a:pt x="370" y="392"/>
                  </a:lnTo>
                  <a:lnTo>
                    <a:pt x="370" y="392"/>
                  </a:lnTo>
                  <a:lnTo>
                    <a:pt x="361" y="385"/>
                  </a:lnTo>
                  <a:lnTo>
                    <a:pt x="354" y="384"/>
                  </a:lnTo>
                  <a:lnTo>
                    <a:pt x="349" y="383"/>
                  </a:lnTo>
                  <a:lnTo>
                    <a:pt x="343" y="382"/>
                  </a:lnTo>
                  <a:lnTo>
                    <a:pt x="337" y="383"/>
                  </a:lnTo>
                  <a:lnTo>
                    <a:pt x="329" y="384"/>
                  </a:lnTo>
                  <a:lnTo>
                    <a:pt x="321" y="389"/>
                  </a:lnTo>
                  <a:lnTo>
                    <a:pt x="321" y="389"/>
                  </a:lnTo>
                  <a:lnTo>
                    <a:pt x="316" y="394"/>
                  </a:lnTo>
                  <a:lnTo>
                    <a:pt x="312" y="401"/>
                  </a:lnTo>
                  <a:lnTo>
                    <a:pt x="311" y="407"/>
                  </a:lnTo>
                  <a:lnTo>
                    <a:pt x="310" y="412"/>
                  </a:lnTo>
                  <a:lnTo>
                    <a:pt x="310" y="412"/>
                  </a:lnTo>
                  <a:lnTo>
                    <a:pt x="308" y="420"/>
                  </a:lnTo>
                  <a:lnTo>
                    <a:pt x="306" y="428"/>
                  </a:lnTo>
                  <a:lnTo>
                    <a:pt x="306" y="428"/>
                  </a:lnTo>
                  <a:lnTo>
                    <a:pt x="301" y="436"/>
                  </a:lnTo>
                  <a:lnTo>
                    <a:pt x="294" y="445"/>
                  </a:lnTo>
                  <a:lnTo>
                    <a:pt x="287" y="453"/>
                  </a:lnTo>
                  <a:lnTo>
                    <a:pt x="283" y="456"/>
                  </a:lnTo>
                  <a:lnTo>
                    <a:pt x="278" y="457"/>
                  </a:lnTo>
                  <a:lnTo>
                    <a:pt x="278" y="457"/>
                  </a:lnTo>
                  <a:lnTo>
                    <a:pt x="270" y="458"/>
                  </a:lnTo>
                  <a:lnTo>
                    <a:pt x="263" y="456"/>
                  </a:lnTo>
                  <a:lnTo>
                    <a:pt x="263" y="456"/>
                  </a:lnTo>
                  <a:lnTo>
                    <a:pt x="259" y="454"/>
                  </a:lnTo>
                  <a:lnTo>
                    <a:pt x="259" y="454"/>
                  </a:lnTo>
                  <a:lnTo>
                    <a:pt x="254" y="450"/>
                  </a:lnTo>
                  <a:lnTo>
                    <a:pt x="250" y="449"/>
                  </a:lnTo>
                  <a:lnTo>
                    <a:pt x="247" y="449"/>
                  </a:lnTo>
                  <a:lnTo>
                    <a:pt x="247" y="449"/>
                  </a:lnTo>
                  <a:lnTo>
                    <a:pt x="241" y="450"/>
                  </a:lnTo>
                  <a:lnTo>
                    <a:pt x="237" y="456"/>
                  </a:lnTo>
                  <a:lnTo>
                    <a:pt x="233" y="461"/>
                  </a:lnTo>
                  <a:lnTo>
                    <a:pt x="231" y="468"/>
                  </a:lnTo>
                  <a:lnTo>
                    <a:pt x="227" y="484"/>
                  </a:lnTo>
                  <a:lnTo>
                    <a:pt x="226" y="496"/>
                  </a:lnTo>
                  <a:lnTo>
                    <a:pt x="226" y="496"/>
                  </a:lnTo>
                  <a:lnTo>
                    <a:pt x="224" y="507"/>
                  </a:lnTo>
                  <a:lnTo>
                    <a:pt x="222" y="514"/>
                  </a:lnTo>
                  <a:lnTo>
                    <a:pt x="220" y="517"/>
                  </a:lnTo>
                  <a:lnTo>
                    <a:pt x="217" y="521"/>
                  </a:lnTo>
                  <a:lnTo>
                    <a:pt x="209" y="524"/>
                  </a:lnTo>
                  <a:lnTo>
                    <a:pt x="209" y="524"/>
                  </a:lnTo>
                  <a:lnTo>
                    <a:pt x="205" y="527"/>
                  </a:lnTo>
                  <a:lnTo>
                    <a:pt x="205" y="527"/>
                  </a:lnTo>
                  <a:lnTo>
                    <a:pt x="199" y="530"/>
                  </a:lnTo>
                  <a:lnTo>
                    <a:pt x="196" y="532"/>
                  </a:lnTo>
                  <a:lnTo>
                    <a:pt x="192" y="536"/>
                  </a:lnTo>
                  <a:lnTo>
                    <a:pt x="192" y="536"/>
                  </a:lnTo>
                  <a:lnTo>
                    <a:pt x="190" y="542"/>
                  </a:lnTo>
                  <a:lnTo>
                    <a:pt x="189" y="547"/>
                  </a:lnTo>
                  <a:lnTo>
                    <a:pt x="190" y="556"/>
                  </a:lnTo>
                  <a:lnTo>
                    <a:pt x="190" y="556"/>
                  </a:lnTo>
                  <a:lnTo>
                    <a:pt x="190" y="560"/>
                  </a:lnTo>
                  <a:lnTo>
                    <a:pt x="190" y="560"/>
                  </a:lnTo>
                  <a:lnTo>
                    <a:pt x="190" y="565"/>
                  </a:lnTo>
                  <a:lnTo>
                    <a:pt x="190" y="570"/>
                  </a:lnTo>
                  <a:lnTo>
                    <a:pt x="187" y="574"/>
                  </a:lnTo>
                  <a:lnTo>
                    <a:pt x="186" y="575"/>
                  </a:lnTo>
                  <a:lnTo>
                    <a:pt x="186" y="575"/>
                  </a:lnTo>
                  <a:lnTo>
                    <a:pt x="182" y="577"/>
                  </a:lnTo>
                  <a:lnTo>
                    <a:pt x="182" y="577"/>
                  </a:lnTo>
                  <a:lnTo>
                    <a:pt x="178" y="575"/>
                  </a:lnTo>
                  <a:lnTo>
                    <a:pt x="178" y="575"/>
                  </a:lnTo>
                  <a:lnTo>
                    <a:pt x="175" y="574"/>
                  </a:lnTo>
                  <a:lnTo>
                    <a:pt x="173" y="572"/>
                  </a:lnTo>
                  <a:lnTo>
                    <a:pt x="173" y="57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A1922E1A-62E0-5340-BFD9-3DF65D0EE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277" y="6399217"/>
              <a:ext cx="784828" cy="583780"/>
            </a:xfrm>
            <a:custGeom>
              <a:avLst/>
              <a:gdLst>
                <a:gd name="connsiteX0" fmla="*/ 356404 w 784828"/>
                <a:gd name="connsiteY0" fmla="*/ 0 h 534679"/>
                <a:gd name="connsiteX1" fmla="*/ 360097 w 784828"/>
                <a:gd name="connsiteY1" fmla="*/ 0 h 534679"/>
                <a:gd name="connsiteX2" fmla="*/ 367484 w 784828"/>
                <a:gd name="connsiteY2" fmla="*/ 0 h 534679"/>
                <a:gd name="connsiteX3" fmla="*/ 376717 w 784828"/>
                <a:gd name="connsiteY3" fmla="*/ 3694 h 534679"/>
                <a:gd name="connsiteX4" fmla="*/ 384104 w 784828"/>
                <a:gd name="connsiteY4" fmla="*/ 7387 h 534679"/>
                <a:gd name="connsiteX5" fmla="*/ 395184 w 784828"/>
                <a:gd name="connsiteY5" fmla="*/ 9234 h 534679"/>
                <a:gd name="connsiteX6" fmla="*/ 404417 w 784828"/>
                <a:gd name="connsiteY6" fmla="*/ 7387 h 534679"/>
                <a:gd name="connsiteX7" fmla="*/ 411804 w 784828"/>
                <a:gd name="connsiteY7" fmla="*/ 3694 h 534679"/>
                <a:gd name="connsiteX8" fmla="*/ 417344 w 784828"/>
                <a:gd name="connsiteY8" fmla="*/ 1847 h 534679"/>
                <a:gd name="connsiteX9" fmla="*/ 424730 w 784828"/>
                <a:gd name="connsiteY9" fmla="*/ 0 h 534679"/>
                <a:gd name="connsiteX10" fmla="*/ 430270 w 784828"/>
                <a:gd name="connsiteY10" fmla="*/ 0 h 534679"/>
                <a:gd name="connsiteX11" fmla="*/ 435810 w 784828"/>
                <a:gd name="connsiteY11" fmla="*/ 1847 h 534679"/>
                <a:gd name="connsiteX12" fmla="*/ 443197 w 784828"/>
                <a:gd name="connsiteY12" fmla="*/ 9234 h 534679"/>
                <a:gd name="connsiteX13" fmla="*/ 445043 w 784828"/>
                <a:gd name="connsiteY13" fmla="*/ 11080 h 534679"/>
                <a:gd name="connsiteX14" fmla="*/ 456123 w 784828"/>
                <a:gd name="connsiteY14" fmla="*/ 18467 h 534679"/>
                <a:gd name="connsiteX15" fmla="*/ 467203 w 784828"/>
                <a:gd name="connsiteY15" fmla="*/ 25853 h 534679"/>
                <a:gd name="connsiteX16" fmla="*/ 472743 w 784828"/>
                <a:gd name="connsiteY16" fmla="*/ 27700 h 534679"/>
                <a:gd name="connsiteX17" fmla="*/ 480130 w 784828"/>
                <a:gd name="connsiteY17" fmla="*/ 25853 h 534679"/>
                <a:gd name="connsiteX18" fmla="*/ 487517 w 784828"/>
                <a:gd name="connsiteY18" fmla="*/ 24007 h 534679"/>
                <a:gd name="connsiteX19" fmla="*/ 496750 w 784828"/>
                <a:gd name="connsiteY19" fmla="*/ 20313 h 534679"/>
                <a:gd name="connsiteX20" fmla="*/ 504136 w 784828"/>
                <a:gd name="connsiteY20" fmla="*/ 16620 h 534679"/>
                <a:gd name="connsiteX21" fmla="*/ 505983 w 784828"/>
                <a:gd name="connsiteY21" fmla="*/ 16620 h 534679"/>
                <a:gd name="connsiteX22" fmla="*/ 509676 w 784828"/>
                <a:gd name="connsiteY22" fmla="*/ 18467 h 534679"/>
                <a:gd name="connsiteX23" fmla="*/ 511523 w 784828"/>
                <a:gd name="connsiteY23" fmla="*/ 24007 h 534679"/>
                <a:gd name="connsiteX24" fmla="*/ 513370 w 784828"/>
                <a:gd name="connsiteY24" fmla="*/ 29547 h 534679"/>
                <a:gd name="connsiteX25" fmla="*/ 511523 w 784828"/>
                <a:gd name="connsiteY25" fmla="*/ 36933 h 534679"/>
                <a:gd name="connsiteX26" fmla="*/ 511523 w 784828"/>
                <a:gd name="connsiteY26" fmla="*/ 42473 h 534679"/>
                <a:gd name="connsiteX27" fmla="*/ 509676 w 784828"/>
                <a:gd name="connsiteY27" fmla="*/ 46167 h 534679"/>
                <a:gd name="connsiteX28" fmla="*/ 505983 w 784828"/>
                <a:gd name="connsiteY28" fmla="*/ 62787 h 534679"/>
                <a:gd name="connsiteX29" fmla="*/ 505983 w 784828"/>
                <a:gd name="connsiteY29" fmla="*/ 72020 h 534679"/>
                <a:gd name="connsiteX30" fmla="*/ 509676 w 784828"/>
                <a:gd name="connsiteY30" fmla="*/ 81253 h 534679"/>
                <a:gd name="connsiteX31" fmla="*/ 513370 w 784828"/>
                <a:gd name="connsiteY31" fmla="*/ 88640 h 534679"/>
                <a:gd name="connsiteX32" fmla="*/ 520756 w 784828"/>
                <a:gd name="connsiteY32" fmla="*/ 96026 h 534679"/>
                <a:gd name="connsiteX33" fmla="*/ 522603 w 784828"/>
                <a:gd name="connsiteY33" fmla="*/ 97873 h 534679"/>
                <a:gd name="connsiteX34" fmla="*/ 524450 w 784828"/>
                <a:gd name="connsiteY34" fmla="*/ 103413 h 534679"/>
                <a:gd name="connsiteX35" fmla="*/ 528143 w 784828"/>
                <a:gd name="connsiteY35" fmla="*/ 112646 h 534679"/>
                <a:gd name="connsiteX36" fmla="*/ 528143 w 784828"/>
                <a:gd name="connsiteY36" fmla="*/ 123726 h 534679"/>
                <a:gd name="connsiteX37" fmla="*/ 528143 w 784828"/>
                <a:gd name="connsiteY37" fmla="*/ 134806 h 534679"/>
                <a:gd name="connsiteX38" fmla="*/ 529990 w 784828"/>
                <a:gd name="connsiteY38" fmla="*/ 145886 h 534679"/>
                <a:gd name="connsiteX39" fmla="*/ 535529 w 784828"/>
                <a:gd name="connsiteY39" fmla="*/ 156966 h 534679"/>
                <a:gd name="connsiteX40" fmla="*/ 541069 w 784828"/>
                <a:gd name="connsiteY40" fmla="*/ 162506 h 534679"/>
                <a:gd name="connsiteX41" fmla="*/ 546609 w 784828"/>
                <a:gd name="connsiteY41" fmla="*/ 164353 h 534679"/>
                <a:gd name="connsiteX42" fmla="*/ 544763 w 784828"/>
                <a:gd name="connsiteY42" fmla="*/ 214212 h 534679"/>
                <a:gd name="connsiteX43" fmla="*/ 544763 w 784828"/>
                <a:gd name="connsiteY43" fmla="*/ 223446 h 534679"/>
                <a:gd name="connsiteX44" fmla="*/ 541069 w 784828"/>
                <a:gd name="connsiteY44" fmla="*/ 247452 h 534679"/>
                <a:gd name="connsiteX45" fmla="*/ 539223 w 784828"/>
                <a:gd name="connsiteY45" fmla="*/ 264072 h 534679"/>
                <a:gd name="connsiteX46" fmla="*/ 541069 w 784828"/>
                <a:gd name="connsiteY46" fmla="*/ 276999 h 534679"/>
                <a:gd name="connsiteX47" fmla="*/ 544763 w 784828"/>
                <a:gd name="connsiteY47" fmla="*/ 284385 h 534679"/>
                <a:gd name="connsiteX48" fmla="*/ 548456 w 784828"/>
                <a:gd name="connsiteY48" fmla="*/ 286232 h 534679"/>
                <a:gd name="connsiteX49" fmla="*/ 553996 w 784828"/>
                <a:gd name="connsiteY49" fmla="*/ 291772 h 534679"/>
                <a:gd name="connsiteX50" fmla="*/ 561383 w 784828"/>
                <a:gd name="connsiteY50" fmla="*/ 291772 h 534679"/>
                <a:gd name="connsiteX51" fmla="*/ 578003 w 784828"/>
                <a:gd name="connsiteY51" fmla="*/ 291772 h 534679"/>
                <a:gd name="connsiteX52" fmla="*/ 596469 w 784828"/>
                <a:gd name="connsiteY52" fmla="*/ 284385 h 534679"/>
                <a:gd name="connsiteX53" fmla="*/ 616782 w 784828"/>
                <a:gd name="connsiteY53" fmla="*/ 276999 h 534679"/>
                <a:gd name="connsiteX54" fmla="*/ 629709 w 784828"/>
                <a:gd name="connsiteY54" fmla="*/ 271459 h 534679"/>
                <a:gd name="connsiteX55" fmla="*/ 638942 w 784828"/>
                <a:gd name="connsiteY55" fmla="*/ 264072 h 534679"/>
                <a:gd name="connsiteX56" fmla="*/ 657409 w 784828"/>
                <a:gd name="connsiteY56" fmla="*/ 247452 h 534679"/>
                <a:gd name="connsiteX57" fmla="*/ 668489 w 784828"/>
                <a:gd name="connsiteY57" fmla="*/ 238219 h 534679"/>
                <a:gd name="connsiteX58" fmla="*/ 681415 w 784828"/>
                <a:gd name="connsiteY58" fmla="*/ 228986 h 534679"/>
                <a:gd name="connsiteX59" fmla="*/ 694342 w 784828"/>
                <a:gd name="connsiteY59" fmla="*/ 221599 h 534679"/>
                <a:gd name="connsiteX60" fmla="*/ 709115 w 784828"/>
                <a:gd name="connsiteY60" fmla="*/ 214212 h 534679"/>
                <a:gd name="connsiteX61" fmla="*/ 723888 w 784828"/>
                <a:gd name="connsiteY61" fmla="*/ 212366 h 534679"/>
                <a:gd name="connsiteX62" fmla="*/ 733121 w 784828"/>
                <a:gd name="connsiteY62" fmla="*/ 208672 h 534679"/>
                <a:gd name="connsiteX63" fmla="*/ 736815 w 784828"/>
                <a:gd name="connsiteY63" fmla="*/ 212366 h 534679"/>
                <a:gd name="connsiteX64" fmla="*/ 740508 w 784828"/>
                <a:gd name="connsiteY64" fmla="*/ 212366 h 534679"/>
                <a:gd name="connsiteX65" fmla="*/ 740508 w 784828"/>
                <a:gd name="connsiteY65" fmla="*/ 214212 h 534679"/>
                <a:gd name="connsiteX66" fmla="*/ 736815 w 784828"/>
                <a:gd name="connsiteY66" fmla="*/ 221599 h 534679"/>
                <a:gd name="connsiteX67" fmla="*/ 733121 w 784828"/>
                <a:gd name="connsiteY67" fmla="*/ 228986 h 534679"/>
                <a:gd name="connsiteX68" fmla="*/ 727581 w 784828"/>
                <a:gd name="connsiteY68" fmla="*/ 240066 h 534679"/>
                <a:gd name="connsiteX69" fmla="*/ 727581 w 784828"/>
                <a:gd name="connsiteY69" fmla="*/ 251145 h 534679"/>
                <a:gd name="connsiteX70" fmla="*/ 727581 w 784828"/>
                <a:gd name="connsiteY70" fmla="*/ 260379 h 534679"/>
                <a:gd name="connsiteX71" fmla="*/ 733121 w 784828"/>
                <a:gd name="connsiteY71" fmla="*/ 271459 h 534679"/>
                <a:gd name="connsiteX72" fmla="*/ 736815 w 784828"/>
                <a:gd name="connsiteY72" fmla="*/ 275152 h 534679"/>
                <a:gd name="connsiteX73" fmla="*/ 742355 w 784828"/>
                <a:gd name="connsiteY73" fmla="*/ 276999 h 534679"/>
                <a:gd name="connsiteX74" fmla="*/ 749741 w 784828"/>
                <a:gd name="connsiteY74" fmla="*/ 280692 h 534679"/>
                <a:gd name="connsiteX75" fmla="*/ 758975 w 784828"/>
                <a:gd name="connsiteY75" fmla="*/ 282539 h 534679"/>
                <a:gd name="connsiteX76" fmla="*/ 760821 w 784828"/>
                <a:gd name="connsiteY76" fmla="*/ 280692 h 534679"/>
                <a:gd name="connsiteX77" fmla="*/ 768208 w 784828"/>
                <a:gd name="connsiteY77" fmla="*/ 280692 h 534679"/>
                <a:gd name="connsiteX78" fmla="*/ 770054 w 784828"/>
                <a:gd name="connsiteY78" fmla="*/ 282539 h 534679"/>
                <a:gd name="connsiteX79" fmla="*/ 770054 w 784828"/>
                <a:gd name="connsiteY79" fmla="*/ 284385 h 534679"/>
                <a:gd name="connsiteX80" fmla="*/ 768208 w 784828"/>
                <a:gd name="connsiteY80" fmla="*/ 286232 h 534679"/>
                <a:gd name="connsiteX81" fmla="*/ 760821 w 784828"/>
                <a:gd name="connsiteY81" fmla="*/ 289925 h 534679"/>
                <a:gd name="connsiteX82" fmla="*/ 751588 w 784828"/>
                <a:gd name="connsiteY82" fmla="*/ 291772 h 534679"/>
                <a:gd name="connsiteX83" fmla="*/ 740508 w 784828"/>
                <a:gd name="connsiteY83" fmla="*/ 293619 h 534679"/>
                <a:gd name="connsiteX84" fmla="*/ 729428 w 784828"/>
                <a:gd name="connsiteY84" fmla="*/ 299159 h 534679"/>
                <a:gd name="connsiteX85" fmla="*/ 725735 w 784828"/>
                <a:gd name="connsiteY85" fmla="*/ 301005 h 534679"/>
                <a:gd name="connsiteX86" fmla="*/ 720195 w 784828"/>
                <a:gd name="connsiteY86" fmla="*/ 306545 h 534679"/>
                <a:gd name="connsiteX87" fmla="*/ 718348 w 784828"/>
                <a:gd name="connsiteY87" fmla="*/ 312085 h 534679"/>
                <a:gd name="connsiteX88" fmla="*/ 718348 w 784828"/>
                <a:gd name="connsiteY88" fmla="*/ 319472 h 534679"/>
                <a:gd name="connsiteX89" fmla="*/ 720195 w 784828"/>
                <a:gd name="connsiteY89" fmla="*/ 326858 h 534679"/>
                <a:gd name="connsiteX90" fmla="*/ 725735 w 784828"/>
                <a:gd name="connsiteY90" fmla="*/ 334245 h 534679"/>
                <a:gd name="connsiteX91" fmla="*/ 733121 w 784828"/>
                <a:gd name="connsiteY91" fmla="*/ 339785 h 534679"/>
                <a:gd name="connsiteX92" fmla="*/ 740508 w 784828"/>
                <a:gd name="connsiteY92" fmla="*/ 343478 h 534679"/>
                <a:gd name="connsiteX93" fmla="*/ 753435 w 784828"/>
                <a:gd name="connsiteY93" fmla="*/ 345325 h 534679"/>
                <a:gd name="connsiteX94" fmla="*/ 768208 w 784828"/>
                <a:gd name="connsiteY94" fmla="*/ 345325 h 534679"/>
                <a:gd name="connsiteX95" fmla="*/ 775594 w 784828"/>
                <a:gd name="connsiteY95" fmla="*/ 345325 h 534679"/>
                <a:gd name="connsiteX96" fmla="*/ 779288 w 784828"/>
                <a:gd name="connsiteY96" fmla="*/ 374871 h 534679"/>
                <a:gd name="connsiteX97" fmla="*/ 782981 w 784828"/>
                <a:gd name="connsiteY97" fmla="*/ 387798 h 534679"/>
                <a:gd name="connsiteX98" fmla="*/ 784828 w 784828"/>
                <a:gd name="connsiteY98" fmla="*/ 397031 h 534679"/>
                <a:gd name="connsiteX99" fmla="*/ 782981 w 784828"/>
                <a:gd name="connsiteY99" fmla="*/ 404418 h 534679"/>
                <a:gd name="connsiteX100" fmla="*/ 777441 w 784828"/>
                <a:gd name="connsiteY100" fmla="*/ 411805 h 534679"/>
                <a:gd name="connsiteX101" fmla="*/ 768208 w 784828"/>
                <a:gd name="connsiteY101" fmla="*/ 417345 h 534679"/>
                <a:gd name="connsiteX102" fmla="*/ 755281 w 784828"/>
                <a:gd name="connsiteY102" fmla="*/ 422884 h 534679"/>
                <a:gd name="connsiteX103" fmla="*/ 742355 w 784828"/>
                <a:gd name="connsiteY103" fmla="*/ 430271 h 534679"/>
                <a:gd name="connsiteX104" fmla="*/ 716502 w 784828"/>
                <a:gd name="connsiteY104" fmla="*/ 437658 h 534679"/>
                <a:gd name="connsiteX105" fmla="*/ 710962 w 784828"/>
                <a:gd name="connsiteY105" fmla="*/ 439504 h 534679"/>
                <a:gd name="connsiteX106" fmla="*/ 699882 w 784828"/>
                <a:gd name="connsiteY106" fmla="*/ 445044 h 534679"/>
                <a:gd name="connsiteX107" fmla="*/ 690648 w 784828"/>
                <a:gd name="connsiteY107" fmla="*/ 448738 h 534679"/>
                <a:gd name="connsiteX108" fmla="*/ 683262 w 784828"/>
                <a:gd name="connsiteY108" fmla="*/ 448738 h 534679"/>
                <a:gd name="connsiteX109" fmla="*/ 677722 w 784828"/>
                <a:gd name="connsiteY109" fmla="*/ 446891 h 534679"/>
                <a:gd name="connsiteX110" fmla="*/ 674029 w 784828"/>
                <a:gd name="connsiteY110" fmla="*/ 445044 h 534679"/>
                <a:gd name="connsiteX111" fmla="*/ 666642 w 784828"/>
                <a:gd name="connsiteY111" fmla="*/ 443198 h 534679"/>
                <a:gd name="connsiteX112" fmla="*/ 657409 w 784828"/>
                <a:gd name="connsiteY112" fmla="*/ 439504 h 534679"/>
                <a:gd name="connsiteX113" fmla="*/ 650022 w 784828"/>
                <a:gd name="connsiteY113" fmla="*/ 443198 h 534679"/>
                <a:gd name="connsiteX114" fmla="*/ 642635 w 784828"/>
                <a:gd name="connsiteY114" fmla="*/ 445044 h 534679"/>
                <a:gd name="connsiteX115" fmla="*/ 638942 w 784828"/>
                <a:gd name="connsiteY115" fmla="*/ 446891 h 534679"/>
                <a:gd name="connsiteX116" fmla="*/ 633402 w 784828"/>
                <a:gd name="connsiteY116" fmla="*/ 454278 h 534679"/>
                <a:gd name="connsiteX117" fmla="*/ 631556 w 784828"/>
                <a:gd name="connsiteY117" fmla="*/ 461664 h 534679"/>
                <a:gd name="connsiteX118" fmla="*/ 629709 w 784828"/>
                <a:gd name="connsiteY118" fmla="*/ 470898 h 534679"/>
                <a:gd name="connsiteX119" fmla="*/ 629709 w 784828"/>
                <a:gd name="connsiteY119" fmla="*/ 480131 h 534679"/>
                <a:gd name="connsiteX120" fmla="*/ 631556 w 784828"/>
                <a:gd name="connsiteY120" fmla="*/ 498597 h 534679"/>
                <a:gd name="connsiteX121" fmla="*/ 633402 w 784828"/>
                <a:gd name="connsiteY121" fmla="*/ 515217 h 534679"/>
                <a:gd name="connsiteX122" fmla="*/ 633402 w 784828"/>
                <a:gd name="connsiteY122" fmla="*/ 522604 h 534679"/>
                <a:gd name="connsiteX123" fmla="*/ 631556 w 784828"/>
                <a:gd name="connsiteY123" fmla="*/ 531837 h 534679"/>
                <a:gd name="connsiteX124" fmla="*/ 629780 w 784828"/>
                <a:gd name="connsiteY124" fmla="*/ 534679 h 534679"/>
                <a:gd name="connsiteX125" fmla="*/ 619371 w 784828"/>
                <a:gd name="connsiteY125" fmla="*/ 526104 h 534679"/>
                <a:gd name="connsiteX126" fmla="*/ 590548 w 784828"/>
                <a:gd name="connsiteY126" fmla="*/ 515934 h 534679"/>
                <a:gd name="connsiteX127" fmla="*/ 539748 w 784828"/>
                <a:gd name="connsiteY127" fmla="*/ 490534 h 534679"/>
                <a:gd name="connsiteX128" fmla="*/ 501648 w 784828"/>
                <a:gd name="connsiteY128" fmla="*/ 500059 h 534679"/>
                <a:gd name="connsiteX129" fmla="*/ 457198 w 784828"/>
                <a:gd name="connsiteY129" fmla="*/ 477834 h 534679"/>
                <a:gd name="connsiteX130" fmla="*/ 452823 w 784828"/>
                <a:gd name="connsiteY130" fmla="*/ 474709 h 534679"/>
                <a:gd name="connsiteX131" fmla="*/ 452430 w 784828"/>
                <a:gd name="connsiteY131" fmla="*/ 472744 h 534679"/>
                <a:gd name="connsiteX132" fmla="*/ 443197 w 784828"/>
                <a:gd name="connsiteY132" fmla="*/ 459818 h 534679"/>
                <a:gd name="connsiteX133" fmla="*/ 430270 w 784828"/>
                <a:gd name="connsiteY133" fmla="*/ 443198 h 534679"/>
                <a:gd name="connsiteX134" fmla="*/ 415497 w 784828"/>
                <a:gd name="connsiteY134" fmla="*/ 426578 h 534679"/>
                <a:gd name="connsiteX135" fmla="*/ 404417 w 784828"/>
                <a:gd name="connsiteY135" fmla="*/ 421038 h 534679"/>
                <a:gd name="connsiteX136" fmla="*/ 395184 w 784828"/>
                <a:gd name="connsiteY136" fmla="*/ 417345 h 534679"/>
                <a:gd name="connsiteX137" fmla="*/ 385951 w 784828"/>
                <a:gd name="connsiteY137" fmla="*/ 417345 h 534679"/>
                <a:gd name="connsiteX138" fmla="*/ 374871 w 784828"/>
                <a:gd name="connsiteY138" fmla="*/ 417345 h 534679"/>
                <a:gd name="connsiteX139" fmla="*/ 356404 w 784828"/>
                <a:gd name="connsiteY139" fmla="*/ 421038 h 534679"/>
                <a:gd name="connsiteX140" fmla="*/ 341631 w 784828"/>
                <a:gd name="connsiteY140" fmla="*/ 422884 h 534679"/>
                <a:gd name="connsiteX141" fmla="*/ 330551 w 784828"/>
                <a:gd name="connsiteY141" fmla="*/ 426578 h 534679"/>
                <a:gd name="connsiteX142" fmla="*/ 325011 w 784828"/>
                <a:gd name="connsiteY142" fmla="*/ 422884 h 534679"/>
                <a:gd name="connsiteX143" fmla="*/ 319471 w 784828"/>
                <a:gd name="connsiteY143" fmla="*/ 421038 h 534679"/>
                <a:gd name="connsiteX144" fmla="*/ 313931 w 784828"/>
                <a:gd name="connsiteY144" fmla="*/ 413651 h 534679"/>
                <a:gd name="connsiteX145" fmla="*/ 304698 w 784828"/>
                <a:gd name="connsiteY145" fmla="*/ 402571 h 534679"/>
                <a:gd name="connsiteX146" fmla="*/ 299158 w 784828"/>
                <a:gd name="connsiteY146" fmla="*/ 397031 h 534679"/>
                <a:gd name="connsiteX147" fmla="*/ 291771 w 784828"/>
                <a:gd name="connsiteY147" fmla="*/ 393338 h 534679"/>
                <a:gd name="connsiteX148" fmla="*/ 282538 w 784828"/>
                <a:gd name="connsiteY148" fmla="*/ 387798 h 534679"/>
                <a:gd name="connsiteX149" fmla="*/ 280691 w 784828"/>
                <a:gd name="connsiteY149" fmla="*/ 380411 h 534679"/>
                <a:gd name="connsiteX150" fmla="*/ 275151 w 784828"/>
                <a:gd name="connsiteY150" fmla="*/ 374871 h 534679"/>
                <a:gd name="connsiteX151" fmla="*/ 271458 w 784828"/>
                <a:gd name="connsiteY151" fmla="*/ 361945 h 534679"/>
                <a:gd name="connsiteX152" fmla="*/ 264072 w 784828"/>
                <a:gd name="connsiteY152" fmla="*/ 352712 h 534679"/>
                <a:gd name="connsiteX153" fmla="*/ 254838 w 784828"/>
                <a:gd name="connsiteY153" fmla="*/ 343478 h 534679"/>
                <a:gd name="connsiteX154" fmla="*/ 249298 w 784828"/>
                <a:gd name="connsiteY154" fmla="*/ 341632 h 534679"/>
                <a:gd name="connsiteX155" fmla="*/ 245605 w 784828"/>
                <a:gd name="connsiteY155" fmla="*/ 336092 h 534679"/>
                <a:gd name="connsiteX156" fmla="*/ 240065 w 784828"/>
                <a:gd name="connsiteY156" fmla="*/ 332398 h 534679"/>
                <a:gd name="connsiteX157" fmla="*/ 228985 w 784828"/>
                <a:gd name="connsiteY157" fmla="*/ 323165 h 534679"/>
                <a:gd name="connsiteX158" fmla="*/ 225292 w 784828"/>
                <a:gd name="connsiteY158" fmla="*/ 317625 h 534679"/>
                <a:gd name="connsiteX159" fmla="*/ 223445 w 784828"/>
                <a:gd name="connsiteY159" fmla="*/ 312085 h 534679"/>
                <a:gd name="connsiteX160" fmla="*/ 223445 w 784828"/>
                <a:gd name="connsiteY160" fmla="*/ 310238 h 534679"/>
                <a:gd name="connsiteX161" fmla="*/ 228985 w 784828"/>
                <a:gd name="connsiteY161" fmla="*/ 306545 h 534679"/>
                <a:gd name="connsiteX162" fmla="*/ 232678 w 784828"/>
                <a:gd name="connsiteY162" fmla="*/ 299159 h 534679"/>
                <a:gd name="connsiteX163" fmla="*/ 236372 w 784828"/>
                <a:gd name="connsiteY163" fmla="*/ 289925 h 534679"/>
                <a:gd name="connsiteX164" fmla="*/ 236372 w 784828"/>
                <a:gd name="connsiteY164" fmla="*/ 276999 h 534679"/>
                <a:gd name="connsiteX165" fmla="*/ 230832 w 784828"/>
                <a:gd name="connsiteY165" fmla="*/ 265919 h 534679"/>
                <a:gd name="connsiteX166" fmla="*/ 221598 w 784828"/>
                <a:gd name="connsiteY166" fmla="*/ 256685 h 534679"/>
                <a:gd name="connsiteX167" fmla="*/ 210519 w 784828"/>
                <a:gd name="connsiteY167" fmla="*/ 251145 h 534679"/>
                <a:gd name="connsiteX168" fmla="*/ 197592 w 784828"/>
                <a:gd name="connsiteY168" fmla="*/ 249299 h 534679"/>
                <a:gd name="connsiteX169" fmla="*/ 186512 w 784828"/>
                <a:gd name="connsiteY169" fmla="*/ 247452 h 534679"/>
                <a:gd name="connsiteX170" fmla="*/ 168046 w 784828"/>
                <a:gd name="connsiteY170" fmla="*/ 245606 h 534679"/>
                <a:gd name="connsiteX171" fmla="*/ 151426 w 784828"/>
                <a:gd name="connsiteY171" fmla="*/ 241912 h 534679"/>
                <a:gd name="connsiteX172" fmla="*/ 136652 w 784828"/>
                <a:gd name="connsiteY172" fmla="*/ 234526 h 534679"/>
                <a:gd name="connsiteX173" fmla="*/ 121879 w 784828"/>
                <a:gd name="connsiteY173" fmla="*/ 225292 h 534679"/>
                <a:gd name="connsiteX174" fmla="*/ 110799 w 784828"/>
                <a:gd name="connsiteY174" fmla="*/ 212366 h 534679"/>
                <a:gd name="connsiteX175" fmla="*/ 94179 w 784828"/>
                <a:gd name="connsiteY175" fmla="*/ 195746 h 534679"/>
                <a:gd name="connsiteX176" fmla="*/ 83100 w 784828"/>
                <a:gd name="connsiteY176" fmla="*/ 188359 h 534679"/>
                <a:gd name="connsiteX177" fmla="*/ 70173 w 784828"/>
                <a:gd name="connsiteY177" fmla="*/ 180973 h 534679"/>
                <a:gd name="connsiteX178" fmla="*/ 51706 w 784828"/>
                <a:gd name="connsiteY178" fmla="*/ 177279 h 534679"/>
                <a:gd name="connsiteX179" fmla="*/ 42473 w 784828"/>
                <a:gd name="connsiteY179" fmla="*/ 173586 h 534679"/>
                <a:gd name="connsiteX180" fmla="*/ 33240 w 784828"/>
                <a:gd name="connsiteY180" fmla="*/ 173586 h 534679"/>
                <a:gd name="connsiteX181" fmla="*/ 25853 w 784828"/>
                <a:gd name="connsiteY181" fmla="*/ 177279 h 534679"/>
                <a:gd name="connsiteX182" fmla="*/ 18467 w 784828"/>
                <a:gd name="connsiteY182" fmla="*/ 179126 h 534679"/>
                <a:gd name="connsiteX183" fmla="*/ 11080 w 784828"/>
                <a:gd name="connsiteY183" fmla="*/ 180973 h 534679"/>
                <a:gd name="connsiteX184" fmla="*/ 7387 w 784828"/>
                <a:gd name="connsiteY184" fmla="*/ 180973 h 534679"/>
                <a:gd name="connsiteX185" fmla="*/ 5540 w 784828"/>
                <a:gd name="connsiteY185" fmla="*/ 179126 h 534679"/>
                <a:gd name="connsiteX186" fmla="*/ 1847 w 784828"/>
                <a:gd name="connsiteY186" fmla="*/ 173586 h 534679"/>
                <a:gd name="connsiteX187" fmla="*/ 0 w 784828"/>
                <a:gd name="connsiteY187" fmla="*/ 160659 h 534679"/>
                <a:gd name="connsiteX188" fmla="*/ 9233 w 784828"/>
                <a:gd name="connsiteY188" fmla="*/ 155119 h 534679"/>
                <a:gd name="connsiteX189" fmla="*/ 18467 w 784828"/>
                <a:gd name="connsiteY189" fmla="*/ 149579 h 534679"/>
                <a:gd name="connsiteX190" fmla="*/ 25853 w 784828"/>
                <a:gd name="connsiteY190" fmla="*/ 147733 h 534679"/>
                <a:gd name="connsiteX191" fmla="*/ 33240 w 784828"/>
                <a:gd name="connsiteY191" fmla="*/ 147733 h 534679"/>
                <a:gd name="connsiteX192" fmla="*/ 48013 w 784828"/>
                <a:gd name="connsiteY192" fmla="*/ 155119 h 534679"/>
                <a:gd name="connsiteX193" fmla="*/ 49860 w 784828"/>
                <a:gd name="connsiteY193" fmla="*/ 155119 h 534679"/>
                <a:gd name="connsiteX194" fmla="*/ 62786 w 784828"/>
                <a:gd name="connsiteY194" fmla="*/ 162506 h 534679"/>
                <a:gd name="connsiteX195" fmla="*/ 83100 w 784828"/>
                <a:gd name="connsiteY195" fmla="*/ 162506 h 534679"/>
                <a:gd name="connsiteX196" fmla="*/ 99719 w 784828"/>
                <a:gd name="connsiteY196" fmla="*/ 160659 h 534679"/>
                <a:gd name="connsiteX197" fmla="*/ 116339 w 784828"/>
                <a:gd name="connsiteY197" fmla="*/ 155119 h 534679"/>
                <a:gd name="connsiteX198" fmla="*/ 127419 w 784828"/>
                <a:gd name="connsiteY198" fmla="*/ 149579 h 534679"/>
                <a:gd name="connsiteX199" fmla="*/ 134806 w 784828"/>
                <a:gd name="connsiteY199" fmla="*/ 140346 h 534679"/>
                <a:gd name="connsiteX200" fmla="*/ 142192 w 784828"/>
                <a:gd name="connsiteY200" fmla="*/ 134806 h 534679"/>
                <a:gd name="connsiteX201" fmla="*/ 144039 w 784828"/>
                <a:gd name="connsiteY201" fmla="*/ 121880 h 534679"/>
                <a:gd name="connsiteX202" fmla="*/ 145886 w 784828"/>
                <a:gd name="connsiteY202" fmla="*/ 114493 h 534679"/>
                <a:gd name="connsiteX203" fmla="*/ 144039 w 784828"/>
                <a:gd name="connsiteY203" fmla="*/ 108953 h 534679"/>
                <a:gd name="connsiteX204" fmla="*/ 138499 w 784828"/>
                <a:gd name="connsiteY204" fmla="*/ 96026 h 534679"/>
                <a:gd name="connsiteX205" fmla="*/ 134806 w 784828"/>
                <a:gd name="connsiteY205" fmla="*/ 92333 h 534679"/>
                <a:gd name="connsiteX206" fmla="*/ 134806 w 784828"/>
                <a:gd name="connsiteY206" fmla="*/ 86793 h 534679"/>
                <a:gd name="connsiteX207" fmla="*/ 134806 w 784828"/>
                <a:gd name="connsiteY207" fmla="*/ 81253 h 534679"/>
                <a:gd name="connsiteX208" fmla="*/ 138499 w 784828"/>
                <a:gd name="connsiteY208" fmla="*/ 79406 h 534679"/>
                <a:gd name="connsiteX209" fmla="*/ 153272 w 784828"/>
                <a:gd name="connsiteY209" fmla="*/ 75713 h 534679"/>
                <a:gd name="connsiteX210" fmla="*/ 164352 w 784828"/>
                <a:gd name="connsiteY210" fmla="*/ 70173 h 534679"/>
                <a:gd name="connsiteX211" fmla="*/ 188359 w 784828"/>
                <a:gd name="connsiteY211" fmla="*/ 59093 h 534679"/>
                <a:gd name="connsiteX212" fmla="*/ 203132 w 784828"/>
                <a:gd name="connsiteY212" fmla="*/ 51707 h 534679"/>
                <a:gd name="connsiteX213" fmla="*/ 216059 w 784828"/>
                <a:gd name="connsiteY213" fmla="*/ 44320 h 534679"/>
                <a:gd name="connsiteX214" fmla="*/ 232678 w 784828"/>
                <a:gd name="connsiteY214" fmla="*/ 42473 h 534679"/>
                <a:gd name="connsiteX215" fmla="*/ 252992 w 784828"/>
                <a:gd name="connsiteY215" fmla="*/ 36933 h 534679"/>
                <a:gd name="connsiteX216" fmla="*/ 258532 w 784828"/>
                <a:gd name="connsiteY216" fmla="*/ 35087 h 534679"/>
                <a:gd name="connsiteX217" fmla="*/ 280691 w 784828"/>
                <a:gd name="connsiteY217" fmla="*/ 33240 h 534679"/>
                <a:gd name="connsiteX218" fmla="*/ 306545 w 784828"/>
                <a:gd name="connsiteY218" fmla="*/ 25853 h 534679"/>
                <a:gd name="connsiteX219" fmla="*/ 319471 w 784828"/>
                <a:gd name="connsiteY219" fmla="*/ 20313 h 534679"/>
                <a:gd name="connsiteX220" fmla="*/ 334244 w 784828"/>
                <a:gd name="connsiteY220" fmla="*/ 16620 h 534679"/>
                <a:gd name="connsiteX221" fmla="*/ 347171 w 784828"/>
                <a:gd name="connsiteY221" fmla="*/ 7387 h 534679"/>
                <a:gd name="connsiteX0" fmla="*/ 356404 w 784828"/>
                <a:gd name="connsiteY0" fmla="*/ 0 h 592872"/>
                <a:gd name="connsiteX1" fmla="*/ 360097 w 784828"/>
                <a:gd name="connsiteY1" fmla="*/ 0 h 592872"/>
                <a:gd name="connsiteX2" fmla="*/ 367484 w 784828"/>
                <a:gd name="connsiteY2" fmla="*/ 0 h 592872"/>
                <a:gd name="connsiteX3" fmla="*/ 376717 w 784828"/>
                <a:gd name="connsiteY3" fmla="*/ 3694 h 592872"/>
                <a:gd name="connsiteX4" fmla="*/ 384104 w 784828"/>
                <a:gd name="connsiteY4" fmla="*/ 7387 h 592872"/>
                <a:gd name="connsiteX5" fmla="*/ 395184 w 784828"/>
                <a:gd name="connsiteY5" fmla="*/ 9234 h 592872"/>
                <a:gd name="connsiteX6" fmla="*/ 404417 w 784828"/>
                <a:gd name="connsiteY6" fmla="*/ 7387 h 592872"/>
                <a:gd name="connsiteX7" fmla="*/ 411804 w 784828"/>
                <a:gd name="connsiteY7" fmla="*/ 3694 h 592872"/>
                <a:gd name="connsiteX8" fmla="*/ 417344 w 784828"/>
                <a:gd name="connsiteY8" fmla="*/ 1847 h 592872"/>
                <a:gd name="connsiteX9" fmla="*/ 424730 w 784828"/>
                <a:gd name="connsiteY9" fmla="*/ 0 h 592872"/>
                <a:gd name="connsiteX10" fmla="*/ 430270 w 784828"/>
                <a:gd name="connsiteY10" fmla="*/ 0 h 592872"/>
                <a:gd name="connsiteX11" fmla="*/ 435810 w 784828"/>
                <a:gd name="connsiteY11" fmla="*/ 1847 h 592872"/>
                <a:gd name="connsiteX12" fmla="*/ 443197 w 784828"/>
                <a:gd name="connsiteY12" fmla="*/ 9234 h 592872"/>
                <a:gd name="connsiteX13" fmla="*/ 445043 w 784828"/>
                <a:gd name="connsiteY13" fmla="*/ 11080 h 592872"/>
                <a:gd name="connsiteX14" fmla="*/ 456123 w 784828"/>
                <a:gd name="connsiteY14" fmla="*/ 18467 h 592872"/>
                <a:gd name="connsiteX15" fmla="*/ 467203 w 784828"/>
                <a:gd name="connsiteY15" fmla="*/ 25853 h 592872"/>
                <a:gd name="connsiteX16" fmla="*/ 472743 w 784828"/>
                <a:gd name="connsiteY16" fmla="*/ 27700 h 592872"/>
                <a:gd name="connsiteX17" fmla="*/ 480130 w 784828"/>
                <a:gd name="connsiteY17" fmla="*/ 25853 h 592872"/>
                <a:gd name="connsiteX18" fmla="*/ 487517 w 784828"/>
                <a:gd name="connsiteY18" fmla="*/ 24007 h 592872"/>
                <a:gd name="connsiteX19" fmla="*/ 496750 w 784828"/>
                <a:gd name="connsiteY19" fmla="*/ 20313 h 592872"/>
                <a:gd name="connsiteX20" fmla="*/ 504136 w 784828"/>
                <a:gd name="connsiteY20" fmla="*/ 16620 h 592872"/>
                <a:gd name="connsiteX21" fmla="*/ 505983 w 784828"/>
                <a:gd name="connsiteY21" fmla="*/ 16620 h 592872"/>
                <a:gd name="connsiteX22" fmla="*/ 509676 w 784828"/>
                <a:gd name="connsiteY22" fmla="*/ 18467 h 592872"/>
                <a:gd name="connsiteX23" fmla="*/ 511523 w 784828"/>
                <a:gd name="connsiteY23" fmla="*/ 24007 h 592872"/>
                <a:gd name="connsiteX24" fmla="*/ 513370 w 784828"/>
                <a:gd name="connsiteY24" fmla="*/ 29547 h 592872"/>
                <a:gd name="connsiteX25" fmla="*/ 511523 w 784828"/>
                <a:gd name="connsiteY25" fmla="*/ 36933 h 592872"/>
                <a:gd name="connsiteX26" fmla="*/ 511523 w 784828"/>
                <a:gd name="connsiteY26" fmla="*/ 42473 h 592872"/>
                <a:gd name="connsiteX27" fmla="*/ 509676 w 784828"/>
                <a:gd name="connsiteY27" fmla="*/ 46167 h 592872"/>
                <a:gd name="connsiteX28" fmla="*/ 505983 w 784828"/>
                <a:gd name="connsiteY28" fmla="*/ 62787 h 592872"/>
                <a:gd name="connsiteX29" fmla="*/ 505983 w 784828"/>
                <a:gd name="connsiteY29" fmla="*/ 72020 h 592872"/>
                <a:gd name="connsiteX30" fmla="*/ 509676 w 784828"/>
                <a:gd name="connsiteY30" fmla="*/ 81253 h 592872"/>
                <a:gd name="connsiteX31" fmla="*/ 513370 w 784828"/>
                <a:gd name="connsiteY31" fmla="*/ 88640 h 592872"/>
                <a:gd name="connsiteX32" fmla="*/ 520756 w 784828"/>
                <a:gd name="connsiteY32" fmla="*/ 96026 h 592872"/>
                <a:gd name="connsiteX33" fmla="*/ 522603 w 784828"/>
                <a:gd name="connsiteY33" fmla="*/ 97873 h 592872"/>
                <a:gd name="connsiteX34" fmla="*/ 524450 w 784828"/>
                <a:gd name="connsiteY34" fmla="*/ 103413 h 592872"/>
                <a:gd name="connsiteX35" fmla="*/ 528143 w 784828"/>
                <a:gd name="connsiteY35" fmla="*/ 112646 h 592872"/>
                <a:gd name="connsiteX36" fmla="*/ 528143 w 784828"/>
                <a:gd name="connsiteY36" fmla="*/ 123726 h 592872"/>
                <a:gd name="connsiteX37" fmla="*/ 528143 w 784828"/>
                <a:gd name="connsiteY37" fmla="*/ 134806 h 592872"/>
                <a:gd name="connsiteX38" fmla="*/ 529990 w 784828"/>
                <a:gd name="connsiteY38" fmla="*/ 145886 h 592872"/>
                <a:gd name="connsiteX39" fmla="*/ 535529 w 784828"/>
                <a:gd name="connsiteY39" fmla="*/ 156966 h 592872"/>
                <a:gd name="connsiteX40" fmla="*/ 541069 w 784828"/>
                <a:gd name="connsiteY40" fmla="*/ 162506 h 592872"/>
                <a:gd name="connsiteX41" fmla="*/ 546609 w 784828"/>
                <a:gd name="connsiteY41" fmla="*/ 164353 h 592872"/>
                <a:gd name="connsiteX42" fmla="*/ 544763 w 784828"/>
                <a:gd name="connsiteY42" fmla="*/ 214212 h 592872"/>
                <a:gd name="connsiteX43" fmla="*/ 544763 w 784828"/>
                <a:gd name="connsiteY43" fmla="*/ 223446 h 592872"/>
                <a:gd name="connsiteX44" fmla="*/ 541069 w 784828"/>
                <a:gd name="connsiteY44" fmla="*/ 247452 h 592872"/>
                <a:gd name="connsiteX45" fmla="*/ 539223 w 784828"/>
                <a:gd name="connsiteY45" fmla="*/ 264072 h 592872"/>
                <a:gd name="connsiteX46" fmla="*/ 541069 w 784828"/>
                <a:gd name="connsiteY46" fmla="*/ 276999 h 592872"/>
                <a:gd name="connsiteX47" fmla="*/ 544763 w 784828"/>
                <a:gd name="connsiteY47" fmla="*/ 284385 h 592872"/>
                <a:gd name="connsiteX48" fmla="*/ 548456 w 784828"/>
                <a:gd name="connsiteY48" fmla="*/ 286232 h 592872"/>
                <a:gd name="connsiteX49" fmla="*/ 553996 w 784828"/>
                <a:gd name="connsiteY49" fmla="*/ 291772 h 592872"/>
                <a:gd name="connsiteX50" fmla="*/ 561383 w 784828"/>
                <a:gd name="connsiteY50" fmla="*/ 291772 h 592872"/>
                <a:gd name="connsiteX51" fmla="*/ 578003 w 784828"/>
                <a:gd name="connsiteY51" fmla="*/ 291772 h 592872"/>
                <a:gd name="connsiteX52" fmla="*/ 596469 w 784828"/>
                <a:gd name="connsiteY52" fmla="*/ 284385 h 592872"/>
                <a:gd name="connsiteX53" fmla="*/ 616782 w 784828"/>
                <a:gd name="connsiteY53" fmla="*/ 276999 h 592872"/>
                <a:gd name="connsiteX54" fmla="*/ 629709 w 784828"/>
                <a:gd name="connsiteY54" fmla="*/ 271459 h 592872"/>
                <a:gd name="connsiteX55" fmla="*/ 638942 w 784828"/>
                <a:gd name="connsiteY55" fmla="*/ 264072 h 592872"/>
                <a:gd name="connsiteX56" fmla="*/ 657409 w 784828"/>
                <a:gd name="connsiteY56" fmla="*/ 247452 h 592872"/>
                <a:gd name="connsiteX57" fmla="*/ 668489 w 784828"/>
                <a:gd name="connsiteY57" fmla="*/ 238219 h 592872"/>
                <a:gd name="connsiteX58" fmla="*/ 681415 w 784828"/>
                <a:gd name="connsiteY58" fmla="*/ 228986 h 592872"/>
                <a:gd name="connsiteX59" fmla="*/ 694342 w 784828"/>
                <a:gd name="connsiteY59" fmla="*/ 221599 h 592872"/>
                <a:gd name="connsiteX60" fmla="*/ 709115 w 784828"/>
                <a:gd name="connsiteY60" fmla="*/ 214212 h 592872"/>
                <a:gd name="connsiteX61" fmla="*/ 723888 w 784828"/>
                <a:gd name="connsiteY61" fmla="*/ 212366 h 592872"/>
                <a:gd name="connsiteX62" fmla="*/ 733121 w 784828"/>
                <a:gd name="connsiteY62" fmla="*/ 208672 h 592872"/>
                <a:gd name="connsiteX63" fmla="*/ 736815 w 784828"/>
                <a:gd name="connsiteY63" fmla="*/ 212366 h 592872"/>
                <a:gd name="connsiteX64" fmla="*/ 740508 w 784828"/>
                <a:gd name="connsiteY64" fmla="*/ 212366 h 592872"/>
                <a:gd name="connsiteX65" fmla="*/ 740508 w 784828"/>
                <a:gd name="connsiteY65" fmla="*/ 214212 h 592872"/>
                <a:gd name="connsiteX66" fmla="*/ 736815 w 784828"/>
                <a:gd name="connsiteY66" fmla="*/ 221599 h 592872"/>
                <a:gd name="connsiteX67" fmla="*/ 733121 w 784828"/>
                <a:gd name="connsiteY67" fmla="*/ 228986 h 592872"/>
                <a:gd name="connsiteX68" fmla="*/ 727581 w 784828"/>
                <a:gd name="connsiteY68" fmla="*/ 240066 h 592872"/>
                <a:gd name="connsiteX69" fmla="*/ 727581 w 784828"/>
                <a:gd name="connsiteY69" fmla="*/ 251145 h 592872"/>
                <a:gd name="connsiteX70" fmla="*/ 727581 w 784828"/>
                <a:gd name="connsiteY70" fmla="*/ 260379 h 592872"/>
                <a:gd name="connsiteX71" fmla="*/ 733121 w 784828"/>
                <a:gd name="connsiteY71" fmla="*/ 271459 h 592872"/>
                <a:gd name="connsiteX72" fmla="*/ 736815 w 784828"/>
                <a:gd name="connsiteY72" fmla="*/ 275152 h 592872"/>
                <a:gd name="connsiteX73" fmla="*/ 742355 w 784828"/>
                <a:gd name="connsiteY73" fmla="*/ 276999 h 592872"/>
                <a:gd name="connsiteX74" fmla="*/ 749741 w 784828"/>
                <a:gd name="connsiteY74" fmla="*/ 280692 h 592872"/>
                <a:gd name="connsiteX75" fmla="*/ 758975 w 784828"/>
                <a:gd name="connsiteY75" fmla="*/ 282539 h 592872"/>
                <a:gd name="connsiteX76" fmla="*/ 760821 w 784828"/>
                <a:gd name="connsiteY76" fmla="*/ 280692 h 592872"/>
                <a:gd name="connsiteX77" fmla="*/ 768208 w 784828"/>
                <a:gd name="connsiteY77" fmla="*/ 280692 h 592872"/>
                <a:gd name="connsiteX78" fmla="*/ 770054 w 784828"/>
                <a:gd name="connsiteY78" fmla="*/ 282539 h 592872"/>
                <a:gd name="connsiteX79" fmla="*/ 770054 w 784828"/>
                <a:gd name="connsiteY79" fmla="*/ 284385 h 592872"/>
                <a:gd name="connsiteX80" fmla="*/ 768208 w 784828"/>
                <a:gd name="connsiteY80" fmla="*/ 286232 h 592872"/>
                <a:gd name="connsiteX81" fmla="*/ 760821 w 784828"/>
                <a:gd name="connsiteY81" fmla="*/ 289925 h 592872"/>
                <a:gd name="connsiteX82" fmla="*/ 751588 w 784828"/>
                <a:gd name="connsiteY82" fmla="*/ 291772 h 592872"/>
                <a:gd name="connsiteX83" fmla="*/ 740508 w 784828"/>
                <a:gd name="connsiteY83" fmla="*/ 293619 h 592872"/>
                <a:gd name="connsiteX84" fmla="*/ 729428 w 784828"/>
                <a:gd name="connsiteY84" fmla="*/ 299159 h 592872"/>
                <a:gd name="connsiteX85" fmla="*/ 725735 w 784828"/>
                <a:gd name="connsiteY85" fmla="*/ 301005 h 592872"/>
                <a:gd name="connsiteX86" fmla="*/ 720195 w 784828"/>
                <a:gd name="connsiteY86" fmla="*/ 306545 h 592872"/>
                <a:gd name="connsiteX87" fmla="*/ 718348 w 784828"/>
                <a:gd name="connsiteY87" fmla="*/ 312085 h 592872"/>
                <a:gd name="connsiteX88" fmla="*/ 718348 w 784828"/>
                <a:gd name="connsiteY88" fmla="*/ 319472 h 592872"/>
                <a:gd name="connsiteX89" fmla="*/ 720195 w 784828"/>
                <a:gd name="connsiteY89" fmla="*/ 326858 h 592872"/>
                <a:gd name="connsiteX90" fmla="*/ 725735 w 784828"/>
                <a:gd name="connsiteY90" fmla="*/ 334245 h 592872"/>
                <a:gd name="connsiteX91" fmla="*/ 733121 w 784828"/>
                <a:gd name="connsiteY91" fmla="*/ 339785 h 592872"/>
                <a:gd name="connsiteX92" fmla="*/ 740508 w 784828"/>
                <a:gd name="connsiteY92" fmla="*/ 343478 h 592872"/>
                <a:gd name="connsiteX93" fmla="*/ 753435 w 784828"/>
                <a:gd name="connsiteY93" fmla="*/ 345325 h 592872"/>
                <a:gd name="connsiteX94" fmla="*/ 768208 w 784828"/>
                <a:gd name="connsiteY94" fmla="*/ 345325 h 592872"/>
                <a:gd name="connsiteX95" fmla="*/ 775594 w 784828"/>
                <a:gd name="connsiteY95" fmla="*/ 345325 h 592872"/>
                <a:gd name="connsiteX96" fmla="*/ 779288 w 784828"/>
                <a:gd name="connsiteY96" fmla="*/ 374871 h 592872"/>
                <a:gd name="connsiteX97" fmla="*/ 782981 w 784828"/>
                <a:gd name="connsiteY97" fmla="*/ 387798 h 592872"/>
                <a:gd name="connsiteX98" fmla="*/ 784828 w 784828"/>
                <a:gd name="connsiteY98" fmla="*/ 397031 h 592872"/>
                <a:gd name="connsiteX99" fmla="*/ 782981 w 784828"/>
                <a:gd name="connsiteY99" fmla="*/ 404418 h 592872"/>
                <a:gd name="connsiteX100" fmla="*/ 777441 w 784828"/>
                <a:gd name="connsiteY100" fmla="*/ 411805 h 592872"/>
                <a:gd name="connsiteX101" fmla="*/ 768208 w 784828"/>
                <a:gd name="connsiteY101" fmla="*/ 417345 h 592872"/>
                <a:gd name="connsiteX102" fmla="*/ 755281 w 784828"/>
                <a:gd name="connsiteY102" fmla="*/ 422884 h 592872"/>
                <a:gd name="connsiteX103" fmla="*/ 742355 w 784828"/>
                <a:gd name="connsiteY103" fmla="*/ 430271 h 592872"/>
                <a:gd name="connsiteX104" fmla="*/ 716502 w 784828"/>
                <a:gd name="connsiteY104" fmla="*/ 437658 h 592872"/>
                <a:gd name="connsiteX105" fmla="*/ 710962 w 784828"/>
                <a:gd name="connsiteY105" fmla="*/ 439504 h 592872"/>
                <a:gd name="connsiteX106" fmla="*/ 699882 w 784828"/>
                <a:gd name="connsiteY106" fmla="*/ 445044 h 592872"/>
                <a:gd name="connsiteX107" fmla="*/ 690648 w 784828"/>
                <a:gd name="connsiteY107" fmla="*/ 448738 h 592872"/>
                <a:gd name="connsiteX108" fmla="*/ 683262 w 784828"/>
                <a:gd name="connsiteY108" fmla="*/ 448738 h 592872"/>
                <a:gd name="connsiteX109" fmla="*/ 677722 w 784828"/>
                <a:gd name="connsiteY109" fmla="*/ 446891 h 592872"/>
                <a:gd name="connsiteX110" fmla="*/ 674029 w 784828"/>
                <a:gd name="connsiteY110" fmla="*/ 445044 h 592872"/>
                <a:gd name="connsiteX111" fmla="*/ 666642 w 784828"/>
                <a:gd name="connsiteY111" fmla="*/ 443198 h 592872"/>
                <a:gd name="connsiteX112" fmla="*/ 657409 w 784828"/>
                <a:gd name="connsiteY112" fmla="*/ 439504 h 592872"/>
                <a:gd name="connsiteX113" fmla="*/ 650022 w 784828"/>
                <a:gd name="connsiteY113" fmla="*/ 443198 h 592872"/>
                <a:gd name="connsiteX114" fmla="*/ 642635 w 784828"/>
                <a:gd name="connsiteY114" fmla="*/ 445044 h 592872"/>
                <a:gd name="connsiteX115" fmla="*/ 638942 w 784828"/>
                <a:gd name="connsiteY115" fmla="*/ 446891 h 592872"/>
                <a:gd name="connsiteX116" fmla="*/ 633402 w 784828"/>
                <a:gd name="connsiteY116" fmla="*/ 454278 h 592872"/>
                <a:gd name="connsiteX117" fmla="*/ 631556 w 784828"/>
                <a:gd name="connsiteY117" fmla="*/ 461664 h 592872"/>
                <a:gd name="connsiteX118" fmla="*/ 629709 w 784828"/>
                <a:gd name="connsiteY118" fmla="*/ 470898 h 592872"/>
                <a:gd name="connsiteX119" fmla="*/ 629709 w 784828"/>
                <a:gd name="connsiteY119" fmla="*/ 480131 h 592872"/>
                <a:gd name="connsiteX120" fmla="*/ 631556 w 784828"/>
                <a:gd name="connsiteY120" fmla="*/ 498597 h 592872"/>
                <a:gd name="connsiteX121" fmla="*/ 633402 w 784828"/>
                <a:gd name="connsiteY121" fmla="*/ 515217 h 592872"/>
                <a:gd name="connsiteX122" fmla="*/ 633402 w 784828"/>
                <a:gd name="connsiteY122" fmla="*/ 522604 h 592872"/>
                <a:gd name="connsiteX123" fmla="*/ 631556 w 784828"/>
                <a:gd name="connsiteY123" fmla="*/ 531837 h 592872"/>
                <a:gd name="connsiteX124" fmla="*/ 629780 w 784828"/>
                <a:gd name="connsiteY124" fmla="*/ 534679 h 592872"/>
                <a:gd name="connsiteX125" fmla="*/ 578096 w 784828"/>
                <a:gd name="connsiteY125" fmla="*/ 592779 h 592872"/>
                <a:gd name="connsiteX126" fmla="*/ 590548 w 784828"/>
                <a:gd name="connsiteY126" fmla="*/ 515934 h 592872"/>
                <a:gd name="connsiteX127" fmla="*/ 539748 w 784828"/>
                <a:gd name="connsiteY127" fmla="*/ 490534 h 592872"/>
                <a:gd name="connsiteX128" fmla="*/ 501648 w 784828"/>
                <a:gd name="connsiteY128" fmla="*/ 500059 h 592872"/>
                <a:gd name="connsiteX129" fmla="*/ 457198 w 784828"/>
                <a:gd name="connsiteY129" fmla="*/ 477834 h 592872"/>
                <a:gd name="connsiteX130" fmla="*/ 452823 w 784828"/>
                <a:gd name="connsiteY130" fmla="*/ 474709 h 592872"/>
                <a:gd name="connsiteX131" fmla="*/ 452430 w 784828"/>
                <a:gd name="connsiteY131" fmla="*/ 472744 h 592872"/>
                <a:gd name="connsiteX132" fmla="*/ 443197 w 784828"/>
                <a:gd name="connsiteY132" fmla="*/ 459818 h 592872"/>
                <a:gd name="connsiteX133" fmla="*/ 430270 w 784828"/>
                <a:gd name="connsiteY133" fmla="*/ 443198 h 592872"/>
                <a:gd name="connsiteX134" fmla="*/ 415497 w 784828"/>
                <a:gd name="connsiteY134" fmla="*/ 426578 h 592872"/>
                <a:gd name="connsiteX135" fmla="*/ 404417 w 784828"/>
                <a:gd name="connsiteY135" fmla="*/ 421038 h 592872"/>
                <a:gd name="connsiteX136" fmla="*/ 395184 w 784828"/>
                <a:gd name="connsiteY136" fmla="*/ 417345 h 592872"/>
                <a:gd name="connsiteX137" fmla="*/ 385951 w 784828"/>
                <a:gd name="connsiteY137" fmla="*/ 417345 h 592872"/>
                <a:gd name="connsiteX138" fmla="*/ 374871 w 784828"/>
                <a:gd name="connsiteY138" fmla="*/ 417345 h 592872"/>
                <a:gd name="connsiteX139" fmla="*/ 356404 w 784828"/>
                <a:gd name="connsiteY139" fmla="*/ 421038 h 592872"/>
                <a:gd name="connsiteX140" fmla="*/ 341631 w 784828"/>
                <a:gd name="connsiteY140" fmla="*/ 422884 h 592872"/>
                <a:gd name="connsiteX141" fmla="*/ 330551 w 784828"/>
                <a:gd name="connsiteY141" fmla="*/ 426578 h 592872"/>
                <a:gd name="connsiteX142" fmla="*/ 325011 w 784828"/>
                <a:gd name="connsiteY142" fmla="*/ 422884 h 592872"/>
                <a:gd name="connsiteX143" fmla="*/ 319471 w 784828"/>
                <a:gd name="connsiteY143" fmla="*/ 421038 h 592872"/>
                <a:gd name="connsiteX144" fmla="*/ 313931 w 784828"/>
                <a:gd name="connsiteY144" fmla="*/ 413651 h 592872"/>
                <a:gd name="connsiteX145" fmla="*/ 304698 w 784828"/>
                <a:gd name="connsiteY145" fmla="*/ 402571 h 592872"/>
                <a:gd name="connsiteX146" fmla="*/ 299158 w 784828"/>
                <a:gd name="connsiteY146" fmla="*/ 397031 h 592872"/>
                <a:gd name="connsiteX147" fmla="*/ 291771 w 784828"/>
                <a:gd name="connsiteY147" fmla="*/ 393338 h 592872"/>
                <a:gd name="connsiteX148" fmla="*/ 282538 w 784828"/>
                <a:gd name="connsiteY148" fmla="*/ 387798 h 592872"/>
                <a:gd name="connsiteX149" fmla="*/ 280691 w 784828"/>
                <a:gd name="connsiteY149" fmla="*/ 380411 h 592872"/>
                <a:gd name="connsiteX150" fmla="*/ 275151 w 784828"/>
                <a:gd name="connsiteY150" fmla="*/ 374871 h 592872"/>
                <a:gd name="connsiteX151" fmla="*/ 271458 w 784828"/>
                <a:gd name="connsiteY151" fmla="*/ 361945 h 592872"/>
                <a:gd name="connsiteX152" fmla="*/ 264072 w 784828"/>
                <a:gd name="connsiteY152" fmla="*/ 352712 h 592872"/>
                <a:gd name="connsiteX153" fmla="*/ 254838 w 784828"/>
                <a:gd name="connsiteY153" fmla="*/ 343478 h 592872"/>
                <a:gd name="connsiteX154" fmla="*/ 249298 w 784828"/>
                <a:gd name="connsiteY154" fmla="*/ 341632 h 592872"/>
                <a:gd name="connsiteX155" fmla="*/ 245605 w 784828"/>
                <a:gd name="connsiteY155" fmla="*/ 336092 h 592872"/>
                <a:gd name="connsiteX156" fmla="*/ 240065 w 784828"/>
                <a:gd name="connsiteY156" fmla="*/ 332398 h 592872"/>
                <a:gd name="connsiteX157" fmla="*/ 228985 w 784828"/>
                <a:gd name="connsiteY157" fmla="*/ 323165 h 592872"/>
                <a:gd name="connsiteX158" fmla="*/ 225292 w 784828"/>
                <a:gd name="connsiteY158" fmla="*/ 317625 h 592872"/>
                <a:gd name="connsiteX159" fmla="*/ 223445 w 784828"/>
                <a:gd name="connsiteY159" fmla="*/ 312085 h 592872"/>
                <a:gd name="connsiteX160" fmla="*/ 223445 w 784828"/>
                <a:gd name="connsiteY160" fmla="*/ 310238 h 592872"/>
                <a:gd name="connsiteX161" fmla="*/ 228985 w 784828"/>
                <a:gd name="connsiteY161" fmla="*/ 306545 h 592872"/>
                <a:gd name="connsiteX162" fmla="*/ 232678 w 784828"/>
                <a:gd name="connsiteY162" fmla="*/ 299159 h 592872"/>
                <a:gd name="connsiteX163" fmla="*/ 236372 w 784828"/>
                <a:gd name="connsiteY163" fmla="*/ 289925 h 592872"/>
                <a:gd name="connsiteX164" fmla="*/ 236372 w 784828"/>
                <a:gd name="connsiteY164" fmla="*/ 276999 h 592872"/>
                <a:gd name="connsiteX165" fmla="*/ 230832 w 784828"/>
                <a:gd name="connsiteY165" fmla="*/ 265919 h 592872"/>
                <a:gd name="connsiteX166" fmla="*/ 221598 w 784828"/>
                <a:gd name="connsiteY166" fmla="*/ 256685 h 592872"/>
                <a:gd name="connsiteX167" fmla="*/ 210519 w 784828"/>
                <a:gd name="connsiteY167" fmla="*/ 251145 h 592872"/>
                <a:gd name="connsiteX168" fmla="*/ 197592 w 784828"/>
                <a:gd name="connsiteY168" fmla="*/ 249299 h 592872"/>
                <a:gd name="connsiteX169" fmla="*/ 186512 w 784828"/>
                <a:gd name="connsiteY169" fmla="*/ 247452 h 592872"/>
                <a:gd name="connsiteX170" fmla="*/ 168046 w 784828"/>
                <a:gd name="connsiteY170" fmla="*/ 245606 h 592872"/>
                <a:gd name="connsiteX171" fmla="*/ 151426 w 784828"/>
                <a:gd name="connsiteY171" fmla="*/ 241912 h 592872"/>
                <a:gd name="connsiteX172" fmla="*/ 136652 w 784828"/>
                <a:gd name="connsiteY172" fmla="*/ 234526 h 592872"/>
                <a:gd name="connsiteX173" fmla="*/ 121879 w 784828"/>
                <a:gd name="connsiteY173" fmla="*/ 225292 h 592872"/>
                <a:gd name="connsiteX174" fmla="*/ 110799 w 784828"/>
                <a:gd name="connsiteY174" fmla="*/ 212366 h 592872"/>
                <a:gd name="connsiteX175" fmla="*/ 94179 w 784828"/>
                <a:gd name="connsiteY175" fmla="*/ 195746 h 592872"/>
                <a:gd name="connsiteX176" fmla="*/ 83100 w 784828"/>
                <a:gd name="connsiteY176" fmla="*/ 188359 h 592872"/>
                <a:gd name="connsiteX177" fmla="*/ 70173 w 784828"/>
                <a:gd name="connsiteY177" fmla="*/ 180973 h 592872"/>
                <a:gd name="connsiteX178" fmla="*/ 51706 w 784828"/>
                <a:gd name="connsiteY178" fmla="*/ 177279 h 592872"/>
                <a:gd name="connsiteX179" fmla="*/ 42473 w 784828"/>
                <a:gd name="connsiteY179" fmla="*/ 173586 h 592872"/>
                <a:gd name="connsiteX180" fmla="*/ 33240 w 784828"/>
                <a:gd name="connsiteY180" fmla="*/ 173586 h 592872"/>
                <a:gd name="connsiteX181" fmla="*/ 25853 w 784828"/>
                <a:gd name="connsiteY181" fmla="*/ 177279 h 592872"/>
                <a:gd name="connsiteX182" fmla="*/ 18467 w 784828"/>
                <a:gd name="connsiteY182" fmla="*/ 179126 h 592872"/>
                <a:gd name="connsiteX183" fmla="*/ 11080 w 784828"/>
                <a:gd name="connsiteY183" fmla="*/ 180973 h 592872"/>
                <a:gd name="connsiteX184" fmla="*/ 7387 w 784828"/>
                <a:gd name="connsiteY184" fmla="*/ 180973 h 592872"/>
                <a:gd name="connsiteX185" fmla="*/ 5540 w 784828"/>
                <a:gd name="connsiteY185" fmla="*/ 179126 h 592872"/>
                <a:gd name="connsiteX186" fmla="*/ 1847 w 784828"/>
                <a:gd name="connsiteY186" fmla="*/ 173586 h 592872"/>
                <a:gd name="connsiteX187" fmla="*/ 0 w 784828"/>
                <a:gd name="connsiteY187" fmla="*/ 160659 h 592872"/>
                <a:gd name="connsiteX188" fmla="*/ 9233 w 784828"/>
                <a:gd name="connsiteY188" fmla="*/ 155119 h 592872"/>
                <a:gd name="connsiteX189" fmla="*/ 18467 w 784828"/>
                <a:gd name="connsiteY189" fmla="*/ 149579 h 592872"/>
                <a:gd name="connsiteX190" fmla="*/ 25853 w 784828"/>
                <a:gd name="connsiteY190" fmla="*/ 147733 h 592872"/>
                <a:gd name="connsiteX191" fmla="*/ 33240 w 784828"/>
                <a:gd name="connsiteY191" fmla="*/ 147733 h 592872"/>
                <a:gd name="connsiteX192" fmla="*/ 48013 w 784828"/>
                <a:gd name="connsiteY192" fmla="*/ 155119 h 592872"/>
                <a:gd name="connsiteX193" fmla="*/ 49860 w 784828"/>
                <a:gd name="connsiteY193" fmla="*/ 155119 h 592872"/>
                <a:gd name="connsiteX194" fmla="*/ 62786 w 784828"/>
                <a:gd name="connsiteY194" fmla="*/ 162506 h 592872"/>
                <a:gd name="connsiteX195" fmla="*/ 83100 w 784828"/>
                <a:gd name="connsiteY195" fmla="*/ 162506 h 592872"/>
                <a:gd name="connsiteX196" fmla="*/ 99719 w 784828"/>
                <a:gd name="connsiteY196" fmla="*/ 160659 h 592872"/>
                <a:gd name="connsiteX197" fmla="*/ 116339 w 784828"/>
                <a:gd name="connsiteY197" fmla="*/ 155119 h 592872"/>
                <a:gd name="connsiteX198" fmla="*/ 127419 w 784828"/>
                <a:gd name="connsiteY198" fmla="*/ 149579 h 592872"/>
                <a:gd name="connsiteX199" fmla="*/ 134806 w 784828"/>
                <a:gd name="connsiteY199" fmla="*/ 140346 h 592872"/>
                <a:gd name="connsiteX200" fmla="*/ 142192 w 784828"/>
                <a:gd name="connsiteY200" fmla="*/ 134806 h 592872"/>
                <a:gd name="connsiteX201" fmla="*/ 144039 w 784828"/>
                <a:gd name="connsiteY201" fmla="*/ 121880 h 592872"/>
                <a:gd name="connsiteX202" fmla="*/ 145886 w 784828"/>
                <a:gd name="connsiteY202" fmla="*/ 114493 h 592872"/>
                <a:gd name="connsiteX203" fmla="*/ 144039 w 784828"/>
                <a:gd name="connsiteY203" fmla="*/ 108953 h 592872"/>
                <a:gd name="connsiteX204" fmla="*/ 138499 w 784828"/>
                <a:gd name="connsiteY204" fmla="*/ 96026 h 592872"/>
                <a:gd name="connsiteX205" fmla="*/ 134806 w 784828"/>
                <a:gd name="connsiteY205" fmla="*/ 92333 h 592872"/>
                <a:gd name="connsiteX206" fmla="*/ 134806 w 784828"/>
                <a:gd name="connsiteY206" fmla="*/ 86793 h 592872"/>
                <a:gd name="connsiteX207" fmla="*/ 134806 w 784828"/>
                <a:gd name="connsiteY207" fmla="*/ 81253 h 592872"/>
                <a:gd name="connsiteX208" fmla="*/ 138499 w 784828"/>
                <a:gd name="connsiteY208" fmla="*/ 79406 h 592872"/>
                <a:gd name="connsiteX209" fmla="*/ 153272 w 784828"/>
                <a:gd name="connsiteY209" fmla="*/ 75713 h 592872"/>
                <a:gd name="connsiteX210" fmla="*/ 164352 w 784828"/>
                <a:gd name="connsiteY210" fmla="*/ 70173 h 592872"/>
                <a:gd name="connsiteX211" fmla="*/ 188359 w 784828"/>
                <a:gd name="connsiteY211" fmla="*/ 59093 h 592872"/>
                <a:gd name="connsiteX212" fmla="*/ 203132 w 784828"/>
                <a:gd name="connsiteY212" fmla="*/ 51707 h 592872"/>
                <a:gd name="connsiteX213" fmla="*/ 216059 w 784828"/>
                <a:gd name="connsiteY213" fmla="*/ 44320 h 592872"/>
                <a:gd name="connsiteX214" fmla="*/ 232678 w 784828"/>
                <a:gd name="connsiteY214" fmla="*/ 42473 h 592872"/>
                <a:gd name="connsiteX215" fmla="*/ 252992 w 784828"/>
                <a:gd name="connsiteY215" fmla="*/ 36933 h 592872"/>
                <a:gd name="connsiteX216" fmla="*/ 258532 w 784828"/>
                <a:gd name="connsiteY216" fmla="*/ 35087 h 592872"/>
                <a:gd name="connsiteX217" fmla="*/ 280691 w 784828"/>
                <a:gd name="connsiteY217" fmla="*/ 33240 h 592872"/>
                <a:gd name="connsiteX218" fmla="*/ 306545 w 784828"/>
                <a:gd name="connsiteY218" fmla="*/ 25853 h 592872"/>
                <a:gd name="connsiteX219" fmla="*/ 319471 w 784828"/>
                <a:gd name="connsiteY219" fmla="*/ 20313 h 592872"/>
                <a:gd name="connsiteX220" fmla="*/ 334244 w 784828"/>
                <a:gd name="connsiteY220" fmla="*/ 16620 h 592872"/>
                <a:gd name="connsiteX221" fmla="*/ 347171 w 784828"/>
                <a:gd name="connsiteY221" fmla="*/ 7387 h 592872"/>
                <a:gd name="connsiteX222" fmla="*/ 356404 w 784828"/>
                <a:gd name="connsiteY222" fmla="*/ 0 h 592872"/>
                <a:gd name="connsiteX0" fmla="*/ 356404 w 784828"/>
                <a:gd name="connsiteY0" fmla="*/ 0 h 592872"/>
                <a:gd name="connsiteX1" fmla="*/ 360097 w 784828"/>
                <a:gd name="connsiteY1" fmla="*/ 0 h 592872"/>
                <a:gd name="connsiteX2" fmla="*/ 367484 w 784828"/>
                <a:gd name="connsiteY2" fmla="*/ 0 h 592872"/>
                <a:gd name="connsiteX3" fmla="*/ 376717 w 784828"/>
                <a:gd name="connsiteY3" fmla="*/ 3694 h 592872"/>
                <a:gd name="connsiteX4" fmla="*/ 384104 w 784828"/>
                <a:gd name="connsiteY4" fmla="*/ 7387 h 592872"/>
                <a:gd name="connsiteX5" fmla="*/ 395184 w 784828"/>
                <a:gd name="connsiteY5" fmla="*/ 9234 h 592872"/>
                <a:gd name="connsiteX6" fmla="*/ 404417 w 784828"/>
                <a:gd name="connsiteY6" fmla="*/ 7387 h 592872"/>
                <a:gd name="connsiteX7" fmla="*/ 411804 w 784828"/>
                <a:gd name="connsiteY7" fmla="*/ 3694 h 592872"/>
                <a:gd name="connsiteX8" fmla="*/ 417344 w 784828"/>
                <a:gd name="connsiteY8" fmla="*/ 1847 h 592872"/>
                <a:gd name="connsiteX9" fmla="*/ 424730 w 784828"/>
                <a:gd name="connsiteY9" fmla="*/ 0 h 592872"/>
                <a:gd name="connsiteX10" fmla="*/ 430270 w 784828"/>
                <a:gd name="connsiteY10" fmla="*/ 0 h 592872"/>
                <a:gd name="connsiteX11" fmla="*/ 435810 w 784828"/>
                <a:gd name="connsiteY11" fmla="*/ 1847 h 592872"/>
                <a:gd name="connsiteX12" fmla="*/ 443197 w 784828"/>
                <a:gd name="connsiteY12" fmla="*/ 9234 h 592872"/>
                <a:gd name="connsiteX13" fmla="*/ 445043 w 784828"/>
                <a:gd name="connsiteY13" fmla="*/ 11080 h 592872"/>
                <a:gd name="connsiteX14" fmla="*/ 456123 w 784828"/>
                <a:gd name="connsiteY14" fmla="*/ 18467 h 592872"/>
                <a:gd name="connsiteX15" fmla="*/ 467203 w 784828"/>
                <a:gd name="connsiteY15" fmla="*/ 25853 h 592872"/>
                <a:gd name="connsiteX16" fmla="*/ 472743 w 784828"/>
                <a:gd name="connsiteY16" fmla="*/ 27700 h 592872"/>
                <a:gd name="connsiteX17" fmla="*/ 480130 w 784828"/>
                <a:gd name="connsiteY17" fmla="*/ 25853 h 592872"/>
                <a:gd name="connsiteX18" fmla="*/ 487517 w 784828"/>
                <a:gd name="connsiteY18" fmla="*/ 24007 h 592872"/>
                <a:gd name="connsiteX19" fmla="*/ 496750 w 784828"/>
                <a:gd name="connsiteY19" fmla="*/ 20313 h 592872"/>
                <a:gd name="connsiteX20" fmla="*/ 504136 w 784828"/>
                <a:gd name="connsiteY20" fmla="*/ 16620 h 592872"/>
                <a:gd name="connsiteX21" fmla="*/ 505983 w 784828"/>
                <a:gd name="connsiteY21" fmla="*/ 16620 h 592872"/>
                <a:gd name="connsiteX22" fmla="*/ 509676 w 784828"/>
                <a:gd name="connsiteY22" fmla="*/ 18467 h 592872"/>
                <a:gd name="connsiteX23" fmla="*/ 511523 w 784828"/>
                <a:gd name="connsiteY23" fmla="*/ 24007 h 592872"/>
                <a:gd name="connsiteX24" fmla="*/ 513370 w 784828"/>
                <a:gd name="connsiteY24" fmla="*/ 29547 h 592872"/>
                <a:gd name="connsiteX25" fmla="*/ 511523 w 784828"/>
                <a:gd name="connsiteY25" fmla="*/ 36933 h 592872"/>
                <a:gd name="connsiteX26" fmla="*/ 511523 w 784828"/>
                <a:gd name="connsiteY26" fmla="*/ 42473 h 592872"/>
                <a:gd name="connsiteX27" fmla="*/ 509676 w 784828"/>
                <a:gd name="connsiteY27" fmla="*/ 46167 h 592872"/>
                <a:gd name="connsiteX28" fmla="*/ 505983 w 784828"/>
                <a:gd name="connsiteY28" fmla="*/ 62787 h 592872"/>
                <a:gd name="connsiteX29" fmla="*/ 505983 w 784828"/>
                <a:gd name="connsiteY29" fmla="*/ 72020 h 592872"/>
                <a:gd name="connsiteX30" fmla="*/ 509676 w 784828"/>
                <a:gd name="connsiteY30" fmla="*/ 81253 h 592872"/>
                <a:gd name="connsiteX31" fmla="*/ 513370 w 784828"/>
                <a:gd name="connsiteY31" fmla="*/ 88640 h 592872"/>
                <a:gd name="connsiteX32" fmla="*/ 520756 w 784828"/>
                <a:gd name="connsiteY32" fmla="*/ 96026 h 592872"/>
                <a:gd name="connsiteX33" fmla="*/ 522603 w 784828"/>
                <a:gd name="connsiteY33" fmla="*/ 97873 h 592872"/>
                <a:gd name="connsiteX34" fmla="*/ 524450 w 784828"/>
                <a:gd name="connsiteY34" fmla="*/ 103413 h 592872"/>
                <a:gd name="connsiteX35" fmla="*/ 528143 w 784828"/>
                <a:gd name="connsiteY35" fmla="*/ 112646 h 592872"/>
                <a:gd name="connsiteX36" fmla="*/ 528143 w 784828"/>
                <a:gd name="connsiteY36" fmla="*/ 123726 h 592872"/>
                <a:gd name="connsiteX37" fmla="*/ 528143 w 784828"/>
                <a:gd name="connsiteY37" fmla="*/ 134806 h 592872"/>
                <a:gd name="connsiteX38" fmla="*/ 529990 w 784828"/>
                <a:gd name="connsiteY38" fmla="*/ 145886 h 592872"/>
                <a:gd name="connsiteX39" fmla="*/ 535529 w 784828"/>
                <a:gd name="connsiteY39" fmla="*/ 156966 h 592872"/>
                <a:gd name="connsiteX40" fmla="*/ 541069 w 784828"/>
                <a:gd name="connsiteY40" fmla="*/ 162506 h 592872"/>
                <a:gd name="connsiteX41" fmla="*/ 546609 w 784828"/>
                <a:gd name="connsiteY41" fmla="*/ 164353 h 592872"/>
                <a:gd name="connsiteX42" fmla="*/ 544763 w 784828"/>
                <a:gd name="connsiteY42" fmla="*/ 214212 h 592872"/>
                <a:gd name="connsiteX43" fmla="*/ 544763 w 784828"/>
                <a:gd name="connsiteY43" fmla="*/ 223446 h 592872"/>
                <a:gd name="connsiteX44" fmla="*/ 541069 w 784828"/>
                <a:gd name="connsiteY44" fmla="*/ 247452 h 592872"/>
                <a:gd name="connsiteX45" fmla="*/ 539223 w 784828"/>
                <a:gd name="connsiteY45" fmla="*/ 264072 h 592872"/>
                <a:gd name="connsiteX46" fmla="*/ 541069 w 784828"/>
                <a:gd name="connsiteY46" fmla="*/ 276999 h 592872"/>
                <a:gd name="connsiteX47" fmla="*/ 544763 w 784828"/>
                <a:gd name="connsiteY47" fmla="*/ 284385 h 592872"/>
                <a:gd name="connsiteX48" fmla="*/ 548456 w 784828"/>
                <a:gd name="connsiteY48" fmla="*/ 286232 h 592872"/>
                <a:gd name="connsiteX49" fmla="*/ 553996 w 784828"/>
                <a:gd name="connsiteY49" fmla="*/ 291772 h 592872"/>
                <a:gd name="connsiteX50" fmla="*/ 561383 w 784828"/>
                <a:gd name="connsiteY50" fmla="*/ 291772 h 592872"/>
                <a:gd name="connsiteX51" fmla="*/ 578003 w 784828"/>
                <a:gd name="connsiteY51" fmla="*/ 291772 h 592872"/>
                <a:gd name="connsiteX52" fmla="*/ 596469 w 784828"/>
                <a:gd name="connsiteY52" fmla="*/ 284385 h 592872"/>
                <a:gd name="connsiteX53" fmla="*/ 616782 w 784828"/>
                <a:gd name="connsiteY53" fmla="*/ 276999 h 592872"/>
                <a:gd name="connsiteX54" fmla="*/ 629709 w 784828"/>
                <a:gd name="connsiteY54" fmla="*/ 271459 h 592872"/>
                <a:gd name="connsiteX55" fmla="*/ 638942 w 784828"/>
                <a:gd name="connsiteY55" fmla="*/ 264072 h 592872"/>
                <a:gd name="connsiteX56" fmla="*/ 657409 w 784828"/>
                <a:gd name="connsiteY56" fmla="*/ 247452 h 592872"/>
                <a:gd name="connsiteX57" fmla="*/ 668489 w 784828"/>
                <a:gd name="connsiteY57" fmla="*/ 238219 h 592872"/>
                <a:gd name="connsiteX58" fmla="*/ 681415 w 784828"/>
                <a:gd name="connsiteY58" fmla="*/ 228986 h 592872"/>
                <a:gd name="connsiteX59" fmla="*/ 694342 w 784828"/>
                <a:gd name="connsiteY59" fmla="*/ 221599 h 592872"/>
                <a:gd name="connsiteX60" fmla="*/ 709115 w 784828"/>
                <a:gd name="connsiteY60" fmla="*/ 214212 h 592872"/>
                <a:gd name="connsiteX61" fmla="*/ 723888 w 784828"/>
                <a:gd name="connsiteY61" fmla="*/ 212366 h 592872"/>
                <a:gd name="connsiteX62" fmla="*/ 733121 w 784828"/>
                <a:gd name="connsiteY62" fmla="*/ 208672 h 592872"/>
                <a:gd name="connsiteX63" fmla="*/ 736815 w 784828"/>
                <a:gd name="connsiteY63" fmla="*/ 212366 h 592872"/>
                <a:gd name="connsiteX64" fmla="*/ 740508 w 784828"/>
                <a:gd name="connsiteY64" fmla="*/ 212366 h 592872"/>
                <a:gd name="connsiteX65" fmla="*/ 740508 w 784828"/>
                <a:gd name="connsiteY65" fmla="*/ 214212 h 592872"/>
                <a:gd name="connsiteX66" fmla="*/ 736815 w 784828"/>
                <a:gd name="connsiteY66" fmla="*/ 221599 h 592872"/>
                <a:gd name="connsiteX67" fmla="*/ 733121 w 784828"/>
                <a:gd name="connsiteY67" fmla="*/ 228986 h 592872"/>
                <a:gd name="connsiteX68" fmla="*/ 727581 w 784828"/>
                <a:gd name="connsiteY68" fmla="*/ 240066 h 592872"/>
                <a:gd name="connsiteX69" fmla="*/ 727581 w 784828"/>
                <a:gd name="connsiteY69" fmla="*/ 251145 h 592872"/>
                <a:gd name="connsiteX70" fmla="*/ 727581 w 784828"/>
                <a:gd name="connsiteY70" fmla="*/ 260379 h 592872"/>
                <a:gd name="connsiteX71" fmla="*/ 733121 w 784828"/>
                <a:gd name="connsiteY71" fmla="*/ 271459 h 592872"/>
                <a:gd name="connsiteX72" fmla="*/ 736815 w 784828"/>
                <a:gd name="connsiteY72" fmla="*/ 275152 h 592872"/>
                <a:gd name="connsiteX73" fmla="*/ 742355 w 784828"/>
                <a:gd name="connsiteY73" fmla="*/ 276999 h 592872"/>
                <a:gd name="connsiteX74" fmla="*/ 749741 w 784828"/>
                <a:gd name="connsiteY74" fmla="*/ 280692 h 592872"/>
                <a:gd name="connsiteX75" fmla="*/ 758975 w 784828"/>
                <a:gd name="connsiteY75" fmla="*/ 282539 h 592872"/>
                <a:gd name="connsiteX76" fmla="*/ 760821 w 784828"/>
                <a:gd name="connsiteY76" fmla="*/ 280692 h 592872"/>
                <a:gd name="connsiteX77" fmla="*/ 768208 w 784828"/>
                <a:gd name="connsiteY77" fmla="*/ 280692 h 592872"/>
                <a:gd name="connsiteX78" fmla="*/ 770054 w 784828"/>
                <a:gd name="connsiteY78" fmla="*/ 282539 h 592872"/>
                <a:gd name="connsiteX79" fmla="*/ 770054 w 784828"/>
                <a:gd name="connsiteY79" fmla="*/ 284385 h 592872"/>
                <a:gd name="connsiteX80" fmla="*/ 768208 w 784828"/>
                <a:gd name="connsiteY80" fmla="*/ 286232 h 592872"/>
                <a:gd name="connsiteX81" fmla="*/ 760821 w 784828"/>
                <a:gd name="connsiteY81" fmla="*/ 289925 h 592872"/>
                <a:gd name="connsiteX82" fmla="*/ 751588 w 784828"/>
                <a:gd name="connsiteY82" fmla="*/ 291772 h 592872"/>
                <a:gd name="connsiteX83" fmla="*/ 740508 w 784828"/>
                <a:gd name="connsiteY83" fmla="*/ 293619 h 592872"/>
                <a:gd name="connsiteX84" fmla="*/ 729428 w 784828"/>
                <a:gd name="connsiteY84" fmla="*/ 299159 h 592872"/>
                <a:gd name="connsiteX85" fmla="*/ 725735 w 784828"/>
                <a:gd name="connsiteY85" fmla="*/ 301005 h 592872"/>
                <a:gd name="connsiteX86" fmla="*/ 720195 w 784828"/>
                <a:gd name="connsiteY86" fmla="*/ 306545 h 592872"/>
                <a:gd name="connsiteX87" fmla="*/ 718348 w 784828"/>
                <a:gd name="connsiteY87" fmla="*/ 312085 h 592872"/>
                <a:gd name="connsiteX88" fmla="*/ 718348 w 784828"/>
                <a:gd name="connsiteY88" fmla="*/ 319472 h 592872"/>
                <a:gd name="connsiteX89" fmla="*/ 720195 w 784828"/>
                <a:gd name="connsiteY89" fmla="*/ 326858 h 592872"/>
                <a:gd name="connsiteX90" fmla="*/ 725735 w 784828"/>
                <a:gd name="connsiteY90" fmla="*/ 334245 h 592872"/>
                <a:gd name="connsiteX91" fmla="*/ 733121 w 784828"/>
                <a:gd name="connsiteY91" fmla="*/ 339785 h 592872"/>
                <a:gd name="connsiteX92" fmla="*/ 740508 w 784828"/>
                <a:gd name="connsiteY92" fmla="*/ 343478 h 592872"/>
                <a:gd name="connsiteX93" fmla="*/ 753435 w 784828"/>
                <a:gd name="connsiteY93" fmla="*/ 345325 h 592872"/>
                <a:gd name="connsiteX94" fmla="*/ 768208 w 784828"/>
                <a:gd name="connsiteY94" fmla="*/ 345325 h 592872"/>
                <a:gd name="connsiteX95" fmla="*/ 775594 w 784828"/>
                <a:gd name="connsiteY95" fmla="*/ 345325 h 592872"/>
                <a:gd name="connsiteX96" fmla="*/ 779288 w 784828"/>
                <a:gd name="connsiteY96" fmla="*/ 374871 h 592872"/>
                <a:gd name="connsiteX97" fmla="*/ 782981 w 784828"/>
                <a:gd name="connsiteY97" fmla="*/ 387798 h 592872"/>
                <a:gd name="connsiteX98" fmla="*/ 784828 w 784828"/>
                <a:gd name="connsiteY98" fmla="*/ 397031 h 592872"/>
                <a:gd name="connsiteX99" fmla="*/ 782981 w 784828"/>
                <a:gd name="connsiteY99" fmla="*/ 404418 h 592872"/>
                <a:gd name="connsiteX100" fmla="*/ 777441 w 784828"/>
                <a:gd name="connsiteY100" fmla="*/ 411805 h 592872"/>
                <a:gd name="connsiteX101" fmla="*/ 768208 w 784828"/>
                <a:gd name="connsiteY101" fmla="*/ 417345 h 592872"/>
                <a:gd name="connsiteX102" fmla="*/ 755281 w 784828"/>
                <a:gd name="connsiteY102" fmla="*/ 422884 h 592872"/>
                <a:gd name="connsiteX103" fmla="*/ 742355 w 784828"/>
                <a:gd name="connsiteY103" fmla="*/ 430271 h 592872"/>
                <a:gd name="connsiteX104" fmla="*/ 716502 w 784828"/>
                <a:gd name="connsiteY104" fmla="*/ 437658 h 592872"/>
                <a:gd name="connsiteX105" fmla="*/ 710962 w 784828"/>
                <a:gd name="connsiteY105" fmla="*/ 439504 h 592872"/>
                <a:gd name="connsiteX106" fmla="*/ 699882 w 784828"/>
                <a:gd name="connsiteY106" fmla="*/ 445044 h 592872"/>
                <a:gd name="connsiteX107" fmla="*/ 690648 w 784828"/>
                <a:gd name="connsiteY107" fmla="*/ 448738 h 592872"/>
                <a:gd name="connsiteX108" fmla="*/ 683262 w 784828"/>
                <a:gd name="connsiteY108" fmla="*/ 448738 h 592872"/>
                <a:gd name="connsiteX109" fmla="*/ 677722 w 784828"/>
                <a:gd name="connsiteY109" fmla="*/ 446891 h 592872"/>
                <a:gd name="connsiteX110" fmla="*/ 674029 w 784828"/>
                <a:gd name="connsiteY110" fmla="*/ 445044 h 592872"/>
                <a:gd name="connsiteX111" fmla="*/ 666642 w 784828"/>
                <a:gd name="connsiteY111" fmla="*/ 443198 h 592872"/>
                <a:gd name="connsiteX112" fmla="*/ 657409 w 784828"/>
                <a:gd name="connsiteY112" fmla="*/ 439504 h 592872"/>
                <a:gd name="connsiteX113" fmla="*/ 650022 w 784828"/>
                <a:gd name="connsiteY113" fmla="*/ 443198 h 592872"/>
                <a:gd name="connsiteX114" fmla="*/ 642635 w 784828"/>
                <a:gd name="connsiteY114" fmla="*/ 445044 h 592872"/>
                <a:gd name="connsiteX115" fmla="*/ 638942 w 784828"/>
                <a:gd name="connsiteY115" fmla="*/ 446891 h 592872"/>
                <a:gd name="connsiteX116" fmla="*/ 633402 w 784828"/>
                <a:gd name="connsiteY116" fmla="*/ 454278 h 592872"/>
                <a:gd name="connsiteX117" fmla="*/ 631556 w 784828"/>
                <a:gd name="connsiteY117" fmla="*/ 461664 h 592872"/>
                <a:gd name="connsiteX118" fmla="*/ 629709 w 784828"/>
                <a:gd name="connsiteY118" fmla="*/ 470898 h 592872"/>
                <a:gd name="connsiteX119" fmla="*/ 629709 w 784828"/>
                <a:gd name="connsiteY119" fmla="*/ 480131 h 592872"/>
                <a:gd name="connsiteX120" fmla="*/ 631556 w 784828"/>
                <a:gd name="connsiteY120" fmla="*/ 498597 h 592872"/>
                <a:gd name="connsiteX121" fmla="*/ 633402 w 784828"/>
                <a:gd name="connsiteY121" fmla="*/ 515217 h 592872"/>
                <a:gd name="connsiteX122" fmla="*/ 633402 w 784828"/>
                <a:gd name="connsiteY122" fmla="*/ 522604 h 592872"/>
                <a:gd name="connsiteX123" fmla="*/ 631556 w 784828"/>
                <a:gd name="connsiteY123" fmla="*/ 531837 h 592872"/>
                <a:gd name="connsiteX124" fmla="*/ 629780 w 784828"/>
                <a:gd name="connsiteY124" fmla="*/ 534679 h 592872"/>
                <a:gd name="connsiteX125" fmla="*/ 578096 w 784828"/>
                <a:gd name="connsiteY125" fmla="*/ 592779 h 592872"/>
                <a:gd name="connsiteX126" fmla="*/ 590548 w 784828"/>
                <a:gd name="connsiteY126" fmla="*/ 515934 h 592872"/>
                <a:gd name="connsiteX127" fmla="*/ 542923 w 784828"/>
                <a:gd name="connsiteY127" fmla="*/ 500059 h 592872"/>
                <a:gd name="connsiteX128" fmla="*/ 501648 w 784828"/>
                <a:gd name="connsiteY128" fmla="*/ 500059 h 592872"/>
                <a:gd name="connsiteX129" fmla="*/ 457198 w 784828"/>
                <a:gd name="connsiteY129" fmla="*/ 477834 h 592872"/>
                <a:gd name="connsiteX130" fmla="*/ 452823 w 784828"/>
                <a:gd name="connsiteY130" fmla="*/ 474709 h 592872"/>
                <a:gd name="connsiteX131" fmla="*/ 452430 w 784828"/>
                <a:gd name="connsiteY131" fmla="*/ 472744 h 592872"/>
                <a:gd name="connsiteX132" fmla="*/ 443197 w 784828"/>
                <a:gd name="connsiteY132" fmla="*/ 459818 h 592872"/>
                <a:gd name="connsiteX133" fmla="*/ 430270 w 784828"/>
                <a:gd name="connsiteY133" fmla="*/ 443198 h 592872"/>
                <a:gd name="connsiteX134" fmla="*/ 415497 w 784828"/>
                <a:gd name="connsiteY134" fmla="*/ 426578 h 592872"/>
                <a:gd name="connsiteX135" fmla="*/ 404417 w 784828"/>
                <a:gd name="connsiteY135" fmla="*/ 421038 h 592872"/>
                <a:gd name="connsiteX136" fmla="*/ 395184 w 784828"/>
                <a:gd name="connsiteY136" fmla="*/ 417345 h 592872"/>
                <a:gd name="connsiteX137" fmla="*/ 385951 w 784828"/>
                <a:gd name="connsiteY137" fmla="*/ 417345 h 592872"/>
                <a:gd name="connsiteX138" fmla="*/ 374871 w 784828"/>
                <a:gd name="connsiteY138" fmla="*/ 417345 h 592872"/>
                <a:gd name="connsiteX139" fmla="*/ 356404 w 784828"/>
                <a:gd name="connsiteY139" fmla="*/ 421038 h 592872"/>
                <a:gd name="connsiteX140" fmla="*/ 341631 w 784828"/>
                <a:gd name="connsiteY140" fmla="*/ 422884 h 592872"/>
                <a:gd name="connsiteX141" fmla="*/ 330551 w 784828"/>
                <a:gd name="connsiteY141" fmla="*/ 426578 h 592872"/>
                <a:gd name="connsiteX142" fmla="*/ 325011 w 784828"/>
                <a:gd name="connsiteY142" fmla="*/ 422884 h 592872"/>
                <a:gd name="connsiteX143" fmla="*/ 319471 w 784828"/>
                <a:gd name="connsiteY143" fmla="*/ 421038 h 592872"/>
                <a:gd name="connsiteX144" fmla="*/ 313931 w 784828"/>
                <a:gd name="connsiteY144" fmla="*/ 413651 h 592872"/>
                <a:gd name="connsiteX145" fmla="*/ 304698 w 784828"/>
                <a:gd name="connsiteY145" fmla="*/ 402571 h 592872"/>
                <a:gd name="connsiteX146" fmla="*/ 299158 w 784828"/>
                <a:gd name="connsiteY146" fmla="*/ 397031 h 592872"/>
                <a:gd name="connsiteX147" fmla="*/ 291771 w 784828"/>
                <a:gd name="connsiteY147" fmla="*/ 393338 h 592872"/>
                <a:gd name="connsiteX148" fmla="*/ 282538 w 784828"/>
                <a:gd name="connsiteY148" fmla="*/ 387798 h 592872"/>
                <a:gd name="connsiteX149" fmla="*/ 280691 w 784828"/>
                <a:gd name="connsiteY149" fmla="*/ 380411 h 592872"/>
                <a:gd name="connsiteX150" fmla="*/ 275151 w 784828"/>
                <a:gd name="connsiteY150" fmla="*/ 374871 h 592872"/>
                <a:gd name="connsiteX151" fmla="*/ 271458 w 784828"/>
                <a:gd name="connsiteY151" fmla="*/ 361945 h 592872"/>
                <a:gd name="connsiteX152" fmla="*/ 264072 w 784828"/>
                <a:gd name="connsiteY152" fmla="*/ 352712 h 592872"/>
                <a:gd name="connsiteX153" fmla="*/ 254838 w 784828"/>
                <a:gd name="connsiteY153" fmla="*/ 343478 h 592872"/>
                <a:gd name="connsiteX154" fmla="*/ 249298 w 784828"/>
                <a:gd name="connsiteY154" fmla="*/ 341632 h 592872"/>
                <a:gd name="connsiteX155" fmla="*/ 245605 w 784828"/>
                <a:gd name="connsiteY155" fmla="*/ 336092 h 592872"/>
                <a:gd name="connsiteX156" fmla="*/ 240065 w 784828"/>
                <a:gd name="connsiteY156" fmla="*/ 332398 h 592872"/>
                <a:gd name="connsiteX157" fmla="*/ 228985 w 784828"/>
                <a:gd name="connsiteY157" fmla="*/ 323165 h 592872"/>
                <a:gd name="connsiteX158" fmla="*/ 225292 w 784828"/>
                <a:gd name="connsiteY158" fmla="*/ 317625 h 592872"/>
                <a:gd name="connsiteX159" fmla="*/ 223445 w 784828"/>
                <a:gd name="connsiteY159" fmla="*/ 312085 h 592872"/>
                <a:gd name="connsiteX160" fmla="*/ 223445 w 784828"/>
                <a:gd name="connsiteY160" fmla="*/ 310238 h 592872"/>
                <a:gd name="connsiteX161" fmla="*/ 228985 w 784828"/>
                <a:gd name="connsiteY161" fmla="*/ 306545 h 592872"/>
                <a:gd name="connsiteX162" fmla="*/ 232678 w 784828"/>
                <a:gd name="connsiteY162" fmla="*/ 299159 h 592872"/>
                <a:gd name="connsiteX163" fmla="*/ 236372 w 784828"/>
                <a:gd name="connsiteY163" fmla="*/ 289925 h 592872"/>
                <a:gd name="connsiteX164" fmla="*/ 236372 w 784828"/>
                <a:gd name="connsiteY164" fmla="*/ 276999 h 592872"/>
                <a:gd name="connsiteX165" fmla="*/ 230832 w 784828"/>
                <a:gd name="connsiteY165" fmla="*/ 265919 h 592872"/>
                <a:gd name="connsiteX166" fmla="*/ 221598 w 784828"/>
                <a:gd name="connsiteY166" fmla="*/ 256685 h 592872"/>
                <a:gd name="connsiteX167" fmla="*/ 210519 w 784828"/>
                <a:gd name="connsiteY167" fmla="*/ 251145 h 592872"/>
                <a:gd name="connsiteX168" fmla="*/ 197592 w 784828"/>
                <a:gd name="connsiteY168" fmla="*/ 249299 h 592872"/>
                <a:gd name="connsiteX169" fmla="*/ 186512 w 784828"/>
                <a:gd name="connsiteY169" fmla="*/ 247452 h 592872"/>
                <a:gd name="connsiteX170" fmla="*/ 168046 w 784828"/>
                <a:gd name="connsiteY170" fmla="*/ 245606 h 592872"/>
                <a:gd name="connsiteX171" fmla="*/ 151426 w 784828"/>
                <a:gd name="connsiteY171" fmla="*/ 241912 h 592872"/>
                <a:gd name="connsiteX172" fmla="*/ 136652 w 784828"/>
                <a:gd name="connsiteY172" fmla="*/ 234526 h 592872"/>
                <a:gd name="connsiteX173" fmla="*/ 121879 w 784828"/>
                <a:gd name="connsiteY173" fmla="*/ 225292 h 592872"/>
                <a:gd name="connsiteX174" fmla="*/ 110799 w 784828"/>
                <a:gd name="connsiteY174" fmla="*/ 212366 h 592872"/>
                <a:gd name="connsiteX175" fmla="*/ 94179 w 784828"/>
                <a:gd name="connsiteY175" fmla="*/ 195746 h 592872"/>
                <a:gd name="connsiteX176" fmla="*/ 83100 w 784828"/>
                <a:gd name="connsiteY176" fmla="*/ 188359 h 592872"/>
                <a:gd name="connsiteX177" fmla="*/ 70173 w 784828"/>
                <a:gd name="connsiteY177" fmla="*/ 180973 h 592872"/>
                <a:gd name="connsiteX178" fmla="*/ 51706 w 784828"/>
                <a:gd name="connsiteY178" fmla="*/ 177279 h 592872"/>
                <a:gd name="connsiteX179" fmla="*/ 42473 w 784828"/>
                <a:gd name="connsiteY179" fmla="*/ 173586 h 592872"/>
                <a:gd name="connsiteX180" fmla="*/ 33240 w 784828"/>
                <a:gd name="connsiteY180" fmla="*/ 173586 h 592872"/>
                <a:gd name="connsiteX181" fmla="*/ 25853 w 784828"/>
                <a:gd name="connsiteY181" fmla="*/ 177279 h 592872"/>
                <a:gd name="connsiteX182" fmla="*/ 18467 w 784828"/>
                <a:gd name="connsiteY182" fmla="*/ 179126 h 592872"/>
                <a:gd name="connsiteX183" fmla="*/ 11080 w 784828"/>
                <a:gd name="connsiteY183" fmla="*/ 180973 h 592872"/>
                <a:gd name="connsiteX184" fmla="*/ 7387 w 784828"/>
                <a:gd name="connsiteY184" fmla="*/ 180973 h 592872"/>
                <a:gd name="connsiteX185" fmla="*/ 5540 w 784828"/>
                <a:gd name="connsiteY185" fmla="*/ 179126 h 592872"/>
                <a:gd name="connsiteX186" fmla="*/ 1847 w 784828"/>
                <a:gd name="connsiteY186" fmla="*/ 173586 h 592872"/>
                <a:gd name="connsiteX187" fmla="*/ 0 w 784828"/>
                <a:gd name="connsiteY187" fmla="*/ 160659 h 592872"/>
                <a:gd name="connsiteX188" fmla="*/ 9233 w 784828"/>
                <a:gd name="connsiteY188" fmla="*/ 155119 h 592872"/>
                <a:gd name="connsiteX189" fmla="*/ 18467 w 784828"/>
                <a:gd name="connsiteY189" fmla="*/ 149579 h 592872"/>
                <a:gd name="connsiteX190" fmla="*/ 25853 w 784828"/>
                <a:gd name="connsiteY190" fmla="*/ 147733 h 592872"/>
                <a:gd name="connsiteX191" fmla="*/ 33240 w 784828"/>
                <a:gd name="connsiteY191" fmla="*/ 147733 h 592872"/>
                <a:gd name="connsiteX192" fmla="*/ 48013 w 784828"/>
                <a:gd name="connsiteY192" fmla="*/ 155119 h 592872"/>
                <a:gd name="connsiteX193" fmla="*/ 49860 w 784828"/>
                <a:gd name="connsiteY193" fmla="*/ 155119 h 592872"/>
                <a:gd name="connsiteX194" fmla="*/ 62786 w 784828"/>
                <a:gd name="connsiteY194" fmla="*/ 162506 h 592872"/>
                <a:gd name="connsiteX195" fmla="*/ 83100 w 784828"/>
                <a:gd name="connsiteY195" fmla="*/ 162506 h 592872"/>
                <a:gd name="connsiteX196" fmla="*/ 99719 w 784828"/>
                <a:gd name="connsiteY196" fmla="*/ 160659 h 592872"/>
                <a:gd name="connsiteX197" fmla="*/ 116339 w 784828"/>
                <a:gd name="connsiteY197" fmla="*/ 155119 h 592872"/>
                <a:gd name="connsiteX198" fmla="*/ 127419 w 784828"/>
                <a:gd name="connsiteY198" fmla="*/ 149579 h 592872"/>
                <a:gd name="connsiteX199" fmla="*/ 134806 w 784828"/>
                <a:gd name="connsiteY199" fmla="*/ 140346 h 592872"/>
                <a:gd name="connsiteX200" fmla="*/ 142192 w 784828"/>
                <a:gd name="connsiteY200" fmla="*/ 134806 h 592872"/>
                <a:gd name="connsiteX201" fmla="*/ 144039 w 784828"/>
                <a:gd name="connsiteY201" fmla="*/ 121880 h 592872"/>
                <a:gd name="connsiteX202" fmla="*/ 145886 w 784828"/>
                <a:gd name="connsiteY202" fmla="*/ 114493 h 592872"/>
                <a:gd name="connsiteX203" fmla="*/ 144039 w 784828"/>
                <a:gd name="connsiteY203" fmla="*/ 108953 h 592872"/>
                <a:gd name="connsiteX204" fmla="*/ 138499 w 784828"/>
                <a:gd name="connsiteY204" fmla="*/ 96026 h 592872"/>
                <a:gd name="connsiteX205" fmla="*/ 134806 w 784828"/>
                <a:gd name="connsiteY205" fmla="*/ 92333 h 592872"/>
                <a:gd name="connsiteX206" fmla="*/ 134806 w 784828"/>
                <a:gd name="connsiteY206" fmla="*/ 86793 h 592872"/>
                <a:gd name="connsiteX207" fmla="*/ 134806 w 784828"/>
                <a:gd name="connsiteY207" fmla="*/ 81253 h 592872"/>
                <a:gd name="connsiteX208" fmla="*/ 138499 w 784828"/>
                <a:gd name="connsiteY208" fmla="*/ 79406 h 592872"/>
                <a:gd name="connsiteX209" fmla="*/ 153272 w 784828"/>
                <a:gd name="connsiteY209" fmla="*/ 75713 h 592872"/>
                <a:gd name="connsiteX210" fmla="*/ 164352 w 784828"/>
                <a:gd name="connsiteY210" fmla="*/ 70173 h 592872"/>
                <a:gd name="connsiteX211" fmla="*/ 188359 w 784828"/>
                <a:gd name="connsiteY211" fmla="*/ 59093 h 592872"/>
                <a:gd name="connsiteX212" fmla="*/ 203132 w 784828"/>
                <a:gd name="connsiteY212" fmla="*/ 51707 h 592872"/>
                <a:gd name="connsiteX213" fmla="*/ 216059 w 784828"/>
                <a:gd name="connsiteY213" fmla="*/ 44320 h 592872"/>
                <a:gd name="connsiteX214" fmla="*/ 232678 w 784828"/>
                <a:gd name="connsiteY214" fmla="*/ 42473 h 592872"/>
                <a:gd name="connsiteX215" fmla="*/ 252992 w 784828"/>
                <a:gd name="connsiteY215" fmla="*/ 36933 h 592872"/>
                <a:gd name="connsiteX216" fmla="*/ 258532 w 784828"/>
                <a:gd name="connsiteY216" fmla="*/ 35087 h 592872"/>
                <a:gd name="connsiteX217" fmla="*/ 280691 w 784828"/>
                <a:gd name="connsiteY217" fmla="*/ 33240 h 592872"/>
                <a:gd name="connsiteX218" fmla="*/ 306545 w 784828"/>
                <a:gd name="connsiteY218" fmla="*/ 25853 h 592872"/>
                <a:gd name="connsiteX219" fmla="*/ 319471 w 784828"/>
                <a:gd name="connsiteY219" fmla="*/ 20313 h 592872"/>
                <a:gd name="connsiteX220" fmla="*/ 334244 w 784828"/>
                <a:gd name="connsiteY220" fmla="*/ 16620 h 592872"/>
                <a:gd name="connsiteX221" fmla="*/ 347171 w 784828"/>
                <a:gd name="connsiteY221" fmla="*/ 7387 h 592872"/>
                <a:gd name="connsiteX222" fmla="*/ 356404 w 784828"/>
                <a:gd name="connsiteY222" fmla="*/ 0 h 592872"/>
                <a:gd name="connsiteX0" fmla="*/ 356404 w 784828"/>
                <a:gd name="connsiteY0" fmla="*/ 0 h 592872"/>
                <a:gd name="connsiteX1" fmla="*/ 360097 w 784828"/>
                <a:gd name="connsiteY1" fmla="*/ 0 h 592872"/>
                <a:gd name="connsiteX2" fmla="*/ 367484 w 784828"/>
                <a:gd name="connsiteY2" fmla="*/ 0 h 592872"/>
                <a:gd name="connsiteX3" fmla="*/ 376717 w 784828"/>
                <a:gd name="connsiteY3" fmla="*/ 3694 h 592872"/>
                <a:gd name="connsiteX4" fmla="*/ 384104 w 784828"/>
                <a:gd name="connsiteY4" fmla="*/ 7387 h 592872"/>
                <a:gd name="connsiteX5" fmla="*/ 395184 w 784828"/>
                <a:gd name="connsiteY5" fmla="*/ 9234 h 592872"/>
                <a:gd name="connsiteX6" fmla="*/ 404417 w 784828"/>
                <a:gd name="connsiteY6" fmla="*/ 7387 h 592872"/>
                <a:gd name="connsiteX7" fmla="*/ 411804 w 784828"/>
                <a:gd name="connsiteY7" fmla="*/ 3694 h 592872"/>
                <a:gd name="connsiteX8" fmla="*/ 417344 w 784828"/>
                <a:gd name="connsiteY8" fmla="*/ 1847 h 592872"/>
                <a:gd name="connsiteX9" fmla="*/ 424730 w 784828"/>
                <a:gd name="connsiteY9" fmla="*/ 0 h 592872"/>
                <a:gd name="connsiteX10" fmla="*/ 430270 w 784828"/>
                <a:gd name="connsiteY10" fmla="*/ 0 h 592872"/>
                <a:gd name="connsiteX11" fmla="*/ 435810 w 784828"/>
                <a:gd name="connsiteY11" fmla="*/ 1847 h 592872"/>
                <a:gd name="connsiteX12" fmla="*/ 443197 w 784828"/>
                <a:gd name="connsiteY12" fmla="*/ 9234 h 592872"/>
                <a:gd name="connsiteX13" fmla="*/ 445043 w 784828"/>
                <a:gd name="connsiteY13" fmla="*/ 11080 h 592872"/>
                <a:gd name="connsiteX14" fmla="*/ 456123 w 784828"/>
                <a:gd name="connsiteY14" fmla="*/ 18467 h 592872"/>
                <a:gd name="connsiteX15" fmla="*/ 467203 w 784828"/>
                <a:gd name="connsiteY15" fmla="*/ 25853 h 592872"/>
                <a:gd name="connsiteX16" fmla="*/ 472743 w 784828"/>
                <a:gd name="connsiteY16" fmla="*/ 27700 h 592872"/>
                <a:gd name="connsiteX17" fmla="*/ 480130 w 784828"/>
                <a:gd name="connsiteY17" fmla="*/ 25853 h 592872"/>
                <a:gd name="connsiteX18" fmla="*/ 487517 w 784828"/>
                <a:gd name="connsiteY18" fmla="*/ 24007 h 592872"/>
                <a:gd name="connsiteX19" fmla="*/ 496750 w 784828"/>
                <a:gd name="connsiteY19" fmla="*/ 20313 h 592872"/>
                <a:gd name="connsiteX20" fmla="*/ 504136 w 784828"/>
                <a:gd name="connsiteY20" fmla="*/ 16620 h 592872"/>
                <a:gd name="connsiteX21" fmla="*/ 505983 w 784828"/>
                <a:gd name="connsiteY21" fmla="*/ 16620 h 592872"/>
                <a:gd name="connsiteX22" fmla="*/ 509676 w 784828"/>
                <a:gd name="connsiteY22" fmla="*/ 18467 h 592872"/>
                <a:gd name="connsiteX23" fmla="*/ 511523 w 784828"/>
                <a:gd name="connsiteY23" fmla="*/ 24007 h 592872"/>
                <a:gd name="connsiteX24" fmla="*/ 513370 w 784828"/>
                <a:gd name="connsiteY24" fmla="*/ 29547 h 592872"/>
                <a:gd name="connsiteX25" fmla="*/ 511523 w 784828"/>
                <a:gd name="connsiteY25" fmla="*/ 36933 h 592872"/>
                <a:gd name="connsiteX26" fmla="*/ 511523 w 784828"/>
                <a:gd name="connsiteY26" fmla="*/ 42473 h 592872"/>
                <a:gd name="connsiteX27" fmla="*/ 509676 w 784828"/>
                <a:gd name="connsiteY27" fmla="*/ 46167 h 592872"/>
                <a:gd name="connsiteX28" fmla="*/ 505983 w 784828"/>
                <a:gd name="connsiteY28" fmla="*/ 62787 h 592872"/>
                <a:gd name="connsiteX29" fmla="*/ 505983 w 784828"/>
                <a:gd name="connsiteY29" fmla="*/ 72020 h 592872"/>
                <a:gd name="connsiteX30" fmla="*/ 509676 w 784828"/>
                <a:gd name="connsiteY30" fmla="*/ 81253 h 592872"/>
                <a:gd name="connsiteX31" fmla="*/ 513370 w 784828"/>
                <a:gd name="connsiteY31" fmla="*/ 88640 h 592872"/>
                <a:gd name="connsiteX32" fmla="*/ 520756 w 784828"/>
                <a:gd name="connsiteY32" fmla="*/ 96026 h 592872"/>
                <a:gd name="connsiteX33" fmla="*/ 522603 w 784828"/>
                <a:gd name="connsiteY33" fmla="*/ 97873 h 592872"/>
                <a:gd name="connsiteX34" fmla="*/ 524450 w 784828"/>
                <a:gd name="connsiteY34" fmla="*/ 103413 h 592872"/>
                <a:gd name="connsiteX35" fmla="*/ 528143 w 784828"/>
                <a:gd name="connsiteY35" fmla="*/ 112646 h 592872"/>
                <a:gd name="connsiteX36" fmla="*/ 528143 w 784828"/>
                <a:gd name="connsiteY36" fmla="*/ 123726 h 592872"/>
                <a:gd name="connsiteX37" fmla="*/ 528143 w 784828"/>
                <a:gd name="connsiteY37" fmla="*/ 134806 h 592872"/>
                <a:gd name="connsiteX38" fmla="*/ 529990 w 784828"/>
                <a:gd name="connsiteY38" fmla="*/ 145886 h 592872"/>
                <a:gd name="connsiteX39" fmla="*/ 535529 w 784828"/>
                <a:gd name="connsiteY39" fmla="*/ 156966 h 592872"/>
                <a:gd name="connsiteX40" fmla="*/ 541069 w 784828"/>
                <a:gd name="connsiteY40" fmla="*/ 162506 h 592872"/>
                <a:gd name="connsiteX41" fmla="*/ 546609 w 784828"/>
                <a:gd name="connsiteY41" fmla="*/ 164353 h 592872"/>
                <a:gd name="connsiteX42" fmla="*/ 544763 w 784828"/>
                <a:gd name="connsiteY42" fmla="*/ 214212 h 592872"/>
                <a:gd name="connsiteX43" fmla="*/ 544763 w 784828"/>
                <a:gd name="connsiteY43" fmla="*/ 223446 h 592872"/>
                <a:gd name="connsiteX44" fmla="*/ 541069 w 784828"/>
                <a:gd name="connsiteY44" fmla="*/ 247452 h 592872"/>
                <a:gd name="connsiteX45" fmla="*/ 539223 w 784828"/>
                <a:gd name="connsiteY45" fmla="*/ 264072 h 592872"/>
                <a:gd name="connsiteX46" fmla="*/ 541069 w 784828"/>
                <a:gd name="connsiteY46" fmla="*/ 276999 h 592872"/>
                <a:gd name="connsiteX47" fmla="*/ 544763 w 784828"/>
                <a:gd name="connsiteY47" fmla="*/ 284385 h 592872"/>
                <a:gd name="connsiteX48" fmla="*/ 548456 w 784828"/>
                <a:gd name="connsiteY48" fmla="*/ 286232 h 592872"/>
                <a:gd name="connsiteX49" fmla="*/ 553996 w 784828"/>
                <a:gd name="connsiteY49" fmla="*/ 291772 h 592872"/>
                <a:gd name="connsiteX50" fmla="*/ 561383 w 784828"/>
                <a:gd name="connsiteY50" fmla="*/ 291772 h 592872"/>
                <a:gd name="connsiteX51" fmla="*/ 578003 w 784828"/>
                <a:gd name="connsiteY51" fmla="*/ 291772 h 592872"/>
                <a:gd name="connsiteX52" fmla="*/ 596469 w 784828"/>
                <a:gd name="connsiteY52" fmla="*/ 284385 h 592872"/>
                <a:gd name="connsiteX53" fmla="*/ 616782 w 784828"/>
                <a:gd name="connsiteY53" fmla="*/ 276999 h 592872"/>
                <a:gd name="connsiteX54" fmla="*/ 629709 w 784828"/>
                <a:gd name="connsiteY54" fmla="*/ 271459 h 592872"/>
                <a:gd name="connsiteX55" fmla="*/ 638942 w 784828"/>
                <a:gd name="connsiteY55" fmla="*/ 264072 h 592872"/>
                <a:gd name="connsiteX56" fmla="*/ 657409 w 784828"/>
                <a:gd name="connsiteY56" fmla="*/ 247452 h 592872"/>
                <a:gd name="connsiteX57" fmla="*/ 668489 w 784828"/>
                <a:gd name="connsiteY57" fmla="*/ 238219 h 592872"/>
                <a:gd name="connsiteX58" fmla="*/ 681415 w 784828"/>
                <a:gd name="connsiteY58" fmla="*/ 228986 h 592872"/>
                <a:gd name="connsiteX59" fmla="*/ 694342 w 784828"/>
                <a:gd name="connsiteY59" fmla="*/ 221599 h 592872"/>
                <a:gd name="connsiteX60" fmla="*/ 709115 w 784828"/>
                <a:gd name="connsiteY60" fmla="*/ 214212 h 592872"/>
                <a:gd name="connsiteX61" fmla="*/ 723888 w 784828"/>
                <a:gd name="connsiteY61" fmla="*/ 212366 h 592872"/>
                <a:gd name="connsiteX62" fmla="*/ 733121 w 784828"/>
                <a:gd name="connsiteY62" fmla="*/ 208672 h 592872"/>
                <a:gd name="connsiteX63" fmla="*/ 736815 w 784828"/>
                <a:gd name="connsiteY63" fmla="*/ 212366 h 592872"/>
                <a:gd name="connsiteX64" fmla="*/ 740508 w 784828"/>
                <a:gd name="connsiteY64" fmla="*/ 212366 h 592872"/>
                <a:gd name="connsiteX65" fmla="*/ 740508 w 784828"/>
                <a:gd name="connsiteY65" fmla="*/ 214212 h 592872"/>
                <a:gd name="connsiteX66" fmla="*/ 736815 w 784828"/>
                <a:gd name="connsiteY66" fmla="*/ 221599 h 592872"/>
                <a:gd name="connsiteX67" fmla="*/ 733121 w 784828"/>
                <a:gd name="connsiteY67" fmla="*/ 228986 h 592872"/>
                <a:gd name="connsiteX68" fmla="*/ 727581 w 784828"/>
                <a:gd name="connsiteY68" fmla="*/ 240066 h 592872"/>
                <a:gd name="connsiteX69" fmla="*/ 727581 w 784828"/>
                <a:gd name="connsiteY69" fmla="*/ 251145 h 592872"/>
                <a:gd name="connsiteX70" fmla="*/ 727581 w 784828"/>
                <a:gd name="connsiteY70" fmla="*/ 260379 h 592872"/>
                <a:gd name="connsiteX71" fmla="*/ 733121 w 784828"/>
                <a:gd name="connsiteY71" fmla="*/ 271459 h 592872"/>
                <a:gd name="connsiteX72" fmla="*/ 736815 w 784828"/>
                <a:gd name="connsiteY72" fmla="*/ 275152 h 592872"/>
                <a:gd name="connsiteX73" fmla="*/ 742355 w 784828"/>
                <a:gd name="connsiteY73" fmla="*/ 276999 h 592872"/>
                <a:gd name="connsiteX74" fmla="*/ 749741 w 784828"/>
                <a:gd name="connsiteY74" fmla="*/ 280692 h 592872"/>
                <a:gd name="connsiteX75" fmla="*/ 758975 w 784828"/>
                <a:gd name="connsiteY75" fmla="*/ 282539 h 592872"/>
                <a:gd name="connsiteX76" fmla="*/ 760821 w 784828"/>
                <a:gd name="connsiteY76" fmla="*/ 280692 h 592872"/>
                <a:gd name="connsiteX77" fmla="*/ 768208 w 784828"/>
                <a:gd name="connsiteY77" fmla="*/ 280692 h 592872"/>
                <a:gd name="connsiteX78" fmla="*/ 770054 w 784828"/>
                <a:gd name="connsiteY78" fmla="*/ 282539 h 592872"/>
                <a:gd name="connsiteX79" fmla="*/ 770054 w 784828"/>
                <a:gd name="connsiteY79" fmla="*/ 284385 h 592872"/>
                <a:gd name="connsiteX80" fmla="*/ 768208 w 784828"/>
                <a:gd name="connsiteY80" fmla="*/ 286232 h 592872"/>
                <a:gd name="connsiteX81" fmla="*/ 760821 w 784828"/>
                <a:gd name="connsiteY81" fmla="*/ 289925 h 592872"/>
                <a:gd name="connsiteX82" fmla="*/ 751588 w 784828"/>
                <a:gd name="connsiteY82" fmla="*/ 291772 h 592872"/>
                <a:gd name="connsiteX83" fmla="*/ 740508 w 784828"/>
                <a:gd name="connsiteY83" fmla="*/ 293619 h 592872"/>
                <a:gd name="connsiteX84" fmla="*/ 729428 w 784828"/>
                <a:gd name="connsiteY84" fmla="*/ 299159 h 592872"/>
                <a:gd name="connsiteX85" fmla="*/ 725735 w 784828"/>
                <a:gd name="connsiteY85" fmla="*/ 301005 h 592872"/>
                <a:gd name="connsiteX86" fmla="*/ 720195 w 784828"/>
                <a:gd name="connsiteY86" fmla="*/ 306545 h 592872"/>
                <a:gd name="connsiteX87" fmla="*/ 718348 w 784828"/>
                <a:gd name="connsiteY87" fmla="*/ 312085 h 592872"/>
                <a:gd name="connsiteX88" fmla="*/ 718348 w 784828"/>
                <a:gd name="connsiteY88" fmla="*/ 319472 h 592872"/>
                <a:gd name="connsiteX89" fmla="*/ 720195 w 784828"/>
                <a:gd name="connsiteY89" fmla="*/ 326858 h 592872"/>
                <a:gd name="connsiteX90" fmla="*/ 725735 w 784828"/>
                <a:gd name="connsiteY90" fmla="*/ 334245 h 592872"/>
                <a:gd name="connsiteX91" fmla="*/ 733121 w 784828"/>
                <a:gd name="connsiteY91" fmla="*/ 339785 h 592872"/>
                <a:gd name="connsiteX92" fmla="*/ 740508 w 784828"/>
                <a:gd name="connsiteY92" fmla="*/ 343478 h 592872"/>
                <a:gd name="connsiteX93" fmla="*/ 753435 w 784828"/>
                <a:gd name="connsiteY93" fmla="*/ 345325 h 592872"/>
                <a:gd name="connsiteX94" fmla="*/ 768208 w 784828"/>
                <a:gd name="connsiteY94" fmla="*/ 345325 h 592872"/>
                <a:gd name="connsiteX95" fmla="*/ 775594 w 784828"/>
                <a:gd name="connsiteY95" fmla="*/ 345325 h 592872"/>
                <a:gd name="connsiteX96" fmla="*/ 779288 w 784828"/>
                <a:gd name="connsiteY96" fmla="*/ 374871 h 592872"/>
                <a:gd name="connsiteX97" fmla="*/ 782981 w 784828"/>
                <a:gd name="connsiteY97" fmla="*/ 387798 h 592872"/>
                <a:gd name="connsiteX98" fmla="*/ 784828 w 784828"/>
                <a:gd name="connsiteY98" fmla="*/ 397031 h 592872"/>
                <a:gd name="connsiteX99" fmla="*/ 782981 w 784828"/>
                <a:gd name="connsiteY99" fmla="*/ 404418 h 592872"/>
                <a:gd name="connsiteX100" fmla="*/ 777441 w 784828"/>
                <a:gd name="connsiteY100" fmla="*/ 411805 h 592872"/>
                <a:gd name="connsiteX101" fmla="*/ 768208 w 784828"/>
                <a:gd name="connsiteY101" fmla="*/ 417345 h 592872"/>
                <a:gd name="connsiteX102" fmla="*/ 755281 w 784828"/>
                <a:gd name="connsiteY102" fmla="*/ 422884 h 592872"/>
                <a:gd name="connsiteX103" fmla="*/ 742355 w 784828"/>
                <a:gd name="connsiteY103" fmla="*/ 430271 h 592872"/>
                <a:gd name="connsiteX104" fmla="*/ 716502 w 784828"/>
                <a:gd name="connsiteY104" fmla="*/ 437658 h 592872"/>
                <a:gd name="connsiteX105" fmla="*/ 710962 w 784828"/>
                <a:gd name="connsiteY105" fmla="*/ 439504 h 592872"/>
                <a:gd name="connsiteX106" fmla="*/ 699882 w 784828"/>
                <a:gd name="connsiteY106" fmla="*/ 445044 h 592872"/>
                <a:gd name="connsiteX107" fmla="*/ 690648 w 784828"/>
                <a:gd name="connsiteY107" fmla="*/ 448738 h 592872"/>
                <a:gd name="connsiteX108" fmla="*/ 683262 w 784828"/>
                <a:gd name="connsiteY108" fmla="*/ 448738 h 592872"/>
                <a:gd name="connsiteX109" fmla="*/ 677722 w 784828"/>
                <a:gd name="connsiteY109" fmla="*/ 446891 h 592872"/>
                <a:gd name="connsiteX110" fmla="*/ 674029 w 784828"/>
                <a:gd name="connsiteY110" fmla="*/ 445044 h 592872"/>
                <a:gd name="connsiteX111" fmla="*/ 666642 w 784828"/>
                <a:gd name="connsiteY111" fmla="*/ 443198 h 592872"/>
                <a:gd name="connsiteX112" fmla="*/ 657409 w 784828"/>
                <a:gd name="connsiteY112" fmla="*/ 439504 h 592872"/>
                <a:gd name="connsiteX113" fmla="*/ 650022 w 784828"/>
                <a:gd name="connsiteY113" fmla="*/ 443198 h 592872"/>
                <a:gd name="connsiteX114" fmla="*/ 642635 w 784828"/>
                <a:gd name="connsiteY114" fmla="*/ 445044 h 592872"/>
                <a:gd name="connsiteX115" fmla="*/ 638942 w 784828"/>
                <a:gd name="connsiteY115" fmla="*/ 446891 h 592872"/>
                <a:gd name="connsiteX116" fmla="*/ 633402 w 784828"/>
                <a:gd name="connsiteY116" fmla="*/ 454278 h 592872"/>
                <a:gd name="connsiteX117" fmla="*/ 631556 w 784828"/>
                <a:gd name="connsiteY117" fmla="*/ 461664 h 592872"/>
                <a:gd name="connsiteX118" fmla="*/ 629709 w 784828"/>
                <a:gd name="connsiteY118" fmla="*/ 470898 h 592872"/>
                <a:gd name="connsiteX119" fmla="*/ 629709 w 784828"/>
                <a:gd name="connsiteY119" fmla="*/ 480131 h 592872"/>
                <a:gd name="connsiteX120" fmla="*/ 631556 w 784828"/>
                <a:gd name="connsiteY120" fmla="*/ 498597 h 592872"/>
                <a:gd name="connsiteX121" fmla="*/ 633402 w 784828"/>
                <a:gd name="connsiteY121" fmla="*/ 515217 h 592872"/>
                <a:gd name="connsiteX122" fmla="*/ 633402 w 784828"/>
                <a:gd name="connsiteY122" fmla="*/ 522604 h 592872"/>
                <a:gd name="connsiteX123" fmla="*/ 631556 w 784828"/>
                <a:gd name="connsiteY123" fmla="*/ 531837 h 592872"/>
                <a:gd name="connsiteX124" fmla="*/ 629780 w 784828"/>
                <a:gd name="connsiteY124" fmla="*/ 534679 h 592872"/>
                <a:gd name="connsiteX125" fmla="*/ 578096 w 784828"/>
                <a:gd name="connsiteY125" fmla="*/ 592779 h 592872"/>
                <a:gd name="connsiteX126" fmla="*/ 584198 w 784828"/>
                <a:gd name="connsiteY126" fmla="*/ 541334 h 592872"/>
                <a:gd name="connsiteX127" fmla="*/ 542923 w 784828"/>
                <a:gd name="connsiteY127" fmla="*/ 500059 h 592872"/>
                <a:gd name="connsiteX128" fmla="*/ 501648 w 784828"/>
                <a:gd name="connsiteY128" fmla="*/ 500059 h 592872"/>
                <a:gd name="connsiteX129" fmla="*/ 457198 w 784828"/>
                <a:gd name="connsiteY129" fmla="*/ 477834 h 592872"/>
                <a:gd name="connsiteX130" fmla="*/ 452823 w 784828"/>
                <a:gd name="connsiteY130" fmla="*/ 474709 h 592872"/>
                <a:gd name="connsiteX131" fmla="*/ 452430 w 784828"/>
                <a:gd name="connsiteY131" fmla="*/ 472744 h 592872"/>
                <a:gd name="connsiteX132" fmla="*/ 443197 w 784828"/>
                <a:gd name="connsiteY132" fmla="*/ 459818 h 592872"/>
                <a:gd name="connsiteX133" fmla="*/ 430270 w 784828"/>
                <a:gd name="connsiteY133" fmla="*/ 443198 h 592872"/>
                <a:gd name="connsiteX134" fmla="*/ 415497 w 784828"/>
                <a:gd name="connsiteY134" fmla="*/ 426578 h 592872"/>
                <a:gd name="connsiteX135" fmla="*/ 404417 w 784828"/>
                <a:gd name="connsiteY135" fmla="*/ 421038 h 592872"/>
                <a:gd name="connsiteX136" fmla="*/ 395184 w 784828"/>
                <a:gd name="connsiteY136" fmla="*/ 417345 h 592872"/>
                <a:gd name="connsiteX137" fmla="*/ 385951 w 784828"/>
                <a:gd name="connsiteY137" fmla="*/ 417345 h 592872"/>
                <a:gd name="connsiteX138" fmla="*/ 374871 w 784828"/>
                <a:gd name="connsiteY138" fmla="*/ 417345 h 592872"/>
                <a:gd name="connsiteX139" fmla="*/ 356404 w 784828"/>
                <a:gd name="connsiteY139" fmla="*/ 421038 h 592872"/>
                <a:gd name="connsiteX140" fmla="*/ 341631 w 784828"/>
                <a:gd name="connsiteY140" fmla="*/ 422884 h 592872"/>
                <a:gd name="connsiteX141" fmla="*/ 330551 w 784828"/>
                <a:gd name="connsiteY141" fmla="*/ 426578 h 592872"/>
                <a:gd name="connsiteX142" fmla="*/ 325011 w 784828"/>
                <a:gd name="connsiteY142" fmla="*/ 422884 h 592872"/>
                <a:gd name="connsiteX143" fmla="*/ 319471 w 784828"/>
                <a:gd name="connsiteY143" fmla="*/ 421038 h 592872"/>
                <a:gd name="connsiteX144" fmla="*/ 313931 w 784828"/>
                <a:gd name="connsiteY144" fmla="*/ 413651 h 592872"/>
                <a:gd name="connsiteX145" fmla="*/ 304698 w 784828"/>
                <a:gd name="connsiteY145" fmla="*/ 402571 h 592872"/>
                <a:gd name="connsiteX146" fmla="*/ 299158 w 784828"/>
                <a:gd name="connsiteY146" fmla="*/ 397031 h 592872"/>
                <a:gd name="connsiteX147" fmla="*/ 291771 w 784828"/>
                <a:gd name="connsiteY147" fmla="*/ 393338 h 592872"/>
                <a:gd name="connsiteX148" fmla="*/ 282538 w 784828"/>
                <a:gd name="connsiteY148" fmla="*/ 387798 h 592872"/>
                <a:gd name="connsiteX149" fmla="*/ 280691 w 784828"/>
                <a:gd name="connsiteY149" fmla="*/ 380411 h 592872"/>
                <a:gd name="connsiteX150" fmla="*/ 275151 w 784828"/>
                <a:gd name="connsiteY150" fmla="*/ 374871 h 592872"/>
                <a:gd name="connsiteX151" fmla="*/ 271458 w 784828"/>
                <a:gd name="connsiteY151" fmla="*/ 361945 h 592872"/>
                <a:gd name="connsiteX152" fmla="*/ 264072 w 784828"/>
                <a:gd name="connsiteY152" fmla="*/ 352712 h 592872"/>
                <a:gd name="connsiteX153" fmla="*/ 254838 w 784828"/>
                <a:gd name="connsiteY153" fmla="*/ 343478 h 592872"/>
                <a:gd name="connsiteX154" fmla="*/ 249298 w 784828"/>
                <a:gd name="connsiteY154" fmla="*/ 341632 h 592872"/>
                <a:gd name="connsiteX155" fmla="*/ 245605 w 784828"/>
                <a:gd name="connsiteY155" fmla="*/ 336092 h 592872"/>
                <a:gd name="connsiteX156" fmla="*/ 240065 w 784828"/>
                <a:gd name="connsiteY156" fmla="*/ 332398 h 592872"/>
                <a:gd name="connsiteX157" fmla="*/ 228985 w 784828"/>
                <a:gd name="connsiteY157" fmla="*/ 323165 h 592872"/>
                <a:gd name="connsiteX158" fmla="*/ 225292 w 784828"/>
                <a:gd name="connsiteY158" fmla="*/ 317625 h 592872"/>
                <a:gd name="connsiteX159" fmla="*/ 223445 w 784828"/>
                <a:gd name="connsiteY159" fmla="*/ 312085 h 592872"/>
                <a:gd name="connsiteX160" fmla="*/ 223445 w 784828"/>
                <a:gd name="connsiteY160" fmla="*/ 310238 h 592872"/>
                <a:gd name="connsiteX161" fmla="*/ 228985 w 784828"/>
                <a:gd name="connsiteY161" fmla="*/ 306545 h 592872"/>
                <a:gd name="connsiteX162" fmla="*/ 232678 w 784828"/>
                <a:gd name="connsiteY162" fmla="*/ 299159 h 592872"/>
                <a:gd name="connsiteX163" fmla="*/ 236372 w 784828"/>
                <a:gd name="connsiteY163" fmla="*/ 289925 h 592872"/>
                <a:gd name="connsiteX164" fmla="*/ 236372 w 784828"/>
                <a:gd name="connsiteY164" fmla="*/ 276999 h 592872"/>
                <a:gd name="connsiteX165" fmla="*/ 230832 w 784828"/>
                <a:gd name="connsiteY165" fmla="*/ 265919 h 592872"/>
                <a:gd name="connsiteX166" fmla="*/ 221598 w 784828"/>
                <a:gd name="connsiteY166" fmla="*/ 256685 h 592872"/>
                <a:gd name="connsiteX167" fmla="*/ 210519 w 784828"/>
                <a:gd name="connsiteY167" fmla="*/ 251145 h 592872"/>
                <a:gd name="connsiteX168" fmla="*/ 197592 w 784828"/>
                <a:gd name="connsiteY168" fmla="*/ 249299 h 592872"/>
                <a:gd name="connsiteX169" fmla="*/ 186512 w 784828"/>
                <a:gd name="connsiteY169" fmla="*/ 247452 h 592872"/>
                <a:gd name="connsiteX170" fmla="*/ 168046 w 784828"/>
                <a:gd name="connsiteY170" fmla="*/ 245606 h 592872"/>
                <a:gd name="connsiteX171" fmla="*/ 151426 w 784828"/>
                <a:gd name="connsiteY171" fmla="*/ 241912 h 592872"/>
                <a:gd name="connsiteX172" fmla="*/ 136652 w 784828"/>
                <a:gd name="connsiteY172" fmla="*/ 234526 h 592872"/>
                <a:gd name="connsiteX173" fmla="*/ 121879 w 784828"/>
                <a:gd name="connsiteY173" fmla="*/ 225292 h 592872"/>
                <a:gd name="connsiteX174" fmla="*/ 110799 w 784828"/>
                <a:gd name="connsiteY174" fmla="*/ 212366 h 592872"/>
                <a:gd name="connsiteX175" fmla="*/ 94179 w 784828"/>
                <a:gd name="connsiteY175" fmla="*/ 195746 h 592872"/>
                <a:gd name="connsiteX176" fmla="*/ 83100 w 784828"/>
                <a:gd name="connsiteY176" fmla="*/ 188359 h 592872"/>
                <a:gd name="connsiteX177" fmla="*/ 70173 w 784828"/>
                <a:gd name="connsiteY177" fmla="*/ 180973 h 592872"/>
                <a:gd name="connsiteX178" fmla="*/ 51706 w 784828"/>
                <a:gd name="connsiteY178" fmla="*/ 177279 h 592872"/>
                <a:gd name="connsiteX179" fmla="*/ 42473 w 784828"/>
                <a:gd name="connsiteY179" fmla="*/ 173586 h 592872"/>
                <a:gd name="connsiteX180" fmla="*/ 33240 w 784828"/>
                <a:gd name="connsiteY180" fmla="*/ 173586 h 592872"/>
                <a:gd name="connsiteX181" fmla="*/ 25853 w 784828"/>
                <a:gd name="connsiteY181" fmla="*/ 177279 h 592872"/>
                <a:gd name="connsiteX182" fmla="*/ 18467 w 784828"/>
                <a:gd name="connsiteY182" fmla="*/ 179126 h 592872"/>
                <a:gd name="connsiteX183" fmla="*/ 11080 w 784828"/>
                <a:gd name="connsiteY183" fmla="*/ 180973 h 592872"/>
                <a:gd name="connsiteX184" fmla="*/ 7387 w 784828"/>
                <a:gd name="connsiteY184" fmla="*/ 180973 h 592872"/>
                <a:gd name="connsiteX185" fmla="*/ 5540 w 784828"/>
                <a:gd name="connsiteY185" fmla="*/ 179126 h 592872"/>
                <a:gd name="connsiteX186" fmla="*/ 1847 w 784828"/>
                <a:gd name="connsiteY186" fmla="*/ 173586 h 592872"/>
                <a:gd name="connsiteX187" fmla="*/ 0 w 784828"/>
                <a:gd name="connsiteY187" fmla="*/ 160659 h 592872"/>
                <a:gd name="connsiteX188" fmla="*/ 9233 w 784828"/>
                <a:gd name="connsiteY188" fmla="*/ 155119 h 592872"/>
                <a:gd name="connsiteX189" fmla="*/ 18467 w 784828"/>
                <a:gd name="connsiteY189" fmla="*/ 149579 h 592872"/>
                <a:gd name="connsiteX190" fmla="*/ 25853 w 784828"/>
                <a:gd name="connsiteY190" fmla="*/ 147733 h 592872"/>
                <a:gd name="connsiteX191" fmla="*/ 33240 w 784828"/>
                <a:gd name="connsiteY191" fmla="*/ 147733 h 592872"/>
                <a:gd name="connsiteX192" fmla="*/ 48013 w 784828"/>
                <a:gd name="connsiteY192" fmla="*/ 155119 h 592872"/>
                <a:gd name="connsiteX193" fmla="*/ 49860 w 784828"/>
                <a:gd name="connsiteY193" fmla="*/ 155119 h 592872"/>
                <a:gd name="connsiteX194" fmla="*/ 62786 w 784828"/>
                <a:gd name="connsiteY194" fmla="*/ 162506 h 592872"/>
                <a:gd name="connsiteX195" fmla="*/ 83100 w 784828"/>
                <a:gd name="connsiteY195" fmla="*/ 162506 h 592872"/>
                <a:gd name="connsiteX196" fmla="*/ 99719 w 784828"/>
                <a:gd name="connsiteY196" fmla="*/ 160659 h 592872"/>
                <a:gd name="connsiteX197" fmla="*/ 116339 w 784828"/>
                <a:gd name="connsiteY197" fmla="*/ 155119 h 592872"/>
                <a:gd name="connsiteX198" fmla="*/ 127419 w 784828"/>
                <a:gd name="connsiteY198" fmla="*/ 149579 h 592872"/>
                <a:gd name="connsiteX199" fmla="*/ 134806 w 784828"/>
                <a:gd name="connsiteY199" fmla="*/ 140346 h 592872"/>
                <a:gd name="connsiteX200" fmla="*/ 142192 w 784828"/>
                <a:gd name="connsiteY200" fmla="*/ 134806 h 592872"/>
                <a:gd name="connsiteX201" fmla="*/ 144039 w 784828"/>
                <a:gd name="connsiteY201" fmla="*/ 121880 h 592872"/>
                <a:gd name="connsiteX202" fmla="*/ 145886 w 784828"/>
                <a:gd name="connsiteY202" fmla="*/ 114493 h 592872"/>
                <a:gd name="connsiteX203" fmla="*/ 144039 w 784828"/>
                <a:gd name="connsiteY203" fmla="*/ 108953 h 592872"/>
                <a:gd name="connsiteX204" fmla="*/ 138499 w 784828"/>
                <a:gd name="connsiteY204" fmla="*/ 96026 h 592872"/>
                <a:gd name="connsiteX205" fmla="*/ 134806 w 784828"/>
                <a:gd name="connsiteY205" fmla="*/ 92333 h 592872"/>
                <a:gd name="connsiteX206" fmla="*/ 134806 w 784828"/>
                <a:gd name="connsiteY206" fmla="*/ 86793 h 592872"/>
                <a:gd name="connsiteX207" fmla="*/ 134806 w 784828"/>
                <a:gd name="connsiteY207" fmla="*/ 81253 h 592872"/>
                <a:gd name="connsiteX208" fmla="*/ 138499 w 784828"/>
                <a:gd name="connsiteY208" fmla="*/ 79406 h 592872"/>
                <a:gd name="connsiteX209" fmla="*/ 153272 w 784828"/>
                <a:gd name="connsiteY209" fmla="*/ 75713 h 592872"/>
                <a:gd name="connsiteX210" fmla="*/ 164352 w 784828"/>
                <a:gd name="connsiteY210" fmla="*/ 70173 h 592872"/>
                <a:gd name="connsiteX211" fmla="*/ 188359 w 784828"/>
                <a:gd name="connsiteY211" fmla="*/ 59093 h 592872"/>
                <a:gd name="connsiteX212" fmla="*/ 203132 w 784828"/>
                <a:gd name="connsiteY212" fmla="*/ 51707 h 592872"/>
                <a:gd name="connsiteX213" fmla="*/ 216059 w 784828"/>
                <a:gd name="connsiteY213" fmla="*/ 44320 h 592872"/>
                <a:gd name="connsiteX214" fmla="*/ 232678 w 784828"/>
                <a:gd name="connsiteY214" fmla="*/ 42473 h 592872"/>
                <a:gd name="connsiteX215" fmla="*/ 252992 w 784828"/>
                <a:gd name="connsiteY215" fmla="*/ 36933 h 592872"/>
                <a:gd name="connsiteX216" fmla="*/ 258532 w 784828"/>
                <a:gd name="connsiteY216" fmla="*/ 35087 h 592872"/>
                <a:gd name="connsiteX217" fmla="*/ 280691 w 784828"/>
                <a:gd name="connsiteY217" fmla="*/ 33240 h 592872"/>
                <a:gd name="connsiteX218" fmla="*/ 306545 w 784828"/>
                <a:gd name="connsiteY218" fmla="*/ 25853 h 592872"/>
                <a:gd name="connsiteX219" fmla="*/ 319471 w 784828"/>
                <a:gd name="connsiteY219" fmla="*/ 20313 h 592872"/>
                <a:gd name="connsiteX220" fmla="*/ 334244 w 784828"/>
                <a:gd name="connsiteY220" fmla="*/ 16620 h 592872"/>
                <a:gd name="connsiteX221" fmla="*/ 347171 w 784828"/>
                <a:gd name="connsiteY221" fmla="*/ 7387 h 592872"/>
                <a:gd name="connsiteX222" fmla="*/ 356404 w 784828"/>
                <a:gd name="connsiteY222" fmla="*/ 0 h 592872"/>
                <a:gd name="connsiteX0" fmla="*/ 356404 w 784828"/>
                <a:gd name="connsiteY0" fmla="*/ 0 h 592872"/>
                <a:gd name="connsiteX1" fmla="*/ 360097 w 784828"/>
                <a:gd name="connsiteY1" fmla="*/ 0 h 592872"/>
                <a:gd name="connsiteX2" fmla="*/ 367484 w 784828"/>
                <a:gd name="connsiteY2" fmla="*/ 0 h 592872"/>
                <a:gd name="connsiteX3" fmla="*/ 376717 w 784828"/>
                <a:gd name="connsiteY3" fmla="*/ 3694 h 592872"/>
                <a:gd name="connsiteX4" fmla="*/ 384104 w 784828"/>
                <a:gd name="connsiteY4" fmla="*/ 7387 h 592872"/>
                <a:gd name="connsiteX5" fmla="*/ 395184 w 784828"/>
                <a:gd name="connsiteY5" fmla="*/ 9234 h 592872"/>
                <a:gd name="connsiteX6" fmla="*/ 404417 w 784828"/>
                <a:gd name="connsiteY6" fmla="*/ 7387 h 592872"/>
                <a:gd name="connsiteX7" fmla="*/ 411804 w 784828"/>
                <a:gd name="connsiteY7" fmla="*/ 3694 h 592872"/>
                <a:gd name="connsiteX8" fmla="*/ 417344 w 784828"/>
                <a:gd name="connsiteY8" fmla="*/ 1847 h 592872"/>
                <a:gd name="connsiteX9" fmla="*/ 424730 w 784828"/>
                <a:gd name="connsiteY9" fmla="*/ 0 h 592872"/>
                <a:gd name="connsiteX10" fmla="*/ 430270 w 784828"/>
                <a:gd name="connsiteY10" fmla="*/ 0 h 592872"/>
                <a:gd name="connsiteX11" fmla="*/ 435810 w 784828"/>
                <a:gd name="connsiteY11" fmla="*/ 1847 h 592872"/>
                <a:gd name="connsiteX12" fmla="*/ 443197 w 784828"/>
                <a:gd name="connsiteY12" fmla="*/ 9234 h 592872"/>
                <a:gd name="connsiteX13" fmla="*/ 445043 w 784828"/>
                <a:gd name="connsiteY13" fmla="*/ 11080 h 592872"/>
                <a:gd name="connsiteX14" fmla="*/ 456123 w 784828"/>
                <a:gd name="connsiteY14" fmla="*/ 18467 h 592872"/>
                <a:gd name="connsiteX15" fmla="*/ 467203 w 784828"/>
                <a:gd name="connsiteY15" fmla="*/ 25853 h 592872"/>
                <a:gd name="connsiteX16" fmla="*/ 472743 w 784828"/>
                <a:gd name="connsiteY16" fmla="*/ 27700 h 592872"/>
                <a:gd name="connsiteX17" fmla="*/ 480130 w 784828"/>
                <a:gd name="connsiteY17" fmla="*/ 25853 h 592872"/>
                <a:gd name="connsiteX18" fmla="*/ 487517 w 784828"/>
                <a:gd name="connsiteY18" fmla="*/ 24007 h 592872"/>
                <a:gd name="connsiteX19" fmla="*/ 496750 w 784828"/>
                <a:gd name="connsiteY19" fmla="*/ 20313 h 592872"/>
                <a:gd name="connsiteX20" fmla="*/ 504136 w 784828"/>
                <a:gd name="connsiteY20" fmla="*/ 16620 h 592872"/>
                <a:gd name="connsiteX21" fmla="*/ 505983 w 784828"/>
                <a:gd name="connsiteY21" fmla="*/ 16620 h 592872"/>
                <a:gd name="connsiteX22" fmla="*/ 509676 w 784828"/>
                <a:gd name="connsiteY22" fmla="*/ 18467 h 592872"/>
                <a:gd name="connsiteX23" fmla="*/ 511523 w 784828"/>
                <a:gd name="connsiteY23" fmla="*/ 24007 h 592872"/>
                <a:gd name="connsiteX24" fmla="*/ 513370 w 784828"/>
                <a:gd name="connsiteY24" fmla="*/ 29547 h 592872"/>
                <a:gd name="connsiteX25" fmla="*/ 511523 w 784828"/>
                <a:gd name="connsiteY25" fmla="*/ 36933 h 592872"/>
                <a:gd name="connsiteX26" fmla="*/ 511523 w 784828"/>
                <a:gd name="connsiteY26" fmla="*/ 42473 h 592872"/>
                <a:gd name="connsiteX27" fmla="*/ 509676 w 784828"/>
                <a:gd name="connsiteY27" fmla="*/ 46167 h 592872"/>
                <a:gd name="connsiteX28" fmla="*/ 505983 w 784828"/>
                <a:gd name="connsiteY28" fmla="*/ 62787 h 592872"/>
                <a:gd name="connsiteX29" fmla="*/ 505983 w 784828"/>
                <a:gd name="connsiteY29" fmla="*/ 72020 h 592872"/>
                <a:gd name="connsiteX30" fmla="*/ 509676 w 784828"/>
                <a:gd name="connsiteY30" fmla="*/ 81253 h 592872"/>
                <a:gd name="connsiteX31" fmla="*/ 513370 w 784828"/>
                <a:gd name="connsiteY31" fmla="*/ 88640 h 592872"/>
                <a:gd name="connsiteX32" fmla="*/ 520756 w 784828"/>
                <a:gd name="connsiteY32" fmla="*/ 96026 h 592872"/>
                <a:gd name="connsiteX33" fmla="*/ 522603 w 784828"/>
                <a:gd name="connsiteY33" fmla="*/ 97873 h 592872"/>
                <a:gd name="connsiteX34" fmla="*/ 524450 w 784828"/>
                <a:gd name="connsiteY34" fmla="*/ 103413 h 592872"/>
                <a:gd name="connsiteX35" fmla="*/ 528143 w 784828"/>
                <a:gd name="connsiteY35" fmla="*/ 112646 h 592872"/>
                <a:gd name="connsiteX36" fmla="*/ 528143 w 784828"/>
                <a:gd name="connsiteY36" fmla="*/ 123726 h 592872"/>
                <a:gd name="connsiteX37" fmla="*/ 528143 w 784828"/>
                <a:gd name="connsiteY37" fmla="*/ 134806 h 592872"/>
                <a:gd name="connsiteX38" fmla="*/ 529990 w 784828"/>
                <a:gd name="connsiteY38" fmla="*/ 145886 h 592872"/>
                <a:gd name="connsiteX39" fmla="*/ 535529 w 784828"/>
                <a:gd name="connsiteY39" fmla="*/ 156966 h 592872"/>
                <a:gd name="connsiteX40" fmla="*/ 541069 w 784828"/>
                <a:gd name="connsiteY40" fmla="*/ 162506 h 592872"/>
                <a:gd name="connsiteX41" fmla="*/ 546609 w 784828"/>
                <a:gd name="connsiteY41" fmla="*/ 164353 h 592872"/>
                <a:gd name="connsiteX42" fmla="*/ 544763 w 784828"/>
                <a:gd name="connsiteY42" fmla="*/ 214212 h 592872"/>
                <a:gd name="connsiteX43" fmla="*/ 544763 w 784828"/>
                <a:gd name="connsiteY43" fmla="*/ 223446 h 592872"/>
                <a:gd name="connsiteX44" fmla="*/ 541069 w 784828"/>
                <a:gd name="connsiteY44" fmla="*/ 247452 h 592872"/>
                <a:gd name="connsiteX45" fmla="*/ 539223 w 784828"/>
                <a:gd name="connsiteY45" fmla="*/ 264072 h 592872"/>
                <a:gd name="connsiteX46" fmla="*/ 541069 w 784828"/>
                <a:gd name="connsiteY46" fmla="*/ 276999 h 592872"/>
                <a:gd name="connsiteX47" fmla="*/ 544763 w 784828"/>
                <a:gd name="connsiteY47" fmla="*/ 284385 h 592872"/>
                <a:gd name="connsiteX48" fmla="*/ 548456 w 784828"/>
                <a:gd name="connsiteY48" fmla="*/ 286232 h 592872"/>
                <a:gd name="connsiteX49" fmla="*/ 553996 w 784828"/>
                <a:gd name="connsiteY49" fmla="*/ 291772 h 592872"/>
                <a:gd name="connsiteX50" fmla="*/ 561383 w 784828"/>
                <a:gd name="connsiteY50" fmla="*/ 291772 h 592872"/>
                <a:gd name="connsiteX51" fmla="*/ 578003 w 784828"/>
                <a:gd name="connsiteY51" fmla="*/ 291772 h 592872"/>
                <a:gd name="connsiteX52" fmla="*/ 596469 w 784828"/>
                <a:gd name="connsiteY52" fmla="*/ 284385 h 592872"/>
                <a:gd name="connsiteX53" fmla="*/ 616782 w 784828"/>
                <a:gd name="connsiteY53" fmla="*/ 276999 h 592872"/>
                <a:gd name="connsiteX54" fmla="*/ 629709 w 784828"/>
                <a:gd name="connsiteY54" fmla="*/ 271459 h 592872"/>
                <a:gd name="connsiteX55" fmla="*/ 638942 w 784828"/>
                <a:gd name="connsiteY55" fmla="*/ 264072 h 592872"/>
                <a:gd name="connsiteX56" fmla="*/ 657409 w 784828"/>
                <a:gd name="connsiteY56" fmla="*/ 247452 h 592872"/>
                <a:gd name="connsiteX57" fmla="*/ 668489 w 784828"/>
                <a:gd name="connsiteY57" fmla="*/ 238219 h 592872"/>
                <a:gd name="connsiteX58" fmla="*/ 681415 w 784828"/>
                <a:gd name="connsiteY58" fmla="*/ 228986 h 592872"/>
                <a:gd name="connsiteX59" fmla="*/ 694342 w 784828"/>
                <a:gd name="connsiteY59" fmla="*/ 221599 h 592872"/>
                <a:gd name="connsiteX60" fmla="*/ 709115 w 784828"/>
                <a:gd name="connsiteY60" fmla="*/ 214212 h 592872"/>
                <a:gd name="connsiteX61" fmla="*/ 723888 w 784828"/>
                <a:gd name="connsiteY61" fmla="*/ 212366 h 592872"/>
                <a:gd name="connsiteX62" fmla="*/ 733121 w 784828"/>
                <a:gd name="connsiteY62" fmla="*/ 208672 h 592872"/>
                <a:gd name="connsiteX63" fmla="*/ 736815 w 784828"/>
                <a:gd name="connsiteY63" fmla="*/ 212366 h 592872"/>
                <a:gd name="connsiteX64" fmla="*/ 740508 w 784828"/>
                <a:gd name="connsiteY64" fmla="*/ 212366 h 592872"/>
                <a:gd name="connsiteX65" fmla="*/ 740508 w 784828"/>
                <a:gd name="connsiteY65" fmla="*/ 214212 h 592872"/>
                <a:gd name="connsiteX66" fmla="*/ 736815 w 784828"/>
                <a:gd name="connsiteY66" fmla="*/ 221599 h 592872"/>
                <a:gd name="connsiteX67" fmla="*/ 733121 w 784828"/>
                <a:gd name="connsiteY67" fmla="*/ 228986 h 592872"/>
                <a:gd name="connsiteX68" fmla="*/ 727581 w 784828"/>
                <a:gd name="connsiteY68" fmla="*/ 240066 h 592872"/>
                <a:gd name="connsiteX69" fmla="*/ 727581 w 784828"/>
                <a:gd name="connsiteY69" fmla="*/ 251145 h 592872"/>
                <a:gd name="connsiteX70" fmla="*/ 727581 w 784828"/>
                <a:gd name="connsiteY70" fmla="*/ 260379 h 592872"/>
                <a:gd name="connsiteX71" fmla="*/ 733121 w 784828"/>
                <a:gd name="connsiteY71" fmla="*/ 271459 h 592872"/>
                <a:gd name="connsiteX72" fmla="*/ 736815 w 784828"/>
                <a:gd name="connsiteY72" fmla="*/ 275152 h 592872"/>
                <a:gd name="connsiteX73" fmla="*/ 742355 w 784828"/>
                <a:gd name="connsiteY73" fmla="*/ 276999 h 592872"/>
                <a:gd name="connsiteX74" fmla="*/ 749741 w 784828"/>
                <a:gd name="connsiteY74" fmla="*/ 280692 h 592872"/>
                <a:gd name="connsiteX75" fmla="*/ 758975 w 784828"/>
                <a:gd name="connsiteY75" fmla="*/ 282539 h 592872"/>
                <a:gd name="connsiteX76" fmla="*/ 760821 w 784828"/>
                <a:gd name="connsiteY76" fmla="*/ 280692 h 592872"/>
                <a:gd name="connsiteX77" fmla="*/ 768208 w 784828"/>
                <a:gd name="connsiteY77" fmla="*/ 280692 h 592872"/>
                <a:gd name="connsiteX78" fmla="*/ 770054 w 784828"/>
                <a:gd name="connsiteY78" fmla="*/ 282539 h 592872"/>
                <a:gd name="connsiteX79" fmla="*/ 770054 w 784828"/>
                <a:gd name="connsiteY79" fmla="*/ 284385 h 592872"/>
                <a:gd name="connsiteX80" fmla="*/ 768208 w 784828"/>
                <a:gd name="connsiteY80" fmla="*/ 286232 h 592872"/>
                <a:gd name="connsiteX81" fmla="*/ 760821 w 784828"/>
                <a:gd name="connsiteY81" fmla="*/ 289925 h 592872"/>
                <a:gd name="connsiteX82" fmla="*/ 751588 w 784828"/>
                <a:gd name="connsiteY82" fmla="*/ 291772 h 592872"/>
                <a:gd name="connsiteX83" fmla="*/ 740508 w 784828"/>
                <a:gd name="connsiteY83" fmla="*/ 293619 h 592872"/>
                <a:gd name="connsiteX84" fmla="*/ 729428 w 784828"/>
                <a:gd name="connsiteY84" fmla="*/ 299159 h 592872"/>
                <a:gd name="connsiteX85" fmla="*/ 725735 w 784828"/>
                <a:gd name="connsiteY85" fmla="*/ 301005 h 592872"/>
                <a:gd name="connsiteX86" fmla="*/ 720195 w 784828"/>
                <a:gd name="connsiteY86" fmla="*/ 306545 h 592872"/>
                <a:gd name="connsiteX87" fmla="*/ 718348 w 784828"/>
                <a:gd name="connsiteY87" fmla="*/ 312085 h 592872"/>
                <a:gd name="connsiteX88" fmla="*/ 718348 w 784828"/>
                <a:gd name="connsiteY88" fmla="*/ 319472 h 592872"/>
                <a:gd name="connsiteX89" fmla="*/ 720195 w 784828"/>
                <a:gd name="connsiteY89" fmla="*/ 326858 h 592872"/>
                <a:gd name="connsiteX90" fmla="*/ 725735 w 784828"/>
                <a:gd name="connsiteY90" fmla="*/ 334245 h 592872"/>
                <a:gd name="connsiteX91" fmla="*/ 733121 w 784828"/>
                <a:gd name="connsiteY91" fmla="*/ 339785 h 592872"/>
                <a:gd name="connsiteX92" fmla="*/ 740508 w 784828"/>
                <a:gd name="connsiteY92" fmla="*/ 343478 h 592872"/>
                <a:gd name="connsiteX93" fmla="*/ 753435 w 784828"/>
                <a:gd name="connsiteY93" fmla="*/ 345325 h 592872"/>
                <a:gd name="connsiteX94" fmla="*/ 768208 w 784828"/>
                <a:gd name="connsiteY94" fmla="*/ 345325 h 592872"/>
                <a:gd name="connsiteX95" fmla="*/ 775594 w 784828"/>
                <a:gd name="connsiteY95" fmla="*/ 345325 h 592872"/>
                <a:gd name="connsiteX96" fmla="*/ 779288 w 784828"/>
                <a:gd name="connsiteY96" fmla="*/ 374871 h 592872"/>
                <a:gd name="connsiteX97" fmla="*/ 782981 w 784828"/>
                <a:gd name="connsiteY97" fmla="*/ 387798 h 592872"/>
                <a:gd name="connsiteX98" fmla="*/ 784828 w 784828"/>
                <a:gd name="connsiteY98" fmla="*/ 397031 h 592872"/>
                <a:gd name="connsiteX99" fmla="*/ 782981 w 784828"/>
                <a:gd name="connsiteY99" fmla="*/ 404418 h 592872"/>
                <a:gd name="connsiteX100" fmla="*/ 777441 w 784828"/>
                <a:gd name="connsiteY100" fmla="*/ 411805 h 592872"/>
                <a:gd name="connsiteX101" fmla="*/ 768208 w 784828"/>
                <a:gd name="connsiteY101" fmla="*/ 417345 h 592872"/>
                <a:gd name="connsiteX102" fmla="*/ 755281 w 784828"/>
                <a:gd name="connsiteY102" fmla="*/ 422884 h 592872"/>
                <a:gd name="connsiteX103" fmla="*/ 742355 w 784828"/>
                <a:gd name="connsiteY103" fmla="*/ 430271 h 592872"/>
                <a:gd name="connsiteX104" fmla="*/ 716502 w 784828"/>
                <a:gd name="connsiteY104" fmla="*/ 437658 h 592872"/>
                <a:gd name="connsiteX105" fmla="*/ 710962 w 784828"/>
                <a:gd name="connsiteY105" fmla="*/ 439504 h 592872"/>
                <a:gd name="connsiteX106" fmla="*/ 699882 w 784828"/>
                <a:gd name="connsiteY106" fmla="*/ 445044 h 592872"/>
                <a:gd name="connsiteX107" fmla="*/ 690648 w 784828"/>
                <a:gd name="connsiteY107" fmla="*/ 448738 h 592872"/>
                <a:gd name="connsiteX108" fmla="*/ 683262 w 784828"/>
                <a:gd name="connsiteY108" fmla="*/ 448738 h 592872"/>
                <a:gd name="connsiteX109" fmla="*/ 677722 w 784828"/>
                <a:gd name="connsiteY109" fmla="*/ 446891 h 592872"/>
                <a:gd name="connsiteX110" fmla="*/ 674029 w 784828"/>
                <a:gd name="connsiteY110" fmla="*/ 445044 h 592872"/>
                <a:gd name="connsiteX111" fmla="*/ 666642 w 784828"/>
                <a:gd name="connsiteY111" fmla="*/ 443198 h 592872"/>
                <a:gd name="connsiteX112" fmla="*/ 657409 w 784828"/>
                <a:gd name="connsiteY112" fmla="*/ 439504 h 592872"/>
                <a:gd name="connsiteX113" fmla="*/ 650022 w 784828"/>
                <a:gd name="connsiteY113" fmla="*/ 443198 h 592872"/>
                <a:gd name="connsiteX114" fmla="*/ 642635 w 784828"/>
                <a:gd name="connsiteY114" fmla="*/ 445044 h 592872"/>
                <a:gd name="connsiteX115" fmla="*/ 638942 w 784828"/>
                <a:gd name="connsiteY115" fmla="*/ 446891 h 592872"/>
                <a:gd name="connsiteX116" fmla="*/ 633402 w 784828"/>
                <a:gd name="connsiteY116" fmla="*/ 454278 h 592872"/>
                <a:gd name="connsiteX117" fmla="*/ 631556 w 784828"/>
                <a:gd name="connsiteY117" fmla="*/ 461664 h 592872"/>
                <a:gd name="connsiteX118" fmla="*/ 629709 w 784828"/>
                <a:gd name="connsiteY118" fmla="*/ 470898 h 592872"/>
                <a:gd name="connsiteX119" fmla="*/ 629709 w 784828"/>
                <a:gd name="connsiteY119" fmla="*/ 480131 h 592872"/>
                <a:gd name="connsiteX120" fmla="*/ 631556 w 784828"/>
                <a:gd name="connsiteY120" fmla="*/ 498597 h 592872"/>
                <a:gd name="connsiteX121" fmla="*/ 633402 w 784828"/>
                <a:gd name="connsiteY121" fmla="*/ 515217 h 592872"/>
                <a:gd name="connsiteX122" fmla="*/ 633402 w 784828"/>
                <a:gd name="connsiteY122" fmla="*/ 522604 h 592872"/>
                <a:gd name="connsiteX123" fmla="*/ 631556 w 784828"/>
                <a:gd name="connsiteY123" fmla="*/ 531837 h 592872"/>
                <a:gd name="connsiteX124" fmla="*/ 629780 w 784828"/>
                <a:gd name="connsiteY124" fmla="*/ 534679 h 592872"/>
                <a:gd name="connsiteX125" fmla="*/ 578096 w 784828"/>
                <a:gd name="connsiteY125" fmla="*/ 592779 h 592872"/>
                <a:gd name="connsiteX126" fmla="*/ 584198 w 784828"/>
                <a:gd name="connsiteY126" fmla="*/ 541334 h 592872"/>
                <a:gd name="connsiteX127" fmla="*/ 542923 w 784828"/>
                <a:gd name="connsiteY127" fmla="*/ 500059 h 592872"/>
                <a:gd name="connsiteX128" fmla="*/ 504823 w 784828"/>
                <a:gd name="connsiteY128" fmla="*/ 519109 h 592872"/>
                <a:gd name="connsiteX129" fmla="*/ 457198 w 784828"/>
                <a:gd name="connsiteY129" fmla="*/ 477834 h 592872"/>
                <a:gd name="connsiteX130" fmla="*/ 452823 w 784828"/>
                <a:gd name="connsiteY130" fmla="*/ 474709 h 592872"/>
                <a:gd name="connsiteX131" fmla="*/ 452430 w 784828"/>
                <a:gd name="connsiteY131" fmla="*/ 472744 h 592872"/>
                <a:gd name="connsiteX132" fmla="*/ 443197 w 784828"/>
                <a:gd name="connsiteY132" fmla="*/ 459818 h 592872"/>
                <a:gd name="connsiteX133" fmla="*/ 430270 w 784828"/>
                <a:gd name="connsiteY133" fmla="*/ 443198 h 592872"/>
                <a:gd name="connsiteX134" fmla="*/ 415497 w 784828"/>
                <a:gd name="connsiteY134" fmla="*/ 426578 h 592872"/>
                <a:gd name="connsiteX135" fmla="*/ 404417 w 784828"/>
                <a:gd name="connsiteY135" fmla="*/ 421038 h 592872"/>
                <a:gd name="connsiteX136" fmla="*/ 395184 w 784828"/>
                <a:gd name="connsiteY136" fmla="*/ 417345 h 592872"/>
                <a:gd name="connsiteX137" fmla="*/ 385951 w 784828"/>
                <a:gd name="connsiteY137" fmla="*/ 417345 h 592872"/>
                <a:gd name="connsiteX138" fmla="*/ 374871 w 784828"/>
                <a:gd name="connsiteY138" fmla="*/ 417345 h 592872"/>
                <a:gd name="connsiteX139" fmla="*/ 356404 w 784828"/>
                <a:gd name="connsiteY139" fmla="*/ 421038 h 592872"/>
                <a:gd name="connsiteX140" fmla="*/ 341631 w 784828"/>
                <a:gd name="connsiteY140" fmla="*/ 422884 h 592872"/>
                <a:gd name="connsiteX141" fmla="*/ 330551 w 784828"/>
                <a:gd name="connsiteY141" fmla="*/ 426578 h 592872"/>
                <a:gd name="connsiteX142" fmla="*/ 325011 w 784828"/>
                <a:gd name="connsiteY142" fmla="*/ 422884 h 592872"/>
                <a:gd name="connsiteX143" fmla="*/ 319471 w 784828"/>
                <a:gd name="connsiteY143" fmla="*/ 421038 h 592872"/>
                <a:gd name="connsiteX144" fmla="*/ 313931 w 784828"/>
                <a:gd name="connsiteY144" fmla="*/ 413651 h 592872"/>
                <a:gd name="connsiteX145" fmla="*/ 304698 w 784828"/>
                <a:gd name="connsiteY145" fmla="*/ 402571 h 592872"/>
                <a:gd name="connsiteX146" fmla="*/ 299158 w 784828"/>
                <a:gd name="connsiteY146" fmla="*/ 397031 h 592872"/>
                <a:gd name="connsiteX147" fmla="*/ 291771 w 784828"/>
                <a:gd name="connsiteY147" fmla="*/ 393338 h 592872"/>
                <a:gd name="connsiteX148" fmla="*/ 282538 w 784828"/>
                <a:gd name="connsiteY148" fmla="*/ 387798 h 592872"/>
                <a:gd name="connsiteX149" fmla="*/ 280691 w 784828"/>
                <a:gd name="connsiteY149" fmla="*/ 380411 h 592872"/>
                <a:gd name="connsiteX150" fmla="*/ 275151 w 784828"/>
                <a:gd name="connsiteY150" fmla="*/ 374871 h 592872"/>
                <a:gd name="connsiteX151" fmla="*/ 271458 w 784828"/>
                <a:gd name="connsiteY151" fmla="*/ 361945 h 592872"/>
                <a:gd name="connsiteX152" fmla="*/ 264072 w 784828"/>
                <a:gd name="connsiteY152" fmla="*/ 352712 h 592872"/>
                <a:gd name="connsiteX153" fmla="*/ 254838 w 784828"/>
                <a:gd name="connsiteY153" fmla="*/ 343478 h 592872"/>
                <a:gd name="connsiteX154" fmla="*/ 249298 w 784828"/>
                <a:gd name="connsiteY154" fmla="*/ 341632 h 592872"/>
                <a:gd name="connsiteX155" fmla="*/ 245605 w 784828"/>
                <a:gd name="connsiteY155" fmla="*/ 336092 h 592872"/>
                <a:gd name="connsiteX156" fmla="*/ 240065 w 784828"/>
                <a:gd name="connsiteY156" fmla="*/ 332398 h 592872"/>
                <a:gd name="connsiteX157" fmla="*/ 228985 w 784828"/>
                <a:gd name="connsiteY157" fmla="*/ 323165 h 592872"/>
                <a:gd name="connsiteX158" fmla="*/ 225292 w 784828"/>
                <a:gd name="connsiteY158" fmla="*/ 317625 h 592872"/>
                <a:gd name="connsiteX159" fmla="*/ 223445 w 784828"/>
                <a:gd name="connsiteY159" fmla="*/ 312085 h 592872"/>
                <a:gd name="connsiteX160" fmla="*/ 223445 w 784828"/>
                <a:gd name="connsiteY160" fmla="*/ 310238 h 592872"/>
                <a:gd name="connsiteX161" fmla="*/ 228985 w 784828"/>
                <a:gd name="connsiteY161" fmla="*/ 306545 h 592872"/>
                <a:gd name="connsiteX162" fmla="*/ 232678 w 784828"/>
                <a:gd name="connsiteY162" fmla="*/ 299159 h 592872"/>
                <a:gd name="connsiteX163" fmla="*/ 236372 w 784828"/>
                <a:gd name="connsiteY163" fmla="*/ 289925 h 592872"/>
                <a:gd name="connsiteX164" fmla="*/ 236372 w 784828"/>
                <a:gd name="connsiteY164" fmla="*/ 276999 h 592872"/>
                <a:gd name="connsiteX165" fmla="*/ 230832 w 784828"/>
                <a:gd name="connsiteY165" fmla="*/ 265919 h 592872"/>
                <a:gd name="connsiteX166" fmla="*/ 221598 w 784828"/>
                <a:gd name="connsiteY166" fmla="*/ 256685 h 592872"/>
                <a:gd name="connsiteX167" fmla="*/ 210519 w 784828"/>
                <a:gd name="connsiteY167" fmla="*/ 251145 h 592872"/>
                <a:gd name="connsiteX168" fmla="*/ 197592 w 784828"/>
                <a:gd name="connsiteY168" fmla="*/ 249299 h 592872"/>
                <a:gd name="connsiteX169" fmla="*/ 186512 w 784828"/>
                <a:gd name="connsiteY169" fmla="*/ 247452 h 592872"/>
                <a:gd name="connsiteX170" fmla="*/ 168046 w 784828"/>
                <a:gd name="connsiteY170" fmla="*/ 245606 h 592872"/>
                <a:gd name="connsiteX171" fmla="*/ 151426 w 784828"/>
                <a:gd name="connsiteY171" fmla="*/ 241912 h 592872"/>
                <a:gd name="connsiteX172" fmla="*/ 136652 w 784828"/>
                <a:gd name="connsiteY172" fmla="*/ 234526 h 592872"/>
                <a:gd name="connsiteX173" fmla="*/ 121879 w 784828"/>
                <a:gd name="connsiteY173" fmla="*/ 225292 h 592872"/>
                <a:gd name="connsiteX174" fmla="*/ 110799 w 784828"/>
                <a:gd name="connsiteY174" fmla="*/ 212366 h 592872"/>
                <a:gd name="connsiteX175" fmla="*/ 94179 w 784828"/>
                <a:gd name="connsiteY175" fmla="*/ 195746 h 592872"/>
                <a:gd name="connsiteX176" fmla="*/ 83100 w 784828"/>
                <a:gd name="connsiteY176" fmla="*/ 188359 h 592872"/>
                <a:gd name="connsiteX177" fmla="*/ 70173 w 784828"/>
                <a:gd name="connsiteY177" fmla="*/ 180973 h 592872"/>
                <a:gd name="connsiteX178" fmla="*/ 51706 w 784828"/>
                <a:gd name="connsiteY178" fmla="*/ 177279 h 592872"/>
                <a:gd name="connsiteX179" fmla="*/ 42473 w 784828"/>
                <a:gd name="connsiteY179" fmla="*/ 173586 h 592872"/>
                <a:gd name="connsiteX180" fmla="*/ 33240 w 784828"/>
                <a:gd name="connsiteY180" fmla="*/ 173586 h 592872"/>
                <a:gd name="connsiteX181" fmla="*/ 25853 w 784828"/>
                <a:gd name="connsiteY181" fmla="*/ 177279 h 592872"/>
                <a:gd name="connsiteX182" fmla="*/ 18467 w 784828"/>
                <a:gd name="connsiteY182" fmla="*/ 179126 h 592872"/>
                <a:gd name="connsiteX183" fmla="*/ 11080 w 784828"/>
                <a:gd name="connsiteY183" fmla="*/ 180973 h 592872"/>
                <a:gd name="connsiteX184" fmla="*/ 7387 w 784828"/>
                <a:gd name="connsiteY184" fmla="*/ 180973 h 592872"/>
                <a:gd name="connsiteX185" fmla="*/ 5540 w 784828"/>
                <a:gd name="connsiteY185" fmla="*/ 179126 h 592872"/>
                <a:gd name="connsiteX186" fmla="*/ 1847 w 784828"/>
                <a:gd name="connsiteY186" fmla="*/ 173586 h 592872"/>
                <a:gd name="connsiteX187" fmla="*/ 0 w 784828"/>
                <a:gd name="connsiteY187" fmla="*/ 160659 h 592872"/>
                <a:gd name="connsiteX188" fmla="*/ 9233 w 784828"/>
                <a:gd name="connsiteY188" fmla="*/ 155119 h 592872"/>
                <a:gd name="connsiteX189" fmla="*/ 18467 w 784828"/>
                <a:gd name="connsiteY189" fmla="*/ 149579 h 592872"/>
                <a:gd name="connsiteX190" fmla="*/ 25853 w 784828"/>
                <a:gd name="connsiteY190" fmla="*/ 147733 h 592872"/>
                <a:gd name="connsiteX191" fmla="*/ 33240 w 784828"/>
                <a:gd name="connsiteY191" fmla="*/ 147733 h 592872"/>
                <a:gd name="connsiteX192" fmla="*/ 48013 w 784828"/>
                <a:gd name="connsiteY192" fmla="*/ 155119 h 592872"/>
                <a:gd name="connsiteX193" fmla="*/ 49860 w 784828"/>
                <a:gd name="connsiteY193" fmla="*/ 155119 h 592872"/>
                <a:gd name="connsiteX194" fmla="*/ 62786 w 784828"/>
                <a:gd name="connsiteY194" fmla="*/ 162506 h 592872"/>
                <a:gd name="connsiteX195" fmla="*/ 83100 w 784828"/>
                <a:gd name="connsiteY195" fmla="*/ 162506 h 592872"/>
                <a:gd name="connsiteX196" fmla="*/ 99719 w 784828"/>
                <a:gd name="connsiteY196" fmla="*/ 160659 h 592872"/>
                <a:gd name="connsiteX197" fmla="*/ 116339 w 784828"/>
                <a:gd name="connsiteY197" fmla="*/ 155119 h 592872"/>
                <a:gd name="connsiteX198" fmla="*/ 127419 w 784828"/>
                <a:gd name="connsiteY198" fmla="*/ 149579 h 592872"/>
                <a:gd name="connsiteX199" fmla="*/ 134806 w 784828"/>
                <a:gd name="connsiteY199" fmla="*/ 140346 h 592872"/>
                <a:gd name="connsiteX200" fmla="*/ 142192 w 784828"/>
                <a:gd name="connsiteY200" fmla="*/ 134806 h 592872"/>
                <a:gd name="connsiteX201" fmla="*/ 144039 w 784828"/>
                <a:gd name="connsiteY201" fmla="*/ 121880 h 592872"/>
                <a:gd name="connsiteX202" fmla="*/ 145886 w 784828"/>
                <a:gd name="connsiteY202" fmla="*/ 114493 h 592872"/>
                <a:gd name="connsiteX203" fmla="*/ 144039 w 784828"/>
                <a:gd name="connsiteY203" fmla="*/ 108953 h 592872"/>
                <a:gd name="connsiteX204" fmla="*/ 138499 w 784828"/>
                <a:gd name="connsiteY204" fmla="*/ 96026 h 592872"/>
                <a:gd name="connsiteX205" fmla="*/ 134806 w 784828"/>
                <a:gd name="connsiteY205" fmla="*/ 92333 h 592872"/>
                <a:gd name="connsiteX206" fmla="*/ 134806 w 784828"/>
                <a:gd name="connsiteY206" fmla="*/ 86793 h 592872"/>
                <a:gd name="connsiteX207" fmla="*/ 134806 w 784828"/>
                <a:gd name="connsiteY207" fmla="*/ 81253 h 592872"/>
                <a:gd name="connsiteX208" fmla="*/ 138499 w 784828"/>
                <a:gd name="connsiteY208" fmla="*/ 79406 h 592872"/>
                <a:gd name="connsiteX209" fmla="*/ 153272 w 784828"/>
                <a:gd name="connsiteY209" fmla="*/ 75713 h 592872"/>
                <a:gd name="connsiteX210" fmla="*/ 164352 w 784828"/>
                <a:gd name="connsiteY210" fmla="*/ 70173 h 592872"/>
                <a:gd name="connsiteX211" fmla="*/ 188359 w 784828"/>
                <a:gd name="connsiteY211" fmla="*/ 59093 h 592872"/>
                <a:gd name="connsiteX212" fmla="*/ 203132 w 784828"/>
                <a:gd name="connsiteY212" fmla="*/ 51707 h 592872"/>
                <a:gd name="connsiteX213" fmla="*/ 216059 w 784828"/>
                <a:gd name="connsiteY213" fmla="*/ 44320 h 592872"/>
                <a:gd name="connsiteX214" fmla="*/ 232678 w 784828"/>
                <a:gd name="connsiteY214" fmla="*/ 42473 h 592872"/>
                <a:gd name="connsiteX215" fmla="*/ 252992 w 784828"/>
                <a:gd name="connsiteY215" fmla="*/ 36933 h 592872"/>
                <a:gd name="connsiteX216" fmla="*/ 258532 w 784828"/>
                <a:gd name="connsiteY216" fmla="*/ 35087 h 592872"/>
                <a:gd name="connsiteX217" fmla="*/ 280691 w 784828"/>
                <a:gd name="connsiteY217" fmla="*/ 33240 h 592872"/>
                <a:gd name="connsiteX218" fmla="*/ 306545 w 784828"/>
                <a:gd name="connsiteY218" fmla="*/ 25853 h 592872"/>
                <a:gd name="connsiteX219" fmla="*/ 319471 w 784828"/>
                <a:gd name="connsiteY219" fmla="*/ 20313 h 592872"/>
                <a:gd name="connsiteX220" fmla="*/ 334244 w 784828"/>
                <a:gd name="connsiteY220" fmla="*/ 16620 h 592872"/>
                <a:gd name="connsiteX221" fmla="*/ 347171 w 784828"/>
                <a:gd name="connsiteY221" fmla="*/ 7387 h 592872"/>
                <a:gd name="connsiteX222" fmla="*/ 356404 w 784828"/>
                <a:gd name="connsiteY222" fmla="*/ 0 h 592872"/>
                <a:gd name="connsiteX0" fmla="*/ 356404 w 784828"/>
                <a:gd name="connsiteY0" fmla="*/ 0 h 592872"/>
                <a:gd name="connsiteX1" fmla="*/ 360097 w 784828"/>
                <a:gd name="connsiteY1" fmla="*/ 0 h 592872"/>
                <a:gd name="connsiteX2" fmla="*/ 367484 w 784828"/>
                <a:gd name="connsiteY2" fmla="*/ 0 h 592872"/>
                <a:gd name="connsiteX3" fmla="*/ 376717 w 784828"/>
                <a:gd name="connsiteY3" fmla="*/ 3694 h 592872"/>
                <a:gd name="connsiteX4" fmla="*/ 384104 w 784828"/>
                <a:gd name="connsiteY4" fmla="*/ 7387 h 592872"/>
                <a:gd name="connsiteX5" fmla="*/ 395184 w 784828"/>
                <a:gd name="connsiteY5" fmla="*/ 9234 h 592872"/>
                <a:gd name="connsiteX6" fmla="*/ 404417 w 784828"/>
                <a:gd name="connsiteY6" fmla="*/ 7387 h 592872"/>
                <a:gd name="connsiteX7" fmla="*/ 411804 w 784828"/>
                <a:gd name="connsiteY7" fmla="*/ 3694 h 592872"/>
                <a:gd name="connsiteX8" fmla="*/ 417344 w 784828"/>
                <a:gd name="connsiteY8" fmla="*/ 1847 h 592872"/>
                <a:gd name="connsiteX9" fmla="*/ 424730 w 784828"/>
                <a:gd name="connsiteY9" fmla="*/ 0 h 592872"/>
                <a:gd name="connsiteX10" fmla="*/ 430270 w 784828"/>
                <a:gd name="connsiteY10" fmla="*/ 0 h 592872"/>
                <a:gd name="connsiteX11" fmla="*/ 435810 w 784828"/>
                <a:gd name="connsiteY11" fmla="*/ 1847 h 592872"/>
                <a:gd name="connsiteX12" fmla="*/ 443197 w 784828"/>
                <a:gd name="connsiteY12" fmla="*/ 9234 h 592872"/>
                <a:gd name="connsiteX13" fmla="*/ 445043 w 784828"/>
                <a:gd name="connsiteY13" fmla="*/ 11080 h 592872"/>
                <a:gd name="connsiteX14" fmla="*/ 456123 w 784828"/>
                <a:gd name="connsiteY14" fmla="*/ 18467 h 592872"/>
                <a:gd name="connsiteX15" fmla="*/ 467203 w 784828"/>
                <a:gd name="connsiteY15" fmla="*/ 25853 h 592872"/>
                <a:gd name="connsiteX16" fmla="*/ 472743 w 784828"/>
                <a:gd name="connsiteY16" fmla="*/ 27700 h 592872"/>
                <a:gd name="connsiteX17" fmla="*/ 480130 w 784828"/>
                <a:gd name="connsiteY17" fmla="*/ 25853 h 592872"/>
                <a:gd name="connsiteX18" fmla="*/ 487517 w 784828"/>
                <a:gd name="connsiteY18" fmla="*/ 24007 h 592872"/>
                <a:gd name="connsiteX19" fmla="*/ 496750 w 784828"/>
                <a:gd name="connsiteY19" fmla="*/ 20313 h 592872"/>
                <a:gd name="connsiteX20" fmla="*/ 504136 w 784828"/>
                <a:gd name="connsiteY20" fmla="*/ 16620 h 592872"/>
                <a:gd name="connsiteX21" fmla="*/ 505983 w 784828"/>
                <a:gd name="connsiteY21" fmla="*/ 16620 h 592872"/>
                <a:gd name="connsiteX22" fmla="*/ 509676 w 784828"/>
                <a:gd name="connsiteY22" fmla="*/ 18467 h 592872"/>
                <a:gd name="connsiteX23" fmla="*/ 511523 w 784828"/>
                <a:gd name="connsiteY23" fmla="*/ 24007 h 592872"/>
                <a:gd name="connsiteX24" fmla="*/ 513370 w 784828"/>
                <a:gd name="connsiteY24" fmla="*/ 29547 h 592872"/>
                <a:gd name="connsiteX25" fmla="*/ 511523 w 784828"/>
                <a:gd name="connsiteY25" fmla="*/ 36933 h 592872"/>
                <a:gd name="connsiteX26" fmla="*/ 511523 w 784828"/>
                <a:gd name="connsiteY26" fmla="*/ 42473 h 592872"/>
                <a:gd name="connsiteX27" fmla="*/ 509676 w 784828"/>
                <a:gd name="connsiteY27" fmla="*/ 46167 h 592872"/>
                <a:gd name="connsiteX28" fmla="*/ 505983 w 784828"/>
                <a:gd name="connsiteY28" fmla="*/ 62787 h 592872"/>
                <a:gd name="connsiteX29" fmla="*/ 505983 w 784828"/>
                <a:gd name="connsiteY29" fmla="*/ 72020 h 592872"/>
                <a:gd name="connsiteX30" fmla="*/ 509676 w 784828"/>
                <a:gd name="connsiteY30" fmla="*/ 81253 h 592872"/>
                <a:gd name="connsiteX31" fmla="*/ 513370 w 784828"/>
                <a:gd name="connsiteY31" fmla="*/ 88640 h 592872"/>
                <a:gd name="connsiteX32" fmla="*/ 520756 w 784828"/>
                <a:gd name="connsiteY32" fmla="*/ 96026 h 592872"/>
                <a:gd name="connsiteX33" fmla="*/ 522603 w 784828"/>
                <a:gd name="connsiteY33" fmla="*/ 97873 h 592872"/>
                <a:gd name="connsiteX34" fmla="*/ 524450 w 784828"/>
                <a:gd name="connsiteY34" fmla="*/ 103413 h 592872"/>
                <a:gd name="connsiteX35" fmla="*/ 528143 w 784828"/>
                <a:gd name="connsiteY35" fmla="*/ 112646 h 592872"/>
                <a:gd name="connsiteX36" fmla="*/ 528143 w 784828"/>
                <a:gd name="connsiteY36" fmla="*/ 123726 h 592872"/>
                <a:gd name="connsiteX37" fmla="*/ 528143 w 784828"/>
                <a:gd name="connsiteY37" fmla="*/ 134806 h 592872"/>
                <a:gd name="connsiteX38" fmla="*/ 529990 w 784828"/>
                <a:gd name="connsiteY38" fmla="*/ 145886 h 592872"/>
                <a:gd name="connsiteX39" fmla="*/ 535529 w 784828"/>
                <a:gd name="connsiteY39" fmla="*/ 156966 h 592872"/>
                <a:gd name="connsiteX40" fmla="*/ 541069 w 784828"/>
                <a:gd name="connsiteY40" fmla="*/ 162506 h 592872"/>
                <a:gd name="connsiteX41" fmla="*/ 546609 w 784828"/>
                <a:gd name="connsiteY41" fmla="*/ 164353 h 592872"/>
                <a:gd name="connsiteX42" fmla="*/ 544763 w 784828"/>
                <a:gd name="connsiteY42" fmla="*/ 214212 h 592872"/>
                <a:gd name="connsiteX43" fmla="*/ 544763 w 784828"/>
                <a:gd name="connsiteY43" fmla="*/ 223446 h 592872"/>
                <a:gd name="connsiteX44" fmla="*/ 541069 w 784828"/>
                <a:gd name="connsiteY44" fmla="*/ 247452 h 592872"/>
                <a:gd name="connsiteX45" fmla="*/ 539223 w 784828"/>
                <a:gd name="connsiteY45" fmla="*/ 264072 h 592872"/>
                <a:gd name="connsiteX46" fmla="*/ 541069 w 784828"/>
                <a:gd name="connsiteY46" fmla="*/ 276999 h 592872"/>
                <a:gd name="connsiteX47" fmla="*/ 544763 w 784828"/>
                <a:gd name="connsiteY47" fmla="*/ 284385 h 592872"/>
                <a:gd name="connsiteX48" fmla="*/ 548456 w 784828"/>
                <a:gd name="connsiteY48" fmla="*/ 286232 h 592872"/>
                <a:gd name="connsiteX49" fmla="*/ 553996 w 784828"/>
                <a:gd name="connsiteY49" fmla="*/ 291772 h 592872"/>
                <a:gd name="connsiteX50" fmla="*/ 561383 w 784828"/>
                <a:gd name="connsiteY50" fmla="*/ 291772 h 592872"/>
                <a:gd name="connsiteX51" fmla="*/ 578003 w 784828"/>
                <a:gd name="connsiteY51" fmla="*/ 291772 h 592872"/>
                <a:gd name="connsiteX52" fmla="*/ 596469 w 784828"/>
                <a:gd name="connsiteY52" fmla="*/ 284385 h 592872"/>
                <a:gd name="connsiteX53" fmla="*/ 616782 w 784828"/>
                <a:gd name="connsiteY53" fmla="*/ 276999 h 592872"/>
                <a:gd name="connsiteX54" fmla="*/ 629709 w 784828"/>
                <a:gd name="connsiteY54" fmla="*/ 271459 h 592872"/>
                <a:gd name="connsiteX55" fmla="*/ 638942 w 784828"/>
                <a:gd name="connsiteY55" fmla="*/ 264072 h 592872"/>
                <a:gd name="connsiteX56" fmla="*/ 657409 w 784828"/>
                <a:gd name="connsiteY56" fmla="*/ 247452 h 592872"/>
                <a:gd name="connsiteX57" fmla="*/ 668489 w 784828"/>
                <a:gd name="connsiteY57" fmla="*/ 238219 h 592872"/>
                <a:gd name="connsiteX58" fmla="*/ 681415 w 784828"/>
                <a:gd name="connsiteY58" fmla="*/ 228986 h 592872"/>
                <a:gd name="connsiteX59" fmla="*/ 694342 w 784828"/>
                <a:gd name="connsiteY59" fmla="*/ 221599 h 592872"/>
                <a:gd name="connsiteX60" fmla="*/ 709115 w 784828"/>
                <a:gd name="connsiteY60" fmla="*/ 214212 h 592872"/>
                <a:gd name="connsiteX61" fmla="*/ 723888 w 784828"/>
                <a:gd name="connsiteY61" fmla="*/ 212366 h 592872"/>
                <a:gd name="connsiteX62" fmla="*/ 733121 w 784828"/>
                <a:gd name="connsiteY62" fmla="*/ 208672 h 592872"/>
                <a:gd name="connsiteX63" fmla="*/ 736815 w 784828"/>
                <a:gd name="connsiteY63" fmla="*/ 212366 h 592872"/>
                <a:gd name="connsiteX64" fmla="*/ 740508 w 784828"/>
                <a:gd name="connsiteY64" fmla="*/ 212366 h 592872"/>
                <a:gd name="connsiteX65" fmla="*/ 740508 w 784828"/>
                <a:gd name="connsiteY65" fmla="*/ 214212 h 592872"/>
                <a:gd name="connsiteX66" fmla="*/ 736815 w 784828"/>
                <a:gd name="connsiteY66" fmla="*/ 221599 h 592872"/>
                <a:gd name="connsiteX67" fmla="*/ 733121 w 784828"/>
                <a:gd name="connsiteY67" fmla="*/ 228986 h 592872"/>
                <a:gd name="connsiteX68" fmla="*/ 727581 w 784828"/>
                <a:gd name="connsiteY68" fmla="*/ 240066 h 592872"/>
                <a:gd name="connsiteX69" fmla="*/ 727581 w 784828"/>
                <a:gd name="connsiteY69" fmla="*/ 251145 h 592872"/>
                <a:gd name="connsiteX70" fmla="*/ 727581 w 784828"/>
                <a:gd name="connsiteY70" fmla="*/ 260379 h 592872"/>
                <a:gd name="connsiteX71" fmla="*/ 733121 w 784828"/>
                <a:gd name="connsiteY71" fmla="*/ 271459 h 592872"/>
                <a:gd name="connsiteX72" fmla="*/ 736815 w 784828"/>
                <a:gd name="connsiteY72" fmla="*/ 275152 h 592872"/>
                <a:gd name="connsiteX73" fmla="*/ 742355 w 784828"/>
                <a:gd name="connsiteY73" fmla="*/ 276999 h 592872"/>
                <a:gd name="connsiteX74" fmla="*/ 749741 w 784828"/>
                <a:gd name="connsiteY74" fmla="*/ 280692 h 592872"/>
                <a:gd name="connsiteX75" fmla="*/ 758975 w 784828"/>
                <a:gd name="connsiteY75" fmla="*/ 282539 h 592872"/>
                <a:gd name="connsiteX76" fmla="*/ 760821 w 784828"/>
                <a:gd name="connsiteY76" fmla="*/ 280692 h 592872"/>
                <a:gd name="connsiteX77" fmla="*/ 768208 w 784828"/>
                <a:gd name="connsiteY77" fmla="*/ 280692 h 592872"/>
                <a:gd name="connsiteX78" fmla="*/ 770054 w 784828"/>
                <a:gd name="connsiteY78" fmla="*/ 282539 h 592872"/>
                <a:gd name="connsiteX79" fmla="*/ 770054 w 784828"/>
                <a:gd name="connsiteY79" fmla="*/ 284385 h 592872"/>
                <a:gd name="connsiteX80" fmla="*/ 768208 w 784828"/>
                <a:gd name="connsiteY80" fmla="*/ 286232 h 592872"/>
                <a:gd name="connsiteX81" fmla="*/ 760821 w 784828"/>
                <a:gd name="connsiteY81" fmla="*/ 289925 h 592872"/>
                <a:gd name="connsiteX82" fmla="*/ 751588 w 784828"/>
                <a:gd name="connsiteY82" fmla="*/ 291772 h 592872"/>
                <a:gd name="connsiteX83" fmla="*/ 740508 w 784828"/>
                <a:gd name="connsiteY83" fmla="*/ 293619 h 592872"/>
                <a:gd name="connsiteX84" fmla="*/ 729428 w 784828"/>
                <a:gd name="connsiteY84" fmla="*/ 299159 h 592872"/>
                <a:gd name="connsiteX85" fmla="*/ 725735 w 784828"/>
                <a:gd name="connsiteY85" fmla="*/ 301005 h 592872"/>
                <a:gd name="connsiteX86" fmla="*/ 720195 w 784828"/>
                <a:gd name="connsiteY86" fmla="*/ 306545 h 592872"/>
                <a:gd name="connsiteX87" fmla="*/ 718348 w 784828"/>
                <a:gd name="connsiteY87" fmla="*/ 312085 h 592872"/>
                <a:gd name="connsiteX88" fmla="*/ 718348 w 784828"/>
                <a:gd name="connsiteY88" fmla="*/ 319472 h 592872"/>
                <a:gd name="connsiteX89" fmla="*/ 720195 w 784828"/>
                <a:gd name="connsiteY89" fmla="*/ 326858 h 592872"/>
                <a:gd name="connsiteX90" fmla="*/ 725735 w 784828"/>
                <a:gd name="connsiteY90" fmla="*/ 334245 h 592872"/>
                <a:gd name="connsiteX91" fmla="*/ 733121 w 784828"/>
                <a:gd name="connsiteY91" fmla="*/ 339785 h 592872"/>
                <a:gd name="connsiteX92" fmla="*/ 740508 w 784828"/>
                <a:gd name="connsiteY92" fmla="*/ 343478 h 592872"/>
                <a:gd name="connsiteX93" fmla="*/ 753435 w 784828"/>
                <a:gd name="connsiteY93" fmla="*/ 345325 h 592872"/>
                <a:gd name="connsiteX94" fmla="*/ 768208 w 784828"/>
                <a:gd name="connsiteY94" fmla="*/ 345325 h 592872"/>
                <a:gd name="connsiteX95" fmla="*/ 775594 w 784828"/>
                <a:gd name="connsiteY95" fmla="*/ 345325 h 592872"/>
                <a:gd name="connsiteX96" fmla="*/ 779288 w 784828"/>
                <a:gd name="connsiteY96" fmla="*/ 374871 h 592872"/>
                <a:gd name="connsiteX97" fmla="*/ 782981 w 784828"/>
                <a:gd name="connsiteY97" fmla="*/ 387798 h 592872"/>
                <a:gd name="connsiteX98" fmla="*/ 784828 w 784828"/>
                <a:gd name="connsiteY98" fmla="*/ 397031 h 592872"/>
                <a:gd name="connsiteX99" fmla="*/ 782981 w 784828"/>
                <a:gd name="connsiteY99" fmla="*/ 404418 h 592872"/>
                <a:gd name="connsiteX100" fmla="*/ 777441 w 784828"/>
                <a:gd name="connsiteY100" fmla="*/ 411805 h 592872"/>
                <a:gd name="connsiteX101" fmla="*/ 768208 w 784828"/>
                <a:gd name="connsiteY101" fmla="*/ 417345 h 592872"/>
                <a:gd name="connsiteX102" fmla="*/ 755281 w 784828"/>
                <a:gd name="connsiteY102" fmla="*/ 422884 h 592872"/>
                <a:gd name="connsiteX103" fmla="*/ 742355 w 784828"/>
                <a:gd name="connsiteY103" fmla="*/ 430271 h 592872"/>
                <a:gd name="connsiteX104" fmla="*/ 716502 w 784828"/>
                <a:gd name="connsiteY104" fmla="*/ 437658 h 592872"/>
                <a:gd name="connsiteX105" fmla="*/ 710962 w 784828"/>
                <a:gd name="connsiteY105" fmla="*/ 439504 h 592872"/>
                <a:gd name="connsiteX106" fmla="*/ 699882 w 784828"/>
                <a:gd name="connsiteY106" fmla="*/ 445044 h 592872"/>
                <a:gd name="connsiteX107" fmla="*/ 690648 w 784828"/>
                <a:gd name="connsiteY107" fmla="*/ 448738 h 592872"/>
                <a:gd name="connsiteX108" fmla="*/ 683262 w 784828"/>
                <a:gd name="connsiteY108" fmla="*/ 448738 h 592872"/>
                <a:gd name="connsiteX109" fmla="*/ 677722 w 784828"/>
                <a:gd name="connsiteY109" fmla="*/ 446891 h 592872"/>
                <a:gd name="connsiteX110" fmla="*/ 674029 w 784828"/>
                <a:gd name="connsiteY110" fmla="*/ 445044 h 592872"/>
                <a:gd name="connsiteX111" fmla="*/ 666642 w 784828"/>
                <a:gd name="connsiteY111" fmla="*/ 443198 h 592872"/>
                <a:gd name="connsiteX112" fmla="*/ 657409 w 784828"/>
                <a:gd name="connsiteY112" fmla="*/ 439504 h 592872"/>
                <a:gd name="connsiteX113" fmla="*/ 650022 w 784828"/>
                <a:gd name="connsiteY113" fmla="*/ 443198 h 592872"/>
                <a:gd name="connsiteX114" fmla="*/ 642635 w 784828"/>
                <a:gd name="connsiteY114" fmla="*/ 445044 h 592872"/>
                <a:gd name="connsiteX115" fmla="*/ 638942 w 784828"/>
                <a:gd name="connsiteY115" fmla="*/ 446891 h 592872"/>
                <a:gd name="connsiteX116" fmla="*/ 633402 w 784828"/>
                <a:gd name="connsiteY116" fmla="*/ 454278 h 592872"/>
                <a:gd name="connsiteX117" fmla="*/ 631556 w 784828"/>
                <a:gd name="connsiteY117" fmla="*/ 461664 h 592872"/>
                <a:gd name="connsiteX118" fmla="*/ 629709 w 784828"/>
                <a:gd name="connsiteY118" fmla="*/ 470898 h 592872"/>
                <a:gd name="connsiteX119" fmla="*/ 629709 w 784828"/>
                <a:gd name="connsiteY119" fmla="*/ 480131 h 592872"/>
                <a:gd name="connsiteX120" fmla="*/ 631556 w 784828"/>
                <a:gd name="connsiteY120" fmla="*/ 498597 h 592872"/>
                <a:gd name="connsiteX121" fmla="*/ 633402 w 784828"/>
                <a:gd name="connsiteY121" fmla="*/ 515217 h 592872"/>
                <a:gd name="connsiteX122" fmla="*/ 633402 w 784828"/>
                <a:gd name="connsiteY122" fmla="*/ 522604 h 592872"/>
                <a:gd name="connsiteX123" fmla="*/ 631556 w 784828"/>
                <a:gd name="connsiteY123" fmla="*/ 531837 h 592872"/>
                <a:gd name="connsiteX124" fmla="*/ 629780 w 784828"/>
                <a:gd name="connsiteY124" fmla="*/ 534679 h 592872"/>
                <a:gd name="connsiteX125" fmla="*/ 578096 w 784828"/>
                <a:gd name="connsiteY125" fmla="*/ 592779 h 592872"/>
                <a:gd name="connsiteX126" fmla="*/ 606423 w 784828"/>
                <a:gd name="connsiteY126" fmla="*/ 541334 h 592872"/>
                <a:gd name="connsiteX127" fmla="*/ 542923 w 784828"/>
                <a:gd name="connsiteY127" fmla="*/ 500059 h 592872"/>
                <a:gd name="connsiteX128" fmla="*/ 504823 w 784828"/>
                <a:gd name="connsiteY128" fmla="*/ 519109 h 592872"/>
                <a:gd name="connsiteX129" fmla="*/ 457198 w 784828"/>
                <a:gd name="connsiteY129" fmla="*/ 477834 h 592872"/>
                <a:gd name="connsiteX130" fmla="*/ 452823 w 784828"/>
                <a:gd name="connsiteY130" fmla="*/ 474709 h 592872"/>
                <a:gd name="connsiteX131" fmla="*/ 452430 w 784828"/>
                <a:gd name="connsiteY131" fmla="*/ 472744 h 592872"/>
                <a:gd name="connsiteX132" fmla="*/ 443197 w 784828"/>
                <a:gd name="connsiteY132" fmla="*/ 459818 h 592872"/>
                <a:gd name="connsiteX133" fmla="*/ 430270 w 784828"/>
                <a:gd name="connsiteY133" fmla="*/ 443198 h 592872"/>
                <a:gd name="connsiteX134" fmla="*/ 415497 w 784828"/>
                <a:gd name="connsiteY134" fmla="*/ 426578 h 592872"/>
                <a:gd name="connsiteX135" fmla="*/ 404417 w 784828"/>
                <a:gd name="connsiteY135" fmla="*/ 421038 h 592872"/>
                <a:gd name="connsiteX136" fmla="*/ 395184 w 784828"/>
                <a:gd name="connsiteY136" fmla="*/ 417345 h 592872"/>
                <a:gd name="connsiteX137" fmla="*/ 385951 w 784828"/>
                <a:gd name="connsiteY137" fmla="*/ 417345 h 592872"/>
                <a:gd name="connsiteX138" fmla="*/ 374871 w 784828"/>
                <a:gd name="connsiteY138" fmla="*/ 417345 h 592872"/>
                <a:gd name="connsiteX139" fmla="*/ 356404 w 784828"/>
                <a:gd name="connsiteY139" fmla="*/ 421038 h 592872"/>
                <a:gd name="connsiteX140" fmla="*/ 341631 w 784828"/>
                <a:gd name="connsiteY140" fmla="*/ 422884 h 592872"/>
                <a:gd name="connsiteX141" fmla="*/ 330551 w 784828"/>
                <a:gd name="connsiteY141" fmla="*/ 426578 h 592872"/>
                <a:gd name="connsiteX142" fmla="*/ 325011 w 784828"/>
                <a:gd name="connsiteY142" fmla="*/ 422884 h 592872"/>
                <a:gd name="connsiteX143" fmla="*/ 319471 w 784828"/>
                <a:gd name="connsiteY143" fmla="*/ 421038 h 592872"/>
                <a:gd name="connsiteX144" fmla="*/ 313931 w 784828"/>
                <a:gd name="connsiteY144" fmla="*/ 413651 h 592872"/>
                <a:gd name="connsiteX145" fmla="*/ 304698 w 784828"/>
                <a:gd name="connsiteY145" fmla="*/ 402571 h 592872"/>
                <a:gd name="connsiteX146" fmla="*/ 299158 w 784828"/>
                <a:gd name="connsiteY146" fmla="*/ 397031 h 592872"/>
                <a:gd name="connsiteX147" fmla="*/ 291771 w 784828"/>
                <a:gd name="connsiteY147" fmla="*/ 393338 h 592872"/>
                <a:gd name="connsiteX148" fmla="*/ 282538 w 784828"/>
                <a:gd name="connsiteY148" fmla="*/ 387798 h 592872"/>
                <a:gd name="connsiteX149" fmla="*/ 280691 w 784828"/>
                <a:gd name="connsiteY149" fmla="*/ 380411 h 592872"/>
                <a:gd name="connsiteX150" fmla="*/ 275151 w 784828"/>
                <a:gd name="connsiteY150" fmla="*/ 374871 h 592872"/>
                <a:gd name="connsiteX151" fmla="*/ 271458 w 784828"/>
                <a:gd name="connsiteY151" fmla="*/ 361945 h 592872"/>
                <a:gd name="connsiteX152" fmla="*/ 264072 w 784828"/>
                <a:gd name="connsiteY152" fmla="*/ 352712 h 592872"/>
                <a:gd name="connsiteX153" fmla="*/ 254838 w 784828"/>
                <a:gd name="connsiteY153" fmla="*/ 343478 h 592872"/>
                <a:gd name="connsiteX154" fmla="*/ 249298 w 784828"/>
                <a:gd name="connsiteY154" fmla="*/ 341632 h 592872"/>
                <a:gd name="connsiteX155" fmla="*/ 245605 w 784828"/>
                <a:gd name="connsiteY155" fmla="*/ 336092 h 592872"/>
                <a:gd name="connsiteX156" fmla="*/ 240065 w 784828"/>
                <a:gd name="connsiteY156" fmla="*/ 332398 h 592872"/>
                <a:gd name="connsiteX157" fmla="*/ 228985 w 784828"/>
                <a:gd name="connsiteY157" fmla="*/ 323165 h 592872"/>
                <a:gd name="connsiteX158" fmla="*/ 225292 w 784828"/>
                <a:gd name="connsiteY158" fmla="*/ 317625 h 592872"/>
                <a:gd name="connsiteX159" fmla="*/ 223445 w 784828"/>
                <a:gd name="connsiteY159" fmla="*/ 312085 h 592872"/>
                <a:gd name="connsiteX160" fmla="*/ 223445 w 784828"/>
                <a:gd name="connsiteY160" fmla="*/ 310238 h 592872"/>
                <a:gd name="connsiteX161" fmla="*/ 228985 w 784828"/>
                <a:gd name="connsiteY161" fmla="*/ 306545 h 592872"/>
                <a:gd name="connsiteX162" fmla="*/ 232678 w 784828"/>
                <a:gd name="connsiteY162" fmla="*/ 299159 h 592872"/>
                <a:gd name="connsiteX163" fmla="*/ 236372 w 784828"/>
                <a:gd name="connsiteY163" fmla="*/ 289925 h 592872"/>
                <a:gd name="connsiteX164" fmla="*/ 236372 w 784828"/>
                <a:gd name="connsiteY164" fmla="*/ 276999 h 592872"/>
                <a:gd name="connsiteX165" fmla="*/ 230832 w 784828"/>
                <a:gd name="connsiteY165" fmla="*/ 265919 h 592872"/>
                <a:gd name="connsiteX166" fmla="*/ 221598 w 784828"/>
                <a:gd name="connsiteY166" fmla="*/ 256685 h 592872"/>
                <a:gd name="connsiteX167" fmla="*/ 210519 w 784828"/>
                <a:gd name="connsiteY167" fmla="*/ 251145 h 592872"/>
                <a:gd name="connsiteX168" fmla="*/ 197592 w 784828"/>
                <a:gd name="connsiteY168" fmla="*/ 249299 h 592872"/>
                <a:gd name="connsiteX169" fmla="*/ 186512 w 784828"/>
                <a:gd name="connsiteY169" fmla="*/ 247452 h 592872"/>
                <a:gd name="connsiteX170" fmla="*/ 168046 w 784828"/>
                <a:gd name="connsiteY170" fmla="*/ 245606 h 592872"/>
                <a:gd name="connsiteX171" fmla="*/ 151426 w 784828"/>
                <a:gd name="connsiteY171" fmla="*/ 241912 h 592872"/>
                <a:gd name="connsiteX172" fmla="*/ 136652 w 784828"/>
                <a:gd name="connsiteY172" fmla="*/ 234526 h 592872"/>
                <a:gd name="connsiteX173" fmla="*/ 121879 w 784828"/>
                <a:gd name="connsiteY173" fmla="*/ 225292 h 592872"/>
                <a:gd name="connsiteX174" fmla="*/ 110799 w 784828"/>
                <a:gd name="connsiteY174" fmla="*/ 212366 h 592872"/>
                <a:gd name="connsiteX175" fmla="*/ 94179 w 784828"/>
                <a:gd name="connsiteY175" fmla="*/ 195746 h 592872"/>
                <a:gd name="connsiteX176" fmla="*/ 83100 w 784828"/>
                <a:gd name="connsiteY176" fmla="*/ 188359 h 592872"/>
                <a:gd name="connsiteX177" fmla="*/ 70173 w 784828"/>
                <a:gd name="connsiteY177" fmla="*/ 180973 h 592872"/>
                <a:gd name="connsiteX178" fmla="*/ 51706 w 784828"/>
                <a:gd name="connsiteY178" fmla="*/ 177279 h 592872"/>
                <a:gd name="connsiteX179" fmla="*/ 42473 w 784828"/>
                <a:gd name="connsiteY179" fmla="*/ 173586 h 592872"/>
                <a:gd name="connsiteX180" fmla="*/ 33240 w 784828"/>
                <a:gd name="connsiteY180" fmla="*/ 173586 h 592872"/>
                <a:gd name="connsiteX181" fmla="*/ 25853 w 784828"/>
                <a:gd name="connsiteY181" fmla="*/ 177279 h 592872"/>
                <a:gd name="connsiteX182" fmla="*/ 18467 w 784828"/>
                <a:gd name="connsiteY182" fmla="*/ 179126 h 592872"/>
                <a:gd name="connsiteX183" fmla="*/ 11080 w 784828"/>
                <a:gd name="connsiteY183" fmla="*/ 180973 h 592872"/>
                <a:gd name="connsiteX184" fmla="*/ 7387 w 784828"/>
                <a:gd name="connsiteY184" fmla="*/ 180973 h 592872"/>
                <a:gd name="connsiteX185" fmla="*/ 5540 w 784828"/>
                <a:gd name="connsiteY185" fmla="*/ 179126 h 592872"/>
                <a:gd name="connsiteX186" fmla="*/ 1847 w 784828"/>
                <a:gd name="connsiteY186" fmla="*/ 173586 h 592872"/>
                <a:gd name="connsiteX187" fmla="*/ 0 w 784828"/>
                <a:gd name="connsiteY187" fmla="*/ 160659 h 592872"/>
                <a:gd name="connsiteX188" fmla="*/ 9233 w 784828"/>
                <a:gd name="connsiteY188" fmla="*/ 155119 h 592872"/>
                <a:gd name="connsiteX189" fmla="*/ 18467 w 784828"/>
                <a:gd name="connsiteY189" fmla="*/ 149579 h 592872"/>
                <a:gd name="connsiteX190" fmla="*/ 25853 w 784828"/>
                <a:gd name="connsiteY190" fmla="*/ 147733 h 592872"/>
                <a:gd name="connsiteX191" fmla="*/ 33240 w 784828"/>
                <a:gd name="connsiteY191" fmla="*/ 147733 h 592872"/>
                <a:gd name="connsiteX192" fmla="*/ 48013 w 784828"/>
                <a:gd name="connsiteY192" fmla="*/ 155119 h 592872"/>
                <a:gd name="connsiteX193" fmla="*/ 49860 w 784828"/>
                <a:gd name="connsiteY193" fmla="*/ 155119 h 592872"/>
                <a:gd name="connsiteX194" fmla="*/ 62786 w 784828"/>
                <a:gd name="connsiteY194" fmla="*/ 162506 h 592872"/>
                <a:gd name="connsiteX195" fmla="*/ 83100 w 784828"/>
                <a:gd name="connsiteY195" fmla="*/ 162506 h 592872"/>
                <a:gd name="connsiteX196" fmla="*/ 99719 w 784828"/>
                <a:gd name="connsiteY196" fmla="*/ 160659 h 592872"/>
                <a:gd name="connsiteX197" fmla="*/ 116339 w 784828"/>
                <a:gd name="connsiteY197" fmla="*/ 155119 h 592872"/>
                <a:gd name="connsiteX198" fmla="*/ 127419 w 784828"/>
                <a:gd name="connsiteY198" fmla="*/ 149579 h 592872"/>
                <a:gd name="connsiteX199" fmla="*/ 134806 w 784828"/>
                <a:gd name="connsiteY199" fmla="*/ 140346 h 592872"/>
                <a:gd name="connsiteX200" fmla="*/ 142192 w 784828"/>
                <a:gd name="connsiteY200" fmla="*/ 134806 h 592872"/>
                <a:gd name="connsiteX201" fmla="*/ 144039 w 784828"/>
                <a:gd name="connsiteY201" fmla="*/ 121880 h 592872"/>
                <a:gd name="connsiteX202" fmla="*/ 145886 w 784828"/>
                <a:gd name="connsiteY202" fmla="*/ 114493 h 592872"/>
                <a:gd name="connsiteX203" fmla="*/ 144039 w 784828"/>
                <a:gd name="connsiteY203" fmla="*/ 108953 h 592872"/>
                <a:gd name="connsiteX204" fmla="*/ 138499 w 784828"/>
                <a:gd name="connsiteY204" fmla="*/ 96026 h 592872"/>
                <a:gd name="connsiteX205" fmla="*/ 134806 w 784828"/>
                <a:gd name="connsiteY205" fmla="*/ 92333 h 592872"/>
                <a:gd name="connsiteX206" fmla="*/ 134806 w 784828"/>
                <a:gd name="connsiteY206" fmla="*/ 86793 h 592872"/>
                <a:gd name="connsiteX207" fmla="*/ 134806 w 784828"/>
                <a:gd name="connsiteY207" fmla="*/ 81253 h 592872"/>
                <a:gd name="connsiteX208" fmla="*/ 138499 w 784828"/>
                <a:gd name="connsiteY208" fmla="*/ 79406 h 592872"/>
                <a:gd name="connsiteX209" fmla="*/ 153272 w 784828"/>
                <a:gd name="connsiteY209" fmla="*/ 75713 h 592872"/>
                <a:gd name="connsiteX210" fmla="*/ 164352 w 784828"/>
                <a:gd name="connsiteY210" fmla="*/ 70173 h 592872"/>
                <a:gd name="connsiteX211" fmla="*/ 188359 w 784828"/>
                <a:gd name="connsiteY211" fmla="*/ 59093 h 592872"/>
                <a:gd name="connsiteX212" fmla="*/ 203132 w 784828"/>
                <a:gd name="connsiteY212" fmla="*/ 51707 h 592872"/>
                <a:gd name="connsiteX213" fmla="*/ 216059 w 784828"/>
                <a:gd name="connsiteY213" fmla="*/ 44320 h 592872"/>
                <a:gd name="connsiteX214" fmla="*/ 232678 w 784828"/>
                <a:gd name="connsiteY214" fmla="*/ 42473 h 592872"/>
                <a:gd name="connsiteX215" fmla="*/ 252992 w 784828"/>
                <a:gd name="connsiteY215" fmla="*/ 36933 h 592872"/>
                <a:gd name="connsiteX216" fmla="*/ 258532 w 784828"/>
                <a:gd name="connsiteY216" fmla="*/ 35087 h 592872"/>
                <a:gd name="connsiteX217" fmla="*/ 280691 w 784828"/>
                <a:gd name="connsiteY217" fmla="*/ 33240 h 592872"/>
                <a:gd name="connsiteX218" fmla="*/ 306545 w 784828"/>
                <a:gd name="connsiteY218" fmla="*/ 25853 h 592872"/>
                <a:gd name="connsiteX219" fmla="*/ 319471 w 784828"/>
                <a:gd name="connsiteY219" fmla="*/ 20313 h 592872"/>
                <a:gd name="connsiteX220" fmla="*/ 334244 w 784828"/>
                <a:gd name="connsiteY220" fmla="*/ 16620 h 592872"/>
                <a:gd name="connsiteX221" fmla="*/ 347171 w 784828"/>
                <a:gd name="connsiteY221" fmla="*/ 7387 h 592872"/>
                <a:gd name="connsiteX222" fmla="*/ 356404 w 784828"/>
                <a:gd name="connsiteY222" fmla="*/ 0 h 592872"/>
                <a:gd name="connsiteX0" fmla="*/ 356404 w 784828"/>
                <a:gd name="connsiteY0" fmla="*/ 0 h 592872"/>
                <a:gd name="connsiteX1" fmla="*/ 360097 w 784828"/>
                <a:gd name="connsiteY1" fmla="*/ 0 h 592872"/>
                <a:gd name="connsiteX2" fmla="*/ 367484 w 784828"/>
                <a:gd name="connsiteY2" fmla="*/ 0 h 592872"/>
                <a:gd name="connsiteX3" fmla="*/ 376717 w 784828"/>
                <a:gd name="connsiteY3" fmla="*/ 3694 h 592872"/>
                <a:gd name="connsiteX4" fmla="*/ 384104 w 784828"/>
                <a:gd name="connsiteY4" fmla="*/ 7387 h 592872"/>
                <a:gd name="connsiteX5" fmla="*/ 395184 w 784828"/>
                <a:gd name="connsiteY5" fmla="*/ 9234 h 592872"/>
                <a:gd name="connsiteX6" fmla="*/ 404417 w 784828"/>
                <a:gd name="connsiteY6" fmla="*/ 7387 h 592872"/>
                <a:gd name="connsiteX7" fmla="*/ 411804 w 784828"/>
                <a:gd name="connsiteY7" fmla="*/ 3694 h 592872"/>
                <a:gd name="connsiteX8" fmla="*/ 417344 w 784828"/>
                <a:gd name="connsiteY8" fmla="*/ 1847 h 592872"/>
                <a:gd name="connsiteX9" fmla="*/ 424730 w 784828"/>
                <a:gd name="connsiteY9" fmla="*/ 0 h 592872"/>
                <a:gd name="connsiteX10" fmla="*/ 430270 w 784828"/>
                <a:gd name="connsiteY10" fmla="*/ 0 h 592872"/>
                <a:gd name="connsiteX11" fmla="*/ 435810 w 784828"/>
                <a:gd name="connsiteY11" fmla="*/ 1847 h 592872"/>
                <a:gd name="connsiteX12" fmla="*/ 443197 w 784828"/>
                <a:gd name="connsiteY12" fmla="*/ 9234 h 592872"/>
                <a:gd name="connsiteX13" fmla="*/ 445043 w 784828"/>
                <a:gd name="connsiteY13" fmla="*/ 11080 h 592872"/>
                <a:gd name="connsiteX14" fmla="*/ 456123 w 784828"/>
                <a:gd name="connsiteY14" fmla="*/ 18467 h 592872"/>
                <a:gd name="connsiteX15" fmla="*/ 467203 w 784828"/>
                <a:gd name="connsiteY15" fmla="*/ 25853 h 592872"/>
                <a:gd name="connsiteX16" fmla="*/ 472743 w 784828"/>
                <a:gd name="connsiteY16" fmla="*/ 27700 h 592872"/>
                <a:gd name="connsiteX17" fmla="*/ 480130 w 784828"/>
                <a:gd name="connsiteY17" fmla="*/ 25853 h 592872"/>
                <a:gd name="connsiteX18" fmla="*/ 487517 w 784828"/>
                <a:gd name="connsiteY18" fmla="*/ 24007 h 592872"/>
                <a:gd name="connsiteX19" fmla="*/ 496750 w 784828"/>
                <a:gd name="connsiteY19" fmla="*/ 20313 h 592872"/>
                <a:gd name="connsiteX20" fmla="*/ 504136 w 784828"/>
                <a:gd name="connsiteY20" fmla="*/ 16620 h 592872"/>
                <a:gd name="connsiteX21" fmla="*/ 505983 w 784828"/>
                <a:gd name="connsiteY21" fmla="*/ 16620 h 592872"/>
                <a:gd name="connsiteX22" fmla="*/ 509676 w 784828"/>
                <a:gd name="connsiteY22" fmla="*/ 18467 h 592872"/>
                <a:gd name="connsiteX23" fmla="*/ 511523 w 784828"/>
                <a:gd name="connsiteY23" fmla="*/ 24007 h 592872"/>
                <a:gd name="connsiteX24" fmla="*/ 513370 w 784828"/>
                <a:gd name="connsiteY24" fmla="*/ 29547 h 592872"/>
                <a:gd name="connsiteX25" fmla="*/ 511523 w 784828"/>
                <a:gd name="connsiteY25" fmla="*/ 36933 h 592872"/>
                <a:gd name="connsiteX26" fmla="*/ 511523 w 784828"/>
                <a:gd name="connsiteY26" fmla="*/ 42473 h 592872"/>
                <a:gd name="connsiteX27" fmla="*/ 509676 w 784828"/>
                <a:gd name="connsiteY27" fmla="*/ 46167 h 592872"/>
                <a:gd name="connsiteX28" fmla="*/ 505983 w 784828"/>
                <a:gd name="connsiteY28" fmla="*/ 62787 h 592872"/>
                <a:gd name="connsiteX29" fmla="*/ 505983 w 784828"/>
                <a:gd name="connsiteY29" fmla="*/ 72020 h 592872"/>
                <a:gd name="connsiteX30" fmla="*/ 509676 w 784828"/>
                <a:gd name="connsiteY30" fmla="*/ 81253 h 592872"/>
                <a:gd name="connsiteX31" fmla="*/ 513370 w 784828"/>
                <a:gd name="connsiteY31" fmla="*/ 88640 h 592872"/>
                <a:gd name="connsiteX32" fmla="*/ 520756 w 784828"/>
                <a:gd name="connsiteY32" fmla="*/ 96026 h 592872"/>
                <a:gd name="connsiteX33" fmla="*/ 522603 w 784828"/>
                <a:gd name="connsiteY33" fmla="*/ 97873 h 592872"/>
                <a:gd name="connsiteX34" fmla="*/ 524450 w 784828"/>
                <a:gd name="connsiteY34" fmla="*/ 103413 h 592872"/>
                <a:gd name="connsiteX35" fmla="*/ 528143 w 784828"/>
                <a:gd name="connsiteY35" fmla="*/ 112646 h 592872"/>
                <a:gd name="connsiteX36" fmla="*/ 528143 w 784828"/>
                <a:gd name="connsiteY36" fmla="*/ 123726 h 592872"/>
                <a:gd name="connsiteX37" fmla="*/ 528143 w 784828"/>
                <a:gd name="connsiteY37" fmla="*/ 134806 h 592872"/>
                <a:gd name="connsiteX38" fmla="*/ 529990 w 784828"/>
                <a:gd name="connsiteY38" fmla="*/ 145886 h 592872"/>
                <a:gd name="connsiteX39" fmla="*/ 535529 w 784828"/>
                <a:gd name="connsiteY39" fmla="*/ 156966 h 592872"/>
                <a:gd name="connsiteX40" fmla="*/ 541069 w 784828"/>
                <a:gd name="connsiteY40" fmla="*/ 162506 h 592872"/>
                <a:gd name="connsiteX41" fmla="*/ 546609 w 784828"/>
                <a:gd name="connsiteY41" fmla="*/ 164353 h 592872"/>
                <a:gd name="connsiteX42" fmla="*/ 544763 w 784828"/>
                <a:gd name="connsiteY42" fmla="*/ 214212 h 592872"/>
                <a:gd name="connsiteX43" fmla="*/ 544763 w 784828"/>
                <a:gd name="connsiteY43" fmla="*/ 223446 h 592872"/>
                <a:gd name="connsiteX44" fmla="*/ 541069 w 784828"/>
                <a:gd name="connsiteY44" fmla="*/ 247452 h 592872"/>
                <a:gd name="connsiteX45" fmla="*/ 539223 w 784828"/>
                <a:gd name="connsiteY45" fmla="*/ 264072 h 592872"/>
                <a:gd name="connsiteX46" fmla="*/ 541069 w 784828"/>
                <a:gd name="connsiteY46" fmla="*/ 276999 h 592872"/>
                <a:gd name="connsiteX47" fmla="*/ 544763 w 784828"/>
                <a:gd name="connsiteY47" fmla="*/ 284385 h 592872"/>
                <a:gd name="connsiteX48" fmla="*/ 548456 w 784828"/>
                <a:gd name="connsiteY48" fmla="*/ 286232 h 592872"/>
                <a:gd name="connsiteX49" fmla="*/ 553996 w 784828"/>
                <a:gd name="connsiteY49" fmla="*/ 291772 h 592872"/>
                <a:gd name="connsiteX50" fmla="*/ 561383 w 784828"/>
                <a:gd name="connsiteY50" fmla="*/ 291772 h 592872"/>
                <a:gd name="connsiteX51" fmla="*/ 578003 w 784828"/>
                <a:gd name="connsiteY51" fmla="*/ 291772 h 592872"/>
                <a:gd name="connsiteX52" fmla="*/ 596469 w 784828"/>
                <a:gd name="connsiteY52" fmla="*/ 284385 h 592872"/>
                <a:gd name="connsiteX53" fmla="*/ 616782 w 784828"/>
                <a:gd name="connsiteY53" fmla="*/ 276999 h 592872"/>
                <a:gd name="connsiteX54" fmla="*/ 629709 w 784828"/>
                <a:gd name="connsiteY54" fmla="*/ 271459 h 592872"/>
                <a:gd name="connsiteX55" fmla="*/ 638942 w 784828"/>
                <a:gd name="connsiteY55" fmla="*/ 264072 h 592872"/>
                <a:gd name="connsiteX56" fmla="*/ 657409 w 784828"/>
                <a:gd name="connsiteY56" fmla="*/ 247452 h 592872"/>
                <a:gd name="connsiteX57" fmla="*/ 668489 w 784828"/>
                <a:gd name="connsiteY57" fmla="*/ 238219 h 592872"/>
                <a:gd name="connsiteX58" fmla="*/ 681415 w 784828"/>
                <a:gd name="connsiteY58" fmla="*/ 228986 h 592872"/>
                <a:gd name="connsiteX59" fmla="*/ 694342 w 784828"/>
                <a:gd name="connsiteY59" fmla="*/ 221599 h 592872"/>
                <a:gd name="connsiteX60" fmla="*/ 709115 w 784828"/>
                <a:gd name="connsiteY60" fmla="*/ 214212 h 592872"/>
                <a:gd name="connsiteX61" fmla="*/ 723888 w 784828"/>
                <a:gd name="connsiteY61" fmla="*/ 212366 h 592872"/>
                <a:gd name="connsiteX62" fmla="*/ 733121 w 784828"/>
                <a:gd name="connsiteY62" fmla="*/ 208672 h 592872"/>
                <a:gd name="connsiteX63" fmla="*/ 736815 w 784828"/>
                <a:gd name="connsiteY63" fmla="*/ 212366 h 592872"/>
                <a:gd name="connsiteX64" fmla="*/ 740508 w 784828"/>
                <a:gd name="connsiteY64" fmla="*/ 212366 h 592872"/>
                <a:gd name="connsiteX65" fmla="*/ 740508 w 784828"/>
                <a:gd name="connsiteY65" fmla="*/ 214212 h 592872"/>
                <a:gd name="connsiteX66" fmla="*/ 736815 w 784828"/>
                <a:gd name="connsiteY66" fmla="*/ 221599 h 592872"/>
                <a:gd name="connsiteX67" fmla="*/ 733121 w 784828"/>
                <a:gd name="connsiteY67" fmla="*/ 228986 h 592872"/>
                <a:gd name="connsiteX68" fmla="*/ 727581 w 784828"/>
                <a:gd name="connsiteY68" fmla="*/ 240066 h 592872"/>
                <a:gd name="connsiteX69" fmla="*/ 727581 w 784828"/>
                <a:gd name="connsiteY69" fmla="*/ 251145 h 592872"/>
                <a:gd name="connsiteX70" fmla="*/ 727581 w 784828"/>
                <a:gd name="connsiteY70" fmla="*/ 260379 h 592872"/>
                <a:gd name="connsiteX71" fmla="*/ 733121 w 784828"/>
                <a:gd name="connsiteY71" fmla="*/ 271459 h 592872"/>
                <a:gd name="connsiteX72" fmla="*/ 736815 w 784828"/>
                <a:gd name="connsiteY72" fmla="*/ 275152 h 592872"/>
                <a:gd name="connsiteX73" fmla="*/ 742355 w 784828"/>
                <a:gd name="connsiteY73" fmla="*/ 276999 h 592872"/>
                <a:gd name="connsiteX74" fmla="*/ 749741 w 784828"/>
                <a:gd name="connsiteY74" fmla="*/ 280692 h 592872"/>
                <a:gd name="connsiteX75" fmla="*/ 758975 w 784828"/>
                <a:gd name="connsiteY75" fmla="*/ 282539 h 592872"/>
                <a:gd name="connsiteX76" fmla="*/ 760821 w 784828"/>
                <a:gd name="connsiteY76" fmla="*/ 280692 h 592872"/>
                <a:gd name="connsiteX77" fmla="*/ 768208 w 784828"/>
                <a:gd name="connsiteY77" fmla="*/ 280692 h 592872"/>
                <a:gd name="connsiteX78" fmla="*/ 770054 w 784828"/>
                <a:gd name="connsiteY78" fmla="*/ 282539 h 592872"/>
                <a:gd name="connsiteX79" fmla="*/ 770054 w 784828"/>
                <a:gd name="connsiteY79" fmla="*/ 284385 h 592872"/>
                <a:gd name="connsiteX80" fmla="*/ 768208 w 784828"/>
                <a:gd name="connsiteY80" fmla="*/ 286232 h 592872"/>
                <a:gd name="connsiteX81" fmla="*/ 760821 w 784828"/>
                <a:gd name="connsiteY81" fmla="*/ 289925 h 592872"/>
                <a:gd name="connsiteX82" fmla="*/ 751588 w 784828"/>
                <a:gd name="connsiteY82" fmla="*/ 291772 h 592872"/>
                <a:gd name="connsiteX83" fmla="*/ 740508 w 784828"/>
                <a:gd name="connsiteY83" fmla="*/ 293619 h 592872"/>
                <a:gd name="connsiteX84" fmla="*/ 729428 w 784828"/>
                <a:gd name="connsiteY84" fmla="*/ 299159 h 592872"/>
                <a:gd name="connsiteX85" fmla="*/ 725735 w 784828"/>
                <a:gd name="connsiteY85" fmla="*/ 301005 h 592872"/>
                <a:gd name="connsiteX86" fmla="*/ 720195 w 784828"/>
                <a:gd name="connsiteY86" fmla="*/ 306545 h 592872"/>
                <a:gd name="connsiteX87" fmla="*/ 718348 w 784828"/>
                <a:gd name="connsiteY87" fmla="*/ 312085 h 592872"/>
                <a:gd name="connsiteX88" fmla="*/ 718348 w 784828"/>
                <a:gd name="connsiteY88" fmla="*/ 319472 h 592872"/>
                <a:gd name="connsiteX89" fmla="*/ 720195 w 784828"/>
                <a:gd name="connsiteY89" fmla="*/ 326858 h 592872"/>
                <a:gd name="connsiteX90" fmla="*/ 725735 w 784828"/>
                <a:gd name="connsiteY90" fmla="*/ 334245 h 592872"/>
                <a:gd name="connsiteX91" fmla="*/ 733121 w 784828"/>
                <a:gd name="connsiteY91" fmla="*/ 339785 h 592872"/>
                <a:gd name="connsiteX92" fmla="*/ 740508 w 784828"/>
                <a:gd name="connsiteY92" fmla="*/ 343478 h 592872"/>
                <a:gd name="connsiteX93" fmla="*/ 753435 w 784828"/>
                <a:gd name="connsiteY93" fmla="*/ 345325 h 592872"/>
                <a:gd name="connsiteX94" fmla="*/ 768208 w 784828"/>
                <a:gd name="connsiteY94" fmla="*/ 345325 h 592872"/>
                <a:gd name="connsiteX95" fmla="*/ 775594 w 784828"/>
                <a:gd name="connsiteY95" fmla="*/ 345325 h 592872"/>
                <a:gd name="connsiteX96" fmla="*/ 779288 w 784828"/>
                <a:gd name="connsiteY96" fmla="*/ 374871 h 592872"/>
                <a:gd name="connsiteX97" fmla="*/ 782981 w 784828"/>
                <a:gd name="connsiteY97" fmla="*/ 387798 h 592872"/>
                <a:gd name="connsiteX98" fmla="*/ 784828 w 784828"/>
                <a:gd name="connsiteY98" fmla="*/ 397031 h 592872"/>
                <a:gd name="connsiteX99" fmla="*/ 782981 w 784828"/>
                <a:gd name="connsiteY99" fmla="*/ 404418 h 592872"/>
                <a:gd name="connsiteX100" fmla="*/ 777441 w 784828"/>
                <a:gd name="connsiteY100" fmla="*/ 411805 h 592872"/>
                <a:gd name="connsiteX101" fmla="*/ 768208 w 784828"/>
                <a:gd name="connsiteY101" fmla="*/ 417345 h 592872"/>
                <a:gd name="connsiteX102" fmla="*/ 755281 w 784828"/>
                <a:gd name="connsiteY102" fmla="*/ 422884 h 592872"/>
                <a:gd name="connsiteX103" fmla="*/ 742355 w 784828"/>
                <a:gd name="connsiteY103" fmla="*/ 430271 h 592872"/>
                <a:gd name="connsiteX104" fmla="*/ 716502 w 784828"/>
                <a:gd name="connsiteY104" fmla="*/ 437658 h 592872"/>
                <a:gd name="connsiteX105" fmla="*/ 710962 w 784828"/>
                <a:gd name="connsiteY105" fmla="*/ 439504 h 592872"/>
                <a:gd name="connsiteX106" fmla="*/ 699882 w 784828"/>
                <a:gd name="connsiteY106" fmla="*/ 445044 h 592872"/>
                <a:gd name="connsiteX107" fmla="*/ 690648 w 784828"/>
                <a:gd name="connsiteY107" fmla="*/ 448738 h 592872"/>
                <a:gd name="connsiteX108" fmla="*/ 683262 w 784828"/>
                <a:gd name="connsiteY108" fmla="*/ 448738 h 592872"/>
                <a:gd name="connsiteX109" fmla="*/ 677722 w 784828"/>
                <a:gd name="connsiteY109" fmla="*/ 446891 h 592872"/>
                <a:gd name="connsiteX110" fmla="*/ 674029 w 784828"/>
                <a:gd name="connsiteY110" fmla="*/ 445044 h 592872"/>
                <a:gd name="connsiteX111" fmla="*/ 666642 w 784828"/>
                <a:gd name="connsiteY111" fmla="*/ 443198 h 592872"/>
                <a:gd name="connsiteX112" fmla="*/ 657409 w 784828"/>
                <a:gd name="connsiteY112" fmla="*/ 439504 h 592872"/>
                <a:gd name="connsiteX113" fmla="*/ 650022 w 784828"/>
                <a:gd name="connsiteY113" fmla="*/ 443198 h 592872"/>
                <a:gd name="connsiteX114" fmla="*/ 642635 w 784828"/>
                <a:gd name="connsiteY114" fmla="*/ 445044 h 592872"/>
                <a:gd name="connsiteX115" fmla="*/ 638942 w 784828"/>
                <a:gd name="connsiteY115" fmla="*/ 446891 h 592872"/>
                <a:gd name="connsiteX116" fmla="*/ 633402 w 784828"/>
                <a:gd name="connsiteY116" fmla="*/ 454278 h 592872"/>
                <a:gd name="connsiteX117" fmla="*/ 631556 w 784828"/>
                <a:gd name="connsiteY117" fmla="*/ 461664 h 592872"/>
                <a:gd name="connsiteX118" fmla="*/ 629709 w 784828"/>
                <a:gd name="connsiteY118" fmla="*/ 470898 h 592872"/>
                <a:gd name="connsiteX119" fmla="*/ 629709 w 784828"/>
                <a:gd name="connsiteY119" fmla="*/ 480131 h 592872"/>
                <a:gd name="connsiteX120" fmla="*/ 631556 w 784828"/>
                <a:gd name="connsiteY120" fmla="*/ 498597 h 592872"/>
                <a:gd name="connsiteX121" fmla="*/ 633402 w 784828"/>
                <a:gd name="connsiteY121" fmla="*/ 515217 h 592872"/>
                <a:gd name="connsiteX122" fmla="*/ 633402 w 784828"/>
                <a:gd name="connsiteY122" fmla="*/ 522604 h 592872"/>
                <a:gd name="connsiteX123" fmla="*/ 631556 w 784828"/>
                <a:gd name="connsiteY123" fmla="*/ 531837 h 592872"/>
                <a:gd name="connsiteX124" fmla="*/ 629780 w 784828"/>
                <a:gd name="connsiteY124" fmla="*/ 534679 h 592872"/>
                <a:gd name="connsiteX125" fmla="*/ 578096 w 784828"/>
                <a:gd name="connsiteY125" fmla="*/ 592779 h 592872"/>
                <a:gd name="connsiteX126" fmla="*/ 606423 w 784828"/>
                <a:gd name="connsiteY126" fmla="*/ 541334 h 592872"/>
                <a:gd name="connsiteX127" fmla="*/ 542923 w 784828"/>
                <a:gd name="connsiteY127" fmla="*/ 500059 h 592872"/>
                <a:gd name="connsiteX128" fmla="*/ 498473 w 784828"/>
                <a:gd name="connsiteY128" fmla="*/ 509584 h 592872"/>
                <a:gd name="connsiteX129" fmla="*/ 457198 w 784828"/>
                <a:gd name="connsiteY129" fmla="*/ 477834 h 592872"/>
                <a:gd name="connsiteX130" fmla="*/ 452823 w 784828"/>
                <a:gd name="connsiteY130" fmla="*/ 474709 h 592872"/>
                <a:gd name="connsiteX131" fmla="*/ 452430 w 784828"/>
                <a:gd name="connsiteY131" fmla="*/ 472744 h 592872"/>
                <a:gd name="connsiteX132" fmla="*/ 443197 w 784828"/>
                <a:gd name="connsiteY132" fmla="*/ 459818 h 592872"/>
                <a:gd name="connsiteX133" fmla="*/ 430270 w 784828"/>
                <a:gd name="connsiteY133" fmla="*/ 443198 h 592872"/>
                <a:gd name="connsiteX134" fmla="*/ 415497 w 784828"/>
                <a:gd name="connsiteY134" fmla="*/ 426578 h 592872"/>
                <a:gd name="connsiteX135" fmla="*/ 404417 w 784828"/>
                <a:gd name="connsiteY135" fmla="*/ 421038 h 592872"/>
                <a:gd name="connsiteX136" fmla="*/ 395184 w 784828"/>
                <a:gd name="connsiteY136" fmla="*/ 417345 h 592872"/>
                <a:gd name="connsiteX137" fmla="*/ 385951 w 784828"/>
                <a:gd name="connsiteY137" fmla="*/ 417345 h 592872"/>
                <a:gd name="connsiteX138" fmla="*/ 374871 w 784828"/>
                <a:gd name="connsiteY138" fmla="*/ 417345 h 592872"/>
                <a:gd name="connsiteX139" fmla="*/ 356404 w 784828"/>
                <a:gd name="connsiteY139" fmla="*/ 421038 h 592872"/>
                <a:gd name="connsiteX140" fmla="*/ 341631 w 784828"/>
                <a:gd name="connsiteY140" fmla="*/ 422884 h 592872"/>
                <a:gd name="connsiteX141" fmla="*/ 330551 w 784828"/>
                <a:gd name="connsiteY141" fmla="*/ 426578 h 592872"/>
                <a:gd name="connsiteX142" fmla="*/ 325011 w 784828"/>
                <a:gd name="connsiteY142" fmla="*/ 422884 h 592872"/>
                <a:gd name="connsiteX143" fmla="*/ 319471 w 784828"/>
                <a:gd name="connsiteY143" fmla="*/ 421038 h 592872"/>
                <a:gd name="connsiteX144" fmla="*/ 313931 w 784828"/>
                <a:gd name="connsiteY144" fmla="*/ 413651 h 592872"/>
                <a:gd name="connsiteX145" fmla="*/ 304698 w 784828"/>
                <a:gd name="connsiteY145" fmla="*/ 402571 h 592872"/>
                <a:gd name="connsiteX146" fmla="*/ 299158 w 784828"/>
                <a:gd name="connsiteY146" fmla="*/ 397031 h 592872"/>
                <a:gd name="connsiteX147" fmla="*/ 291771 w 784828"/>
                <a:gd name="connsiteY147" fmla="*/ 393338 h 592872"/>
                <a:gd name="connsiteX148" fmla="*/ 282538 w 784828"/>
                <a:gd name="connsiteY148" fmla="*/ 387798 h 592872"/>
                <a:gd name="connsiteX149" fmla="*/ 280691 w 784828"/>
                <a:gd name="connsiteY149" fmla="*/ 380411 h 592872"/>
                <a:gd name="connsiteX150" fmla="*/ 275151 w 784828"/>
                <a:gd name="connsiteY150" fmla="*/ 374871 h 592872"/>
                <a:gd name="connsiteX151" fmla="*/ 271458 w 784828"/>
                <a:gd name="connsiteY151" fmla="*/ 361945 h 592872"/>
                <a:gd name="connsiteX152" fmla="*/ 264072 w 784828"/>
                <a:gd name="connsiteY152" fmla="*/ 352712 h 592872"/>
                <a:gd name="connsiteX153" fmla="*/ 254838 w 784828"/>
                <a:gd name="connsiteY153" fmla="*/ 343478 h 592872"/>
                <a:gd name="connsiteX154" fmla="*/ 249298 w 784828"/>
                <a:gd name="connsiteY154" fmla="*/ 341632 h 592872"/>
                <a:gd name="connsiteX155" fmla="*/ 245605 w 784828"/>
                <a:gd name="connsiteY155" fmla="*/ 336092 h 592872"/>
                <a:gd name="connsiteX156" fmla="*/ 240065 w 784828"/>
                <a:gd name="connsiteY156" fmla="*/ 332398 h 592872"/>
                <a:gd name="connsiteX157" fmla="*/ 228985 w 784828"/>
                <a:gd name="connsiteY157" fmla="*/ 323165 h 592872"/>
                <a:gd name="connsiteX158" fmla="*/ 225292 w 784828"/>
                <a:gd name="connsiteY158" fmla="*/ 317625 h 592872"/>
                <a:gd name="connsiteX159" fmla="*/ 223445 w 784828"/>
                <a:gd name="connsiteY159" fmla="*/ 312085 h 592872"/>
                <a:gd name="connsiteX160" fmla="*/ 223445 w 784828"/>
                <a:gd name="connsiteY160" fmla="*/ 310238 h 592872"/>
                <a:gd name="connsiteX161" fmla="*/ 228985 w 784828"/>
                <a:gd name="connsiteY161" fmla="*/ 306545 h 592872"/>
                <a:gd name="connsiteX162" fmla="*/ 232678 w 784828"/>
                <a:gd name="connsiteY162" fmla="*/ 299159 h 592872"/>
                <a:gd name="connsiteX163" fmla="*/ 236372 w 784828"/>
                <a:gd name="connsiteY163" fmla="*/ 289925 h 592872"/>
                <a:gd name="connsiteX164" fmla="*/ 236372 w 784828"/>
                <a:gd name="connsiteY164" fmla="*/ 276999 h 592872"/>
                <a:gd name="connsiteX165" fmla="*/ 230832 w 784828"/>
                <a:gd name="connsiteY165" fmla="*/ 265919 h 592872"/>
                <a:gd name="connsiteX166" fmla="*/ 221598 w 784828"/>
                <a:gd name="connsiteY166" fmla="*/ 256685 h 592872"/>
                <a:gd name="connsiteX167" fmla="*/ 210519 w 784828"/>
                <a:gd name="connsiteY167" fmla="*/ 251145 h 592872"/>
                <a:gd name="connsiteX168" fmla="*/ 197592 w 784828"/>
                <a:gd name="connsiteY168" fmla="*/ 249299 h 592872"/>
                <a:gd name="connsiteX169" fmla="*/ 186512 w 784828"/>
                <a:gd name="connsiteY169" fmla="*/ 247452 h 592872"/>
                <a:gd name="connsiteX170" fmla="*/ 168046 w 784828"/>
                <a:gd name="connsiteY170" fmla="*/ 245606 h 592872"/>
                <a:gd name="connsiteX171" fmla="*/ 151426 w 784828"/>
                <a:gd name="connsiteY171" fmla="*/ 241912 h 592872"/>
                <a:gd name="connsiteX172" fmla="*/ 136652 w 784828"/>
                <a:gd name="connsiteY172" fmla="*/ 234526 h 592872"/>
                <a:gd name="connsiteX173" fmla="*/ 121879 w 784828"/>
                <a:gd name="connsiteY173" fmla="*/ 225292 h 592872"/>
                <a:gd name="connsiteX174" fmla="*/ 110799 w 784828"/>
                <a:gd name="connsiteY174" fmla="*/ 212366 h 592872"/>
                <a:gd name="connsiteX175" fmla="*/ 94179 w 784828"/>
                <a:gd name="connsiteY175" fmla="*/ 195746 h 592872"/>
                <a:gd name="connsiteX176" fmla="*/ 83100 w 784828"/>
                <a:gd name="connsiteY176" fmla="*/ 188359 h 592872"/>
                <a:gd name="connsiteX177" fmla="*/ 70173 w 784828"/>
                <a:gd name="connsiteY177" fmla="*/ 180973 h 592872"/>
                <a:gd name="connsiteX178" fmla="*/ 51706 w 784828"/>
                <a:gd name="connsiteY178" fmla="*/ 177279 h 592872"/>
                <a:gd name="connsiteX179" fmla="*/ 42473 w 784828"/>
                <a:gd name="connsiteY179" fmla="*/ 173586 h 592872"/>
                <a:gd name="connsiteX180" fmla="*/ 33240 w 784828"/>
                <a:gd name="connsiteY180" fmla="*/ 173586 h 592872"/>
                <a:gd name="connsiteX181" fmla="*/ 25853 w 784828"/>
                <a:gd name="connsiteY181" fmla="*/ 177279 h 592872"/>
                <a:gd name="connsiteX182" fmla="*/ 18467 w 784828"/>
                <a:gd name="connsiteY182" fmla="*/ 179126 h 592872"/>
                <a:gd name="connsiteX183" fmla="*/ 11080 w 784828"/>
                <a:gd name="connsiteY183" fmla="*/ 180973 h 592872"/>
                <a:gd name="connsiteX184" fmla="*/ 7387 w 784828"/>
                <a:gd name="connsiteY184" fmla="*/ 180973 h 592872"/>
                <a:gd name="connsiteX185" fmla="*/ 5540 w 784828"/>
                <a:gd name="connsiteY185" fmla="*/ 179126 h 592872"/>
                <a:gd name="connsiteX186" fmla="*/ 1847 w 784828"/>
                <a:gd name="connsiteY186" fmla="*/ 173586 h 592872"/>
                <a:gd name="connsiteX187" fmla="*/ 0 w 784828"/>
                <a:gd name="connsiteY187" fmla="*/ 160659 h 592872"/>
                <a:gd name="connsiteX188" fmla="*/ 9233 w 784828"/>
                <a:gd name="connsiteY188" fmla="*/ 155119 h 592872"/>
                <a:gd name="connsiteX189" fmla="*/ 18467 w 784828"/>
                <a:gd name="connsiteY189" fmla="*/ 149579 h 592872"/>
                <a:gd name="connsiteX190" fmla="*/ 25853 w 784828"/>
                <a:gd name="connsiteY190" fmla="*/ 147733 h 592872"/>
                <a:gd name="connsiteX191" fmla="*/ 33240 w 784828"/>
                <a:gd name="connsiteY191" fmla="*/ 147733 h 592872"/>
                <a:gd name="connsiteX192" fmla="*/ 48013 w 784828"/>
                <a:gd name="connsiteY192" fmla="*/ 155119 h 592872"/>
                <a:gd name="connsiteX193" fmla="*/ 49860 w 784828"/>
                <a:gd name="connsiteY193" fmla="*/ 155119 h 592872"/>
                <a:gd name="connsiteX194" fmla="*/ 62786 w 784828"/>
                <a:gd name="connsiteY194" fmla="*/ 162506 h 592872"/>
                <a:gd name="connsiteX195" fmla="*/ 83100 w 784828"/>
                <a:gd name="connsiteY195" fmla="*/ 162506 h 592872"/>
                <a:gd name="connsiteX196" fmla="*/ 99719 w 784828"/>
                <a:gd name="connsiteY196" fmla="*/ 160659 h 592872"/>
                <a:gd name="connsiteX197" fmla="*/ 116339 w 784828"/>
                <a:gd name="connsiteY197" fmla="*/ 155119 h 592872"/>
                <a:gd name="connsiteX198" fmla="*/ 127419 w 784828"/>
                <a:gd name="connsiteY198" fmla="*/ 149579 h 592872"/>
                <a:gd name="connsiteX199" fmla="*/ 134806 w 784828"/>
                <a:gd name="connsiteY199" fmla="*/ 140346 h 592872"/>
                <a:gd name="connsiteX200" fmla="*/ 142192 w 784828"/>
                <a:gd name="connsiteY200" fmla="*/ 134806 h 592872"/>
                <a:gd name="connsiteX201" fmla="*/ 144039 w 784828"/>
                <a:gd name="connsiteY201" fmla="*/ 121880 h 592872"/>
                <a:gd name="connsiteX202" fmla="*/ 145886 w 784828"/>
                <a:gd name="connsiteY202" fmla="*/ 114493 h 592872"/>
                <a:gd name="connsiteX203" fmla="*/ 144039 w 784828"/>
                <a:gd name="connsiteY203" fmla="*/ 108953 h 592872"/>
                <a:gd name="connsiteX204" fmla="*/ 138499 w 784828"/>
                <a:gd name="connsiteY204" fmla="*/ 96026 h 592872"/>
                <a:gd name="connsiteX205" fmla="*/ 134806 w 784828"/>
                <a:gd name="connsiteY205" fmla="*/ 92333 h 592872"/>
                <a:gd name="connsiteX206" fmla="*/ 134806 w 784828"/>
                <a:gd name="connsiteY206" fmla="*/ 86793 h 592872"/>
                <a:gd name="connsiteX207" fmla="*/ 134806 w 784828"/>
                <a:gd name="connsiteY207" fmla="*/ 81253 h 592872"/>
                <a:gd name="connsiteX208" fmla="*/ 138499 w 784828"/>
                <a:gd name="connsiteY208" fmla="*/ 79406 h 592872"/>
                <a:gd name="connsiteX209" fmla="*/ 153272 w 784828"/>
                <a:gd name="connsiteY209" fmla="*/ 75713 h 592872"/>
                <a:gd name="connsiteX210" fmla="*/ 164352 w 784828"/>
                <a:gd name="connsiteY210" fmla="*/ 70173 h 592872"/>
                <a:gd name="connsiteX211" fmla="*/ 188359 w 784828"/>
                <a:gd name="connsiteY211" fmla="*/ 59093 h 592872"/>
                <a:gd name="connsiteX212" fmla="*/ 203132 w 784828"/>
                <a:gd name="connsiteY212" fmla="*/ 51707 h 592872"/>
                <a:gd name="connsiteX213" fmla="*/ 216059 w 784828"/>
                <a:gd name="connsiteY213" fmla="*/ 44320 h 592872"/>
                <a:gd name="connsiteX214" fmla="*/ 232678 w 784828"/>
                <a:gd name="connsiteY214" fmla="*/ 42473 h 592872"/>
                <a:gd name="connsiteX215" fmla="*/ 252992 w 784828"/>
                <a:gd name="connsiteY215" fmla="*/ 36933 h 592872"/>
                <a:gd name="connsiteX216" fmla="*/ 258532 w 784828"/>
                <a:gd name="connsiteY216" fmla="*/ 35087 h 592872"/>
                <a:gd name="connsiteX217" fmla="*/ 280691 w 784828"/>
                <a:gd name="connsiteY217" fmla="*/ 33240 h 592872"/>
                <a:gd name="connsiteX218" fmla="*/ 306545 w 784828"/>
                <a:gd name="connsiteY218" fmla="*/ 25853 h 592872"/>
                <a:gd name="connsiteX219" fmla="*/ 319471 w 784828"/>
                <a:gd name="connsiteY219" fmla="*/ 20313 h 592872"/>
                <a:gd name="connsiteX220" fmla="*/ 334244 w 784828"/>
                <a:gd name="connsiteY220" fmla="*/ 16620 h 592872"/>
                <a:gd name="connsiteX221" fmla="*/ 347171 w 784828"/>
                <a:gd name="connsiteY221" fmla="*/ 7387 h 592872"/>
                <a:gd name="connsiteX222" fmla="*/ 356404 w 784828"/>
                <a:gd name="connsiteY222" fmla="*/ 0 h 592872"/>
                <a:gd name="connsiteX0" fmla="*/ 356404 w 784828"/>
                <a:gd name="connsiteY0" fmla="*/ 0 h 614054"/>
                <a:gd name="connsiteX1" fmla="*/ 360097 w 784828"/>
                <a:gd name="connsiteY1" fmla="*/ 0 h 614054"/>
                <a:gd name="connsiteX2" fmla="*/ 367484 w 784828"/>
                <a:gd name="connsiteY2" fmla="*/ 0 h 614054"/>
                <a:gd name="connsiteX3" fmla="*/ 376717 w 784828"/>
                <a:gd name="connsiteY3" fmla="*/ 3694 h 614054"/>
                <a:gd name="connsiteX4" fmla="*/ 384104 w 784828"/>
                <a:gd name="connsiteY4" fmla="*/ 7387 h 614054"/>
                <a:gd name="connsiteX5" fmla="*/ 395184 w 784828"/>
                <a:gd name="connsiteY5" fmla="*/ 9234 h 614054"/>
                <a:gd name="connsiteX6" fmla="*/ 404417 w 784828"/>
                <a:gd name="connsiteY6" fmla="*/ 7387 h 614054"/>
                <a:gd name="connsiteX7" fmla="*/ 411804 w 784828"/>
                <a:gd name="connsiteY7" fmla="*/ 3694 h 614054"/>
                <a:gd name="connsiteX8" fmla="*/ 417344 w 784828"/>
                <a:gd name="connsiteY8" fmla="*/ 1847 h 614054"/>
                <a:gd name="connsiteX9" fmla="*/ 424730 w 784828"/>
                <a:gd name="connsiteY9" fmla="*/ 0 h 614054"/>
                <a:gd name="connsiteX10" fmla="*/ 430270 w 784828"/>
                <a:gd name="connsiteY10" fmla="*/ 0 h 614054"/>
                <a:gd name="connsiteX11" fmla="*/ 435810 w 784828"/>
                <a:gd name="connsiteY11" fmla="*/ 1847 h 614054"/>
                <a:gd name="connsiteX12" fmla="*/ 443197 w 784828"/>
                <a:gd name="connsiteY12" fmla="*/ 9234 h 614054"/>
                <a:gd name="connsiteX13" fmla="*/ 445043 w 784828"/>
                <a:gd name="connsiteY13" fmla="*/ 11080 h 614054"/>
                <a:gd name="connsiteX14" fmla="*/ 456123 w 784828"/>
                <a:gd name="connsiteY14" fmla="*/ 18467 h 614054"/>
                <a:gd name="connsiteX15" fmla="*/ 467203 w 784828"/>
                <a:gd name="connsiteY15" fmla="*/ 25853 h 614054"/>
                <a:gd name="connsiteX16" fmla="*/ 472743 w 784828"/>
                <a:gd name="connsiteY16" fmla="*/ 27700 h 614054"/>
                <a:gd name="connsiteX17" fmla="*/ 480130 w 784828"/>
                <a:gd name="connsiteY17" fmla="*/ 25853 h 614054"/>
                <a:gd name="connsiteX18" fmla="*/ 487517 w 784828"/>
                <a:gd name="connsiteY18" fmla="*/ 24007 h 614054"/>
                <a:gd name="connsiteX19" fmla="*/ 496750 w 784828"/>
                <a:gd name="connsiteY19" fmla="*/ 20313 h 614054"/>
                <a:gd name="connsiteX20" fmla="*/ 504136 w 784828"/>
                <a:gd name="connsiteY20" fmla="*/ 16620 h 614054"/>
                <a:gd name="connsiteX21" fmla="*/ 505983 w 784828"/>
                <a:gd name="connsiteY21" fmla="*/ 16620 h 614054"/>
                <a:gd name="connsiteX22" fmla="*/ 509676 w 784828"/>
                <a:gd name="connsiteY22" fmla="*/ 18467 h 614054"/>
                <a:gd name="connsiteX23" fmla="*/ 511523 w 784828"/>
                <a:gd name="connsiteY23" fmla="*/ 24007 h 614054"/>
                <a:gd name="connsiteX24" fmla="*/ 513370 w 784828"/>
                <a:gd name="connsiteY24" fmla="*/ 29547 h 614054"/>
                <a:gd name="connsiteX25" fmla="*/ 511523 w 784828"/>
                <a:gd name="connsiteY25" fmla="*/ 36933 h 614054"/>
                <a:gd name="connsiteX26" fmla="*/ 511523 w 784828"/>
                <a:gd name="connsiteY26" fmla="*/ 42473 h 614054"/>
                <a:gd name="connsiteX27" fmla="*/ 509676 w 784828"/>
                <a:gd name="connsiteY27" fmla="*/ 46167 h 614054"/>
                <a:gd name="connsiteX28" fmla="*/ 505983 w 784828"/>
                <a:gd name="connsiteY28" fmla="*/ 62787 h 614054"/>
                <a:gd name="connsiteX29" fmla="*/ 505983 w 784828"/>
                <a:gd name="connsiteY29" fmla="*/ 72020 h 614054"/>
                <a:gd name="connsiteX30" fmla="*/ 509676 w 784828"/>
                <a:gd name="connsiteY30" fmla="*/ 81253 h 614054"/>
                <a:gd name="connsiteX31" fmla="*/ 513370 w 784828"/>
                <a:gd name="connsiteY31" fmla="*/ 88640 h 614054"/>
                <a:gd name="connsiteX32" fmla="*/ 520756 w 784828"/>
                <a:gd name="connsiteY32" fmla="*/ 96026 h 614054"/>
                <a:gd name="connsiteX33" fmla="*/ 522603 w 784828"/>
                <a:gd name="connsiteY33" fmla="*/ 97873 h 614054"/>
                <a:gd name="connsiteX34" fmla="*/ 524450 w 784828"/>
                <a:gd name="connsiteY34" fmla="*/ 103413 h 614054"/>
                <a:gd name="connsiteX35" fmla="*/ 528143 w 784828"/>
                <a:gd name="connsiteY35" fmla="*/ 112646 h 614054"/>
                <a:gd name="connsiteX36" fmla="*/ 528143 w 784828"/>
                <a:gd name="connsiteY36" fmla="*/ 123726 h 614054"/>
                <a:gd name="connsiteX37" fmla="*/ 528143 w 784828"/>
                <a:gd name="connsiteY37" fmla="*/ 134806 h 614054"/>
                <a:gd name="connsiteX38" fmla="*/ 529990 w 784828"/>
                <a:gd name="connsiteY38" fmla="*/ 145886 h 614054"/>
                <a:gd name="connsiteX39" fmla="*/ 535529 w 784828"/>
                <a:gd name="connsiteY39" fmla="*/ 156966 h 614054"/>
                <a:gd name="connsiteX40" fmla="*/ 541069 w 784828"/>
                <a:gd name="connsiteY40" fmla="*/ 162506 h 614054"/>
                <a:gd name="connsiteX41" fmla="*/ 546609 w 784828"/>
                <a:gd name="connsiteY41" fmla="*/ 164353 h 614054"/>
                <a:gd name="connsiteX42" fmla="*/ 544763 w 784828"/>
                <a:gd name="connsiteY42" fmla="*/ 214212 h 614054"/>
                <a:gd name="connsiteX43" fmla="*/ 544763 w 784828"/>
                <a:gd name="connsiteY43" fmla="*/ 223446 h 614054"/>
                <a:gd name="connsiteX44" fmla="*/ 541069 w 784828"/>
                <a:gd name="connsiteY44" fmla="*/ 247452 h 614054"/>
                <a:gd name="connsiteX45" fmla="*/ 539223 w 784828"/>
                <a:gd name="connsiteY45" fmla="*/ 264072 h 614054"/>
                <a:gd name="connsiteX46" fmla="*/ 541069 w 784828"/>
                <a:gd name="connsiteY46" fmla="*/ 276999 h 614054"/>
                <a:gd name="connsiteX47" fmla="*/ 544763 w 784828"/>
                <a:gd name="connsiteY47" fmla="*/ 284385 h 614054"/>
                <a:gd name="connsiteX48" fmla="*/ 548456 w 784828"/>
                <a:gd name="connsiteY48" fmla="*/ 286232 h 614054"/>
                <a:gd name="connsiteX49" fmla="*/ 553996 w 784828"/>
                <a:gd name="connsiteY49" fmla="*/ 291772 h 614054"/>
                <a:gd name="connsiteX50" fmla="*/ 561383 w 784828"/>
                <a:gd name="connsiteY50" fmla="*/ 291772 h 614054"/>
                <a:gd name="connsiteX51" fmla="*/ 578003 w 784828"/>
                <a:gd name="connsiteY51" fmla="*/ 291772 h 614054"/>
                <a:gd name="connsiteX52" fmla="*/ 596469 w 784828"/>
                <a:gd name="connsiteY52" fmla="*/ 284385 h 614054"/>
                <a:gd name="connsiteX53" fmla="*/ 616782 w 784828"/>
                <a:gd name="connsiteY53" fmla="*/ 276999 h 614054"/>
                <a:gd name="connsiteX54" fmla="*/ 629709 w 784828"/>
                <a:gd name="connsiteY54" fmla="*/ 271459 h 614054"/>
                <a:gd name="connsiteX55" fmla="*/ 638942 w 784828"/>
                <a:gd name="connsiteY55" fmla="*/ 264072 h 614054"/>
                <a:gd name="connsiteX56" fmla="*/ 657409 w 784828"/>
                <a:gd name="connsiteY56" fmla="*/ 247452 h 614054"/>
                <a:gd name="connsiteX57" fmla="*/ 668489 w 784828"/>
                <a:gd name="connsiteY57" fmla="*/ 238219 h 614054"/>
                <a:gd name="connsiteX58" fmla="*/ 681415 w 784828"/>
                <a:gd name="connsiteY58" fmla="*/ 228986 h 614054"/>
                <a:gd name="connsiteX59" fmla="*/ 694342 w 784828"/>
                <a:gd name="connsiteY59" fmla="*/ 221599 h 614054"/>
                <a:gd name="connsiteX60" fmla="*/ 709115 w 784828"/>
                <a:gd name="connsiteY60" fmla="*/ 214212 h 614054"/>
                <a:gd name="connsiteX61" fmla="*/ 723888 w 784828"/>
                <a:gd name="connsiteY61" fmla="*/ 212366 h 614054"/>
                <a:gd name="connsiteX62" fmla="*/ 733121 w 784828"/>
                <a:gd name="connsiteY62" fmla="*/ 208672 h 614054"/>
                <a:gd name="connsiteX63" fmla="*/ 736815 w 784828"/>
                <a:gd name="connsiteY63" fmla="*/ 212366 h 614054"/>
                <a:gd name="connsiteX64" fmla="*/ 740508 w 784828"/>
                <a:gd name="connsiteY64" fmla="*/ 212366 h 614054"/>
                <a:gd name="connsiteX65" fmla="*/ 740508 w 784828"/>
                <a:gd name="connsiteY65" fmla="*/ 214212 h 614054"/>
                <a:gd name="connsiteX66" fmla="*/ 736815 w 784828"/>
                <a:gd name="connsiteY66" fmla="*/ 221599 h 614054"/>
                <a:gd name="connsiteX67" fmla="*/ 733121 w 784828"/>
                <a:gd name="connsiteY67" fmla="*/ 228986 h 614054"/>
                <a:gd name="connsiteX68" fmla="*/ 727581 w 784828"/>
                <a:gd name="connsiteY68" fmla="*/ 240066 h 614054"/>
                <a:gd name="connsiteX69" fmla="*/ 727581 w 784828"/>
                <a:gd name="connsiteY69" fmla="*/ 251145 h 614054"/>
                <a:gd name="connsiteX70" fmla="*/ 727581 w 784828"/>
                <a:gd name="connsiteY70" fmla="*/ 260379 h 614054"/>
                <a:gd name="connsiteX71" fmla="*/ 733121 w 784828"/>
                <a:gd name="connsiteY71" fmla="*/ 271459 h 614054"/>
                <a:gd name="connsiteX72" fmla="*/ 736815 w 784828"/>
                <a:gd name="connsiteY72" fmla="*/ 275152 h 614054"/>
                <a:gd name="connsiteX73" fmla="*/ 742355 w 784828"/>
                <a:gd name="connsiteY73" fmla="*/ 276999 h 614054"/>
                <a:gd name="connsiteX74" fmla="*/ 749741 w 784828"/>
                <a:gd name="connsiteY74" fmla="*/ 280692 h 614054"/>
                <a:gd name="connsiteX75" fmla="*/ 758975 w 784828"/>
                <a:gd name="connsiteY75" fmla="*/ 282539 h 614054"/>
                <a:gd name="connsiteX76" fmla="*/ 760821 w 784828"/>
                <a:gd name="connsiteY76" fmla="*/ 280692 h 614054"/>
                <a:gd name="connsiteX77" fmla="*/ 768208 w 784828"/>
                <a:gd name="connsiteY77" fmla="*/ 280692 h 614054"/>
                <a:gd name="connsiteX78" fmla="*/ 770054 w 784828"/>
                <a:gd name="connsiteY78" fmla="*/ 282539 h 614054"/>
                <a:gd name="connsiteX79" fmla="*/ 770054 w 784828"/>
                <a:gd name="connsiteY79" fmla="*/ 284385 h 614054"/>
                <a:gd name="connsiteX80" fmla="*/ 768208 w 784828"/>
                <a:gd name="connsiteY80" fmla="*/ 286232 h 614054"/>
                <a:gd name="connsiteX81" fmla="*/ 760821 w 784828"/>
                <a:gd name="connsiteY81" fmla="*/ 289925 h 614054"/>
                <a:gd name="connsiteX82" fmla="*/ 751588 w 784828"/>
                <a:gd name="connsiteY82" fmla="*/ 291772 h 614054"/>
                <a:gd name="connsiteX83" fmla="*/ 740508 w 784828"/>
                <a:gd name="connsiteY83" fmla="*/ 293619 h 614054"/>
                <a:gd name="connsiteX84" fmla="*/ 729428 w 784828"/>
                <a:gd name="connsiteY84" fmla="*/ 299159 h 614054"/>
                <a:gd name="connsiteX85" fmla="*/ 725735 w 784828"/>
                <a:gd name="connsiteY85" fmla="*/ 301005 h 614054"/>
                <a:gd name="connsiteX86" fmla="*/ 720195 w 784828"/>
                <a:gd name="connsiteY86" fmla="*/ 306545 h 614054"/>
                <a:gd name="connsiteX87" fmla="*/ 718348 w 784828"/>
                <a:gd name="connsiteY87" fmla="*/ 312085 h 614054"/>
                <a:gd name="connsiteX88" fmla="*/ 718348 w 784828"/>
                <a:gd name="connsiteY88" fmla="*/ 319472 h 614054"/>
                <a:gd name="connsiteX89" fmla="*/ 720195 w 784828"/>
                <a:gd name="connsiteY89" fmla="*/ 326858 h 614054"/>
                <a:gd name="connsiteX90" fmla="*/ 725735 w 784828"/>
                <a:gd name="connsiteY90" fmla="*/ 334245 h 614054"/>
                <a:gd name="connsiteX91" fmla="*/ 733121 w 784828"/>
                <a:gd name="connsiteY91" fmla="*/ 339785 h 614054"/>
                <a:gd name="connsiteX92" fmla="*/ 740508 w 784828"/>
                <a:gd name="connsiteY92" fmla="*/ 343478 h 614054"/>
                <a:gd name="connsiteX93" fmla="*/ 753435 w 784828"/>
                <a:gd name="connsiteY93" fmla="*/ 345325 h 614054"/>
                <a:gd name="connsiteX94" fmla="*/ 768208 w 784828"/>
                <a:gd name="connsiteY94" fmla="*/ 345325 h 614054"/>
                <a:gd name="connsiteX95" fmla="*/ 775594 w 784828"/>
                <a:gd name="connsiteY95" fmla="*/ 345325 h 614054"/>
                <a:gd name="connsiteX96" fmla="*/ 779288 w 784828"/>
                <a:gd name="connsiteY96" fmla="*/ 374871 h 614054"/>
                <a:gd name="connsiteX97" fmla="*/ 782981 w 784828"/>
                <a:gd name="connsiteY97" fmla="*/ 387798 h 614054"/>
                <a:gd name="connsiteX98" fmla="*/ 784828 w 784828"/>
                <a:gd name="connsiteY98" fmla="*/ 397031 h 614054"/>
                <a:gd name="connsiteX99" fmla="*/ 782981 w 784828"/>
                <a:gd name="connsiteY99" fmla="*/ 404418 h 614054"/>
                <a:gd name="connsiteX100" fmla="*/ 777441 w 784828"/>
                <a:gd name="connsiteY100" fmla="*/ 411805 h 614054"/>
                <a:gd name="connsiteX101" fmla="*/ 768208 w 784828"/>
                <a:gd name="connsiteY101" fmla="*/ 417345 h 614054"/>
                <a:gd name="connsiteX102" fmla="*/ 755281 w 784828"/>
                <a:gd name="connsiteY102" fmla="*/ 422884 h 614054"/>
                <a:gd name="connsiteX103" fmla="*/ 742355 w 784828"/>
                <a:gd name="connsiteY103" fmla="*/ 430271 h 614054"/>
                <a:gd name="connsiteX104" fmla="*/ 716502 w 784828"/>
                <a:gd name="connsiteY104" fmla="*/ 437658 h 614054"/>
                <a:gd name="connsiteX105" fmla="*/ 710962 w 784828"/>
                <a:gd name="connsiteY105" fmla="*/ 439504 h 614054"/>
                <a:gd name="connsiteX106" fmla="*/ 699882 w 784828"/>
                <a:gd name="connsiteY106" fmla="*/ 445044 h 614054"/>
                <a:gd name="connsiteX107" fmla="*/ 690648 w 784828"/>
                <a:gd name="connsiteY107" fmla="*/ 448738 h 614054"/>
                <a:gd name="connsiteX108" fmla="*/ 683262 w 784828"/>
                <a:gd name="connsiteY108" fmla="*/ 448738 h 614054"/>
                <a:gd name="connsiteX109" fmla="*/ 677722 w 784828"/>
                <a:gd name="connsiteY109" fmla="*/ 446891 h 614054"/>
                <a:gd name="connsiteX110" fmla="*/ 674029 w 784828"/>
                <a:gd name="connsiteY110" fmla="*/ 445044 h 614054"/>
                <a:gd name="connsiteX111" fmla="*/ 666642 w 784828"/>
                <a:gd name="connsiteY111" fmla="*/ 443198 h 614054"/>
                <a:gd name="connsiteX112" fmla="*/ 657409 w 784828"/>
                <a:gd name="connsiteY112" fmla="*/ 439504 h 614054"/>
                <a:gd name="connsiteX113" fmla="*/ 650022 w 784828"/>
                <a:gd name="connsiteY113" fmla="*/ 443198 h 614054"/>
                <a:gd name="connsiteX114" fmla="*/ 642635 w 784828"/>
                <a:gd name="connsiteY114" fmla="*/ 445044 h 614054"/>
                <a:gd name="connsiteX115" fmla="*/ 638942 w 784828"/>
                <a:gd name="connsiteY115" fmla="*/ 446891 h 614054"/>
                <a:gd name="connsiteX116" fmla="*/ 633402 w 784828"/>
                <a:gd name="connsiteY116" fmla="*/ 454278 h 614054"/>
                <a:gd name="connsiteX117" fmla="*/ 631556 w 784828"/>
                <a:gd name="connsiteY117" fmla="*/ 461664 h 614054"/>
                <a:gd name="connsiteX118" fmla="*/ 629709 w 784828"/>
                <a:gd name="connsiteY118" fmla="*/ 470898 h 614054"/>
                <a:gd name="connsiteX119" fmla="*/ 629709 w 784828"/>
                <a:gd name="connsiteY119" fmla="*/ 480131 h 614054"/>
                <a:gd name="connsiteX120" fmla="*/ 631556 w 784828"/>
                <a:gd name="connsiteY120" fmla="*/ 498597 h 614054"/>
                <a:gd name="connsiteX121" fmla="*/ 633402 w 784828"/>
                <a:gd name="connsiteY121" fmla="*/ 515217 h 614054"/>
                <a:gd name="connsiteX122" fmla="*/ 633402 w 784828"/>
                <a:gd name="connsiteY122" fmla="*/ 522604 h 614054"/>
                <a:gd name="connsiteX123" fmla="*/ 631556 w 784828"/>
                <a:gd name="connsiteY123" fmla="*/ 531837 h 614054"/>
                <a:gd name="connsiteX124" fmla="*/ 594855 w 784828"/>
                <a:gd name="connsiteY124" fmla="*/ 614054 h 614054"/>
                <a:gd name="connsiteX125" fmla="*/ 578096 w 784828"/>
                <a:gd name="connsiteY125" fmla="*/ 592779 h 614054"/>
                <a:gd name="connsiteX126" fmla="*/ 606423 w 784828"/>
                <a:gd name="connsiteY126" fmla="*/ 541334 h 614054"/>
                <a:gd name="connsiteX127" fmla="*/ 542923 w 784828"/>
                <a:gd name="connsiteY127" fmla="*/ 500059 h 614054"/>
                <a:gd name="connsiteX128" fmla="*/ 498473 w 784828"/>
                <a:gd name="connsiteY128" fmla="*/ 509584 h 614054"/>
                <a:gd name="connsiteX129" fmla="*/ 457198 w 784828"/>
                <a:gd name="connsiteY129" fmla="*/ 477834 h 614054"/>
                <a:gd name="connsiteX130" fmla="*/ 452823 w 784828"/>
                <a:gd name="connsiteY130" fmla="*/ 474709 h 614054"/>
                <a:gd name="connsiteX131" fmla="*/ 452430 w 784828"/>
                <a:gd name="connsiteY131" fmla="*/ 472744 h 614054"/>
                <a:gd name="connsiteX132" fmla="*/ 443197 w 784828"/>
                <a:gd name="connsiteY132" fmla="*/ 459818 h 614054"/>
                <a:gd name="connsiteX133" fmla="*/ 430270 w 784828"/>
                <a:gd name="connsiteY133" fmla="*/ 443198 h 614054"/>
                <a:gd name="connsiteX134" fmla="*/ 415497 w 784828"/>
                <a:gd name="connsiteY134" fmla="*/ 426578 h 614054"/>
                <a:gd name="connsiteX135" fmla="*/ 404417 w 784828"/>
                <a:gd name="connsiteY135" fmla="*/ 421038 h 614054"/>
                <a:gd name="connsiteX136" fmla="*/ 395184 w 784828"/>
                <a:gd name="connsiteY136" fmla="*/ 417345 h 614054"/>
                <a:gd name="connsiteX137" fmla="*/ 385951 w 784828"/>
                <a:gd name="connsiteY137" fmla="*/ 417345 h 614054"/>
                <a:gd name="connsiteX138" fmla="*/ 374871 w 784828"/>
                <a:gd name="connsiteY138" fmla="*/ 417345 h 614054"/>
                <a:gd name="connsiteX139" fmla="*/ 356404 w 784828"/>
                <a:gd name="connsiteY139" fmla="*/ 421038 h 614054"/>
                <a:gd name="connsiteX140" fmla="*/ 341631 w 784828"/>
                <a:gd name="connsiteY140" fmla="*/ 422884 h 614054"/>
                <a:gd name="connsiteX141" fmla="*/ 330551 w 784828"/>
                <a:gd name="connsiteY141" fmla="*/ 426578 h 614054"/>
                <a:gd name="connsiteX142" fmla="*/ 325011 w 784828"/>
                <a:gd name="connsiteY142" fmla="*/ 422884 h 614054"/>
                <a:gd name="connsiteX143" fmla="*/ 319471 w 784828"/>
                <a:gd name="connsiteY143" fmla="*/ 421038 h 614054"/>
                <a:gd name="connsiteX144" fmla="*/ 313931 w 784828"/>
                <a:gd name="connsiteY144" fmla="*/ 413651 h 614054"/>
                <a:gd name="connsiteX145" fmla="*/ 304698 w 784828"/>
                <a:gd name="connsiteY145" fmla="*/ 402571 h 614054"/>
                <a:gd name="connsiteX146" fmla="*/ 299158 w 784828"/>
                <a:gd name="connsiteY146" fmla="*/ 397031 h 614054"/>
                <a:gd name="connsiteX147" fmla="*/ 291771 w 784828"/>
                <a:gd name="connsiteY147" fmla="*/ 393338 h 614054"/>
                <a:gd name="connsiteX148" fmla="*/ 282538 w 784828"/>
                <a:gd name="connsiteY148" fmla="*/ 387798 h 614054"/>
                <a:gd name="connsiteX149" fmla="*/ 280691 w 784828"/>
                <a:gd name="connsiteY149" fmla="*/ 380411 h 614054"/>
                <a:gd name="connsiteX150" fmla="*/ 275151 w 784828"/>
                <a:gd name="connsiteY150" fmla="*/ 374871 h 614054"/>
                <a:gd name="connsiteX151" fmla="*/ 271458 w 784828"/>
                <a:gd name="connsiteY151" fmla="*/ 361945 h 614054"/>
                <a:gd name="connsiteX152" fmla="*/ 264072 w 784828"/>
                <a:gd name="connsiteY152" fmla="*/ 352712 h 614054"/>
                <a:gd name="connsiteX153" fmla="*/ 254838 w 784828"/>
                <a:gd name="connsiteY153" fmla="*/ 343478 h 614054"/>
                <a:gd name="connsiteX154" fmla="*/ 249298 w 784828"/>
                <a:gd name="connsiteY154" fmla="*/ 341632 h 614054"/>
                <a:gd name="connsiteX155" fmla="*/ 245605 w 784828"/>
                <a:gd name="connsiteY155" fmla="*/ 336092 h 614054"/>
                <a:gd name="connsiteX156" fmla="*/ 240065 w 784828"/>
                <a:gd name="connsiteY156" fmla="*/ 332398 h 614054"/>
                <a:gd name="connsiteX157" fmla="*/ 228985 w 784828"/>
                <a:gd name="connsiteY157" fmla="*/ 323165 h 614054"/>
                <a:gd name="connsiteX158" fmla="*/ 225292 w 784828"/>
                <a:gd name="connsiteY158" fmla="*/ 317625 h 614054"/>
                <a:gd name="connsiteX159" fmla="*/ 223445 w 784828"/>
                <a:gd name="connsiteY159" fmla="*/ 312085 h 614054"/>
                <a:gd name="connsiteX160" fmla="*/ 223445 w 784828"/>
                <a:gd name="connsiteY160" fmla="*/ 310238 h 614054"/>
                <a:gd name="connsiteX161" fmla="*/ 228985 w 784828"/>
                <a:gd name="connsiteY161" fmla="*/ 306545 h 614054"/>
                <a:gd name="connsiteX162" fmla="*/ 232678 w 784828"/>
                <a:gd name="connsiteY162" fmla="*/ 299159 h 614054"/>
                <a:gd name="connsiteX163" fmla="*/ 236372 w 784828"/>
                <a:gd name="connsiteY163" fmla="*/ 289925 h 614054"/>
                <a:gd name="connsiteX164" fmla="*/ 236372 w 784828"/>
                <a:gd name="connsiteY164" fmla="*/ 276999 h 614054"/>
                <a:gd name="connsiteX165" fmla="*/ 230832 w 784828"/>
                <a:gd name="connsiteY165" fmla="*/ 265919 h 614054"/>
                <a:gd name="connsiteX166" fmla="*/ 221598 w 784828"/>
                <a:gd name="connsiteY166" fmla="*/ 256685 h 614054"/>
                <a:gd name="connsiteX167" fmla="*/ 210519 w 784828"/>
                <a:gd name="connsiteY167" fmla="*/ 251145 h 614054"/>
                <a:gd name="connsiteX168" fmla="*/ 197592 w 784828"/>
                <a:gd name="connsiteY168" fmla="*/ 249299 h 614054"/>
                <a:gd name="connsiteX169" fmla="*/ 186512 w 784828"/>
                <a:gd name="connsiteY169" fmla="*/ 247452 h 614054"/>
                <a:gd name="connsiteX170" fmla="*/ 168046 w 784828"/>
                <a:gd name="connsiteY170" fmla="*/ 245606 h 614054"/>
                <a:gd name="connsiteX171" fmla="*/ 151426 w 784828"/>
                <a:gd name="connsiteY171" fmla="*/ 241912 h 614054"/>
                <a:gd name="connsiteX172" fmla="*/ 136652 w 784828"/>
                <a:gd name="connsiteY172" fmla="*/ 234526 h 614054"/>
                <a:gd name="connsiteX173" fmla="*/ 121879 w 784828"/>
                <a:gd name="connsiteY173" fmla="*/ 225292 h 614054"/>
                <a:gd name="connsiteX174" fmla="*/ 110799 w 784828"/>
                <a:gd name="connsiteY174" fmla="*/ 212366 h 614054"/>
                <a:gd name="connsiteX175" fmla="*/ 94179 w 784828"/>
                <a:gd name="connsiteY175" fmla="*/ 195746 h 614054"/>
                <a:gd name="connsiteX176" fmla="*/ 83100 w 784828"/>
                <a:gd name="connsiteY176" fmla="*/ 188359 h 614054"/>
                <a:gd name="connsiteX177" fmla="*/ 70173 w 784828"/>
                <a:gd name="connsiteY177" fmla="*/ 180973 h 614054"/>
                <a:gd name="connsiteX178" fmla="*/ 51706 w 784828"/>
                <a:gd name="connsiteY178" fmla="*/ 177279 h 614054"/>
                <a:gd name="connsiteX179" fmla="*/ 42473 w 784828"/>
                <a:gd name="connsiteY179" fmla="*/ 173586 h 614054"/>
                <a:gd name="connsiteX180" fmla="*/ 33240 w 784828"/>
                <a:gd name="connsiteY180" fmla="*/ 173586 h 614054"/>
                <a:gd name="connsiteX181" fmla="*/ 25853 w 784828"/>
                <a:gd name="connsiteY181" fmla="*/ 177279 h 614054"/>
                <a:gd name="connsiteX182" fmla="*/ 18467 w 784828"/>
                <a:gd name="connsiteY182" fmla="*/ 179126 h 614054"/>
                <a:gd name="connsiteX183" fmla="*/ 11080 w 784828"/>
                <a:gd name="connsiteY183" fmla="*/ 180973 h 614054"/>
                <a:gd name="connsiteX184" fmla="*/ 7387 w 784828"/>
                <a:gd name="connsiteY184" fmla="*/ 180973 h 614054"/>
                <a:gd name="connsiteX185" fmla="*/ 5540 w 784828"/>
                <a:gd name="connsiteY185" fmla="*/ 179126 h 614054"/>
                <a:gd name="connsiteX186" fmla="*/ 1847 w 784828"/>
                <a:gd name="connsiteY186" fmla="*/ 173586 h 614054"/>
                <a:gd name="connsiteX187" fmla="*/ 0 w 784828"/>
                <a:gd name="connsiteY187" fmla="*/ 160659 h 614054"/>
                <a:gd name="connsiteX188" fmla="*/ 9233 w 784828"/>
                <a:gd name="connsiteY188" fmla="*/ 155119 h 614054"/>
                <a:gd name="connsiteX189" fmla="*/ 18467 w 784828"/>
                <a:gd name="connsiteY189" fmla="*/ 149579 h 614054"/>
                <a:gd name="connsiteX190" fmla="*/ 25853 w 784828"/>
                <a:gd name="connsiteY190" fmla="*/ 147733 h 614054"/>
                <a:gd name="connsiteX191" fmla="*/ 33240 w 784828"/>
                <a:gd name="connsiteY191" fmla="*/ 147733 h 614054"/>
                <a:gd name="connsiteX192" fmla="*/ 48013 w 784828"/>
                <a:gd name="connsiteY192" fmla="*/ 155119 h 614054"/>
                <a:gd name="connsiteX193" fmla="*/ 49860 w 784828"/>
                <a:gd name="connsiteY193" fmla="*/ 155119 h 614054"/>
                <a:gd name="connsiteX194" fmla="*/ 62786 w 784828"/>
                <a:gd name="connsiteY194" fmla="*/ 162506 h 614054"/>
                <a:gd name="connsiteX195" fmla="*/ 83100 w 784828"/>
                <a:gd name="connsiteY195" fmla="*/ 162506 h 614054"/>
                <a:gd name="connsiteX196" fmla="*/ 99719 w 784828"/>
                <a:gd name="connsiteY196" fmla="*/ 160659 h 614054"/>
                <a:gd name="connsiteX197" fmla="*/ 116339 w 784828"/>
                <a:gd name="connsiteY197" fmla="*/ 155119 h 614054"/>
                <a:gd name="connsiteX198" fmla="*/ 127419 w 784828"/>
                <a:gd name="connsiteY198" fmla="*/ 149579 h 614054"/>
                <a:gd name="connsiteX199" fmla="*/ 134806 w 784828"/>
                <a:gd name="connsiteY199" fmla="*/ 140346 h 614054"/>
                <a:gd name="connsiteX200" fmla="*/ 142192 w 784828"/>
                <a:gd name="connsiteY200" fmla="*/ 134806 h 614054"/>
                <a:gd name="connsiteX201" fmla="*/ 144039 w 784828"/>
                <a:gd name="connsiteY201" fmla="*/ 121880 h 614054"/>
                <a:gd name="connsiteX202" fmla="*/ 145886 w 784828"/>
                <a:gd name="connsiteY202" fmla="*/ 114493 h 614054"/>
                <a:gd name="connsiteX203" fmla="*/ 144039 w 784828"/>
                <a:gd name="connsiteY203" fmla="*/ 108953 h 614054"/>
                <a:gd name="connsiteX204" fmla="*/ 138499 w 784828"/>
                <a:gd name="connsiteY204" fmla="*/ 96026 h 614054"/>
                <a:gd name="connsiteX205" fmla="*/ 134806 w 784828"/>
                <a:gd name="connsiteY205" fmla="*/ 92333 h 614054"/>
                <a:gd name="connsiteX206" fmla="*/ 134806 w 784828"/>
                <a:gd name="connsiteY206" fmla="*/ 86793 h 614054"/>
                <a:gd name="connsiteX207" fmla="*/ 134806 w 784828"/>
                <a:gd name="connsiteY207" fmla="*/ 81253 h 614054"/>
                <a:gd name="connsiteX208" fmla="*/ 138499 w 784828"/>
                <a:gd name="connsiteY208" fmla="*/ 79406 h 614054"/>
                <a:gd name="connsiteX209" fmla="*/ 153272 w 784828"/>
                <a:gd name="connsiteY209" fmla="*/ 75713 h 614054"/>
                <a:gd name="connsiteX210" fmla="*/ 164352 w 784828"/>
                <a:gd name="connsiteY210" fmla="*/ 70173 h 614054"/>
                <a:gd name="connsiteX211" fmla="*/ 188359 w 784828"/>
                <a:gd name="connsiteY211" fmla="*/ 59093 h 614054"/>
                <a:gd name="connsiteX212" fmla="*/ 203132 w 784828"/>
                <a:gd name="connsiteY212" fmla="*/ 51707 h 614054"/>
                <a:gd name="connsiteX213" fmla="*/ 216059 w 784828"/>
                <a:gd name="connsiteY213" fmla="*/ 44320 h 614054"/>
                <a:gd name="connsiteX214" fmla="*/ 232678 w 784828"/>
                <a:gd name="connsiteY214" fmla="*/ 42473 h 614054"/>
                <a:gd name="connsiteX215" fmla="*/ 252992 w 784828"/>
                <a:gd name="connsiteY215" fmla="*/ 36933 h 614054"/>
                <a:gd name="connsiteX216" fmla="*/ 258532 w 784828"/>
                <a:gd name="connsiteY216" fmla="*/ 35087 h 614054"/>
                <a:gd name="connsiteX217" fmla="*/ 280691 w 784828"/>
                <a:gd name="connsiteY217" fmla="*/ 33240 h 614054"/>
                <a:gd name="connsiteX218" fmla="*/ 306545 w 784828"/>
                <a:gd name="connsiteY218" fmla="*/ 25853 h 614054"/>
                <a:gd name="connsiteX219" fmla="*/ 319471 w 784828"/>
                <a:gd name="connsiteY219" fmla="*/ 20313 h 614054"/>
                <a:gd name="connsiteX220" fmla="*/ 334244 w 784828"/>
                <a:gd name="connsiteY220" fmla="*/ 16620 h 614054"/>
                <a:gd name="connsiteX221" fmla="*/ 347171 w 784828"/>
                <a:gd name="connsiteY221" fmla="*/ 7387 h 614054"/>
                <a:gd name="connsiteX222" fmla="*/ 356404 w 784828"/>
                <a:gd name="connsiteY222" fmla="*/ 0 h 614054"/>
                <a:gd name="connsiteX0" fmla="*/ 356404 w 784828"/>
                <a:gd name="connsiteY0" fmla="*/ 0 h 614054"/>
                <a:gd name="connsiteX1" fmla="*/ 360097 w 784828"/>
                <a:gd name="connsiteY1" fmla="*/ 0 h 614054"/>
                <a:gd name="connsiteX2" fmla="*/ 367484 w 784828"/>
                <a:gd name="connsiteY2" fmla="*/ 0 h 614054"/>
                <a:gd name="connsiteX3" fmla="*/ 376717 w 784828"/>
                <a:gd name="connsiteY3" fmla="*/ 3694 h 614054"/>
                <a:gd name="connsiteX4" fmla="*/ 384104 w 784828"/>
                <a:gd name="connsiteY4" fmla="*/ 7387 h 614054"/>
                <a:gd name="connsiteX5" fmla="*/ 395184 w 784828"/>
                <a:gd name="connsiteY5" fmla="*/ 9234 h 614054"/>
                <a:gd name="connsiteX6" fmla="*/ 404417 w 784828"/>
                <a:gd name="connsiteY6" fmla="*/ 7387 h 614054"/>
                <a:gd name="connsiteX7" fmla="*/ 411804 w 784828"/>
                <a:gd name="connsiteY7" fmla="*/ 3694 h 614054"/>
                <a:gd name="connsiteX8" fmla="*/ 417344 w 784828"/>
                <a:gd name="connsiteY8" fmla="*/ 1847 h 614054"/>
                <a:gd name="connsiteX9" fmla="*/ 424730 w 784828"/>
                <a:gd name="connsiteY9" fmla="*/ 0 h 614054"/>
                <a:gd name="connsiteX10" fmla="*/ 430270 w 784828"/>
                <a:gd name="connsiteY10" fmla="*/ 0 h 614054"/>
                <a:gd name="connsiteX11" fmla="*/ 435810 w 784828"/>
                <a:gd name="connsiteY11" fmla="*/ 1847 h 614054"/>
                <a:gd name="connsiteX12" fmla="*/ 443197 w 784828"/>
                <a:gd name="connsiteY12" fmla="*/ 9234 h 614054"/>
                <a:gd name="connsiteX13" fmla="*/ 445043 w 784828"/>
                <a:gd name="connsiteY13" fmla="*/ 11080 h 614054"/>
                <a:gd name="connsiteX14" fmla="*/ 456123 w 784828"/>
                <a:gd name="connsiteY14" fmla="*/ 18467 h 614054"/>
                <a:gd name="connsiteX15" fmla="*/ 467203 w 784828"/>
                <a:gd name="connsiteY15" fmla="*/ 25853 h 614054"/>
                <a:gd name="connsiteX16" fmla="*/ 472743 w 784828"/>
                <a:gd name="connsiteY16" fmla="*/ 27700 h 614054"/>
                <a:gd name="connsiteX17" fmla="*/ 480130 w 784828"/>
                <a:gd name="connsiteY17" fmla="*/ 25853 h 614054"/>
                <a:gd name="connsiteX18" fmla="*/ 487517 w 784828"/>
                <a:gd name="connsiteY18" fmla="*/ 24007 h 614054"/>
                <a:gd name="connsiteX19" fmla="*/ 496750 w 784828"/>
                <a:gd name="connsiteY19" fmla="*/ 20313 h 614054"/>
                <a:gd name="connsiteX20" fmla="*/ 504136 w 784828"/>
                <a:gd name="connsiteY20" fmla="*/ 16620 h 614054"/>
                <a:gd name="connsiteX21" fmla="*/ 505983 w 784828"/>
                <a:gd name="connsiteY21" fmla="*/ 16620 h 614054"/>
                <a:gd name="connsiteX22" fmla="*/ 509676 w 784828"/>
                <a:gd name="connsiteY22" fmla="*/ 18467 h 614054"/>
                <a:gd name="connsiteX23" fmla="*/ 511523 w 784828"/>
                <a:gd name="connsiteY23" fmla="*/ 24007 h 614054"/>
                <a:gd name="connsiteX24" fmla="*/ 513370 w 784828"/>
                <a:gd name="connsiteY24" fmla="*/ 29547 h 614054"/>
                <a:gd name="connsiteX25" fmla="*/ 511523 w 784828"/>
                <a:gd name="connsiteY25" fmla="*/ 36933 h 614054"/>
                <a:gd name="connsiteX26" fmla="*/ 511523 w 784828"/>
                <a:gd name="connsiteY26" fmla="*/ 42473 h 614054"/>
                <a:gd name="connsiteX27" fmla="*/ 509676 w 784828"/>
                <a:gd name="connsiteY27" fmla="*/ 46167 h 614054"/>
                <a:gd name="connsiteX28" fmla="*/ 505983 w 784828"/>
                <a:gd name="connsiteY28" fmla="*/ 62787 h 614054"/>
                <a:gd name="connsiteX29" fmla="*/ 505983 w 784828"/>
                <a:gd name="connsiteY29" fmla="*/ 72020 h 614054"/>
                <a:gd name="connsiteX30" fmla="*/ 509676 w 784828"/>
                <a:gd name="connsiteY30" fmla="*/ 81253 h 614054"/>
                <a:gd name="connsiteX31" fmla="*/ 513370 w 784828"/>
                <a:gd name="connsiteY31" fmla="*/ 88640 h 614054"/>
                <a:gd name="connsiteX32" fmla="*/ 520756 w 784828"/>
                <a:gd name="connsiteY32" fmla="*/ 96026 h 614054"/>
                <a:gd name="connsiteX33" fmla="*/ 522603 w 784828"/>
                <a:gd name="connsiteY33" fmla="*/ 97873 h 614054"/>
                <a:gd name="connsiteX34" fmla="*/ 524450 w 784828"/>
                <a:gd name="connsiteY34" fmla="*/ 103413 h 614054"/>
                <a:gd name="connsiteX35" fmla="*/ 528143 w 784828"/>
                <a:gd name="connsiteY35" fmla="*/ 112646 h 614054"/>
                <a:gd name="connsiteX36" fmla="*/ 528143 w 784828"/>
                <a:gd name="connsiteY36" fmla="*/ 123726 h 614054"/>
                <a:gd name="connsiteX37" fmla="*/ 528143 w 784828"/>
                <a:gd name="connsiteY37" fmla="*/ 134806 h 614054"/>
                <a:gd name="connsiteX38" fmla="*/ 529990 w 784828"/>
                <a:gd name="connsiteY38" fmla="*/ 145886 h 614054"/>
                <a:gd name="connsiteX39" fmla="*/ 535529 w 784828"/>
                <a:gd name="connsiteY39" fmla="*/ 156966 h 614054"/>
                <a:gd name="connsiteX40" fmla="*/ 541069 w 784828"/>
                <a:gd name="connsiteY40" fmla="*/ 162506 h 614054"/>
                <a:gd name="connsiteX41" fmla="*/ 546609 w 784828"/>
                <a:gd name="connsiteY41" fmla="*/ 164353 h 614054"/>
                <a:gd name="connsiteX42" fmla="*/ 544763 w 784828"/>
                <a:gd name="connsiteY42" fmla="*/ 214212 h 614054"/>
                <a:gd name="connsiteX43" fmla="*/ 544763 w 784828"/>
                <a:gd name="connsiteY43" fmla="*/ 223446 h 614054"/>
                <a:gd name="connsiteX44" fmla="*/ 541069 w 784828"/>
                <a:gd name="connsiteY44" fmla="*/ 247452 h 614054"/>
                <a:gd name="connsiteX45" fmla="*/ 539223 w 784828"/>
                <a:gd name="connsiteY45" fmla="*/ 264072 h 614054"/>
                <a:gd name="connsiteX46" fmla="*/ 541069 w 784828"/>
                <a:gd name="connsiteY46" fmla="*/ 276999 h 614054"/>
                <a:gd name="connsiteX47" fmla="*/ 544763 w 784828"/>
                <a:gd name="connsiteY47" fmla="*/ 284385 h 614054"/>
                <a:gd name="connsiteX48" fmla="*/ 548456 w 784828"/>
                <a:gd name="connsiteY48" fmla="*/ 286232 h 614054"/>
                <a:gd name="connsiteX49" fmla="*/ 553996 w 784828"/>
                <a:gd name="connsiteY49" fmla="*/ 291772 h 614054"/>
                <a:gd name="connsiteX50" fmla="*/ 561383 w 784828"/>
                <a:gd name="connsiteY50" fmla="*/ 291772 h 614054"/>
                <a:gd name="connsiteX51" fmla="*/ 578003 w 784828"/>
                <a:gd name="connsiteY51" fmla="*/ 291772 h 614054"/>
                <a:gd name="connsiteX52" fmla="*/ 596469 w 784828"/>
                <a:gd name="connsiteY52" fmla="*/ 284385 h 614054"/>
                <a:gd name="connsiteX53" fmla="*/ 616782 w 784828"/>
                <a:gd name="connsiteY53" fmla="*/ 276999 h 614054"/>
                <a:gd name="connsiteX54" fmla="*/ 629709 w 784828"/>
                <a:gd name="connsiteY54" fmla="*/ 271459 h 614054"/>
                <a:gd name="connsiteX55" fmla="*/ 638942 w 784828"/>
                <a:gd name="connsiteY55" fmla="*/ 264072 h 614054"/>
                <a:gd name="connsiteX56" fmla="*/ 657409 w 784828"/>
                <a:gd name="connsiteY56" fmla="*/ 247452 h 614054"/>
                <a:gd name="connsiteX57" fmla="*/ 668489 w 784828"/>
                <a:gd name="connsiteY57" fmla="*/ 238219 h 614054"/>
                <a:gd name="connsiteX58" fmla="*/ 681415 w 784828"/>
                <a:gd name="connsiteY58" fmla="*/ 228986 h 614054"/>
                <a:gd name="connsiteX59" fmla="*/ 694342 w 784828"/>
                <a:gd name="connsiteY59" fmla="*/ 221599 h 614054"/>
                <a:gd name="connsiteX60" fmla="*/ 709115 w 784828"/>
                <a:gd name="connsiteY60" fmla="*/ 214212 h 614054"/>
                <a:gd name="connsiteX61" fmla="*/ 723888 w 784828"/>
                <a:gd name="connsiteY61" fmla="*/ 212366 h 614054"/>
                <a:gd name="connsiteX62" fmla="*/ 733121 w 784828"/>
                <a:gd name="connsiteY62" fmla="*/ 208672 h 614054"/>
                <a:gd name="connsiteX63" fmla="*/ 736815 w 784828"/>
                <a:gd name="connsiteY63" fmla="*/ 212366 h 614054"/>
                <a:gd name="connsiteX64" fmla="*/ 740508 w 784828"/>
                <a:gd name="connsiteY64" fmla="*/ 212366 h 614054"/>
                <a:gd name="connsiteX65" fmla="*/ 740508 w 784828"/>
                <a:gd name="connsiteY65" fmla="*/ 214212 h 614054"/>
                <a:gd name="connsiteX66" fmla="*/ 736815 w 784828"/>
                <a:gd name="connsiteY66" fmla="*/ 221599 h 614054"/>
                <a:gd name="connsiteX67" fmla="*/ 733121 w 784828"/>
                <a:gd name="connsiteY67" fmla="*/ 228986 h 614054"/>
                <a:gd name="connsiteX68" fmla="*/ 727581 w 784828"/>
                <a:gd name="connsiteY68" fmla="*/ 240066 h 614054"/>
                <a:gd name="connsiteX69" fmla="*/ 727581 w 784828"/>
                <a:gd name="connsiteY69" fmla="*/ 251145 h 614054"/>
                <a:gd name="connsiteX70" fmla="*/ 727581 w 784828"/>
                <a:gd name="connsiteY70" fmla="*/ 260379 h 614054"/>
                <a:gd name="connsiteX71" fmla="*/ 733121 w 784828"/>
                <a:gd name="connsiteY71" fmla="*/ 271459 h 614054"/>
                <a:gd name="connsiteX72" fmla="*/ 736815 w 784828"/>
                <a:gd name="connsiteY72" fmla="*/ 275152 h 614054"/>
                <a:gd name="connsiteX73" fmla="*/ 742355 w 784828"/>
                <a:gd name="connsiteY73" fmla="*/ 276999 h 614054"/>
                <a:gd name="connsiteX74" fmla="*/ 749741 w 784828"/>
                <a:gd name="connsiteY74" fmla="*/ 280692 h 614054"/>
                <a:gd name="connsiteX75" fmla="*/ 758975 w 784828"/>
                <a:gd name="connsiteY75" fmla="*/ 282539 h 614054"/>
                <a:gd name="connsiteX76" fmla="*/ 760821 w 784828"/>
                <a:gd name="connsiteY76" fmla="*/ 280692 h 614054"/>
                <a:gd name="connsiteX77" fmla="*/ 768208 w 784828"/>
                <a:gd name="connsiteY77" fmla="*/ 280692 h 614054"/>
                <a:gd name="connsiteX78" fmla="*/ 770054 w 784828"/>
                <a:gd name="connsiteY78" fmla="*/ 282539 h 614054"/>
                <a:gd name="connsiteX79" fmla="*/ 770054 w 784828"/>
                <a:gd name="connsiteY79" fmla="*/ 284385 h 614054"/>
                <a:gd name="connsiteX80" fmla="*/ 768208 w 784828"/>
                <a:gd name="connsiteY80" fmla="*/ 286232 h 614054"/>
                <a:gd name="connsiteX81" fmla="*/ 760821 w 784828"/>
                <a:gd name="connsiteY81" fmla="*/ 289925 h 614054"/>
                <a:gd name="connsiteX82" fmla="*/ 751588 w 784828"/>
                <a:gd name="connsiteY82" fmla="*/ 291772 h 614054"/>
                <a:gd name="connsiteX83" fmla="*/ 740508 w 784828"/>
                <a:gd name="connsiteY83" fmla="*/ 293619 h 614054"/>
                <a:gd name="connsiteX84" fmla="*/ 729428 w 784828"/>
                <a:gd name="connsiteY84" fmla="*/ 299159 h 614054"/>
                <a:gd name="connsiteX85" fmla="*/ 725735 w 784828"/>
                <a:gd name="connsiteY85" fmla="*/ 301005 h 614054"/>
                <a:gd name="connsiteX86" fmla="*/ 720195 w 784828"/>
                <a:gd name="connsiteY86" fmla="*/ 306545 h 614054"/>
                <a:gd name="connsiteX87" fmla="*/ 718348 w 784828"/>
                <a:gd name="connsiteY87" fmla="*/ 312085 h 614054"/>
                <a:gd name="connsiteX88" fmla="*/ 718348 w 784828"/>
                <a:gd name="connsiteY88" fmla="*/ 319472 h 614054"/>
                <a:gd name="connsiteX89" fmla="*/ 720195 w 784828"/>
                <a:gd name="connsiteY89" fmla="*/ 326858 h 614054"/>
                <a:gd name="connsiteX90" fmla="*/ 725735 w 784828"/>
                <a:gd name="connsiteY90" fmla="*/ 334245 h 614054"/>
                <a:gd name="connsiteX91" fmla="*/ 733121 w 784828"/>
                <a:gd name="connsiteY91" fmla="*/ 339785 h 614054"/>
                <a:gd name="connsiteX92" fmla="*/ 740508 w 784828"/>
                <a:gd name="connsiteY92" fmla="*/ 343478 h 614054"/>
                <a:gd name="connsiteX93" fmla="*/ 753435 w 784828"/>
                <a:gd name="connsiteY93" fmla="*/ 345325 h 614054"/>
                <a:gd name="connsiteX94" fmla="*/ 768208 w 784828"/>
                <a:gd name="connsiteY94" fmla="*/ 345325 h 614054"/>
                <a:gd name="connsiteX95" fmla="*/ 775594 w 784828"/>
                <a:gd name="connsiteY95" fmla="*/ 345325 h 614054"/>
                <a:gd name="connsiteX96" fmla="*/ 779288 w 784828"/>
                <a:gd name="connsiteY96" fmla="*/ 374871 h 614054"/>
                <a:gd name="connsiteX97" fmla="*/ 782981 w 784828"/>
                <a:gd name="connsiteY97" fmla="*/ 387798 h 614054"/>
                <a:gd name="connsiteX98" fmla="*/ 784828 w 784828"/>
                <a:gd name="connsiteY98" fmla="*/ 397031 h 614054"/>
                <a:gd name="connsiteX99" fmla="*/ 782981 w 784828"/>
                <a:gd name="connsiteY99" fmla="*/ 404418 h 614054"/>
                <a:gd name="connsiteX100" fmla="*/ 777441 w 784828"/>
                <a:gd name="connsiteY100" fmla="*/ 411805 h 614054"/>
                <a:gd name="connsiteX101" fmla="*/ 768208 w 784828"/>
                <a:gd name="connsiteY101" fmla="*/ 417345 h 614054"/>
                <a:gd name="connsiteX102" fmla="*/ 755281 w 784828"/>
                <a:gd name="connsiteY102" fmla="*/ 422884 h 614054"/>
                <a:gd name="connsiteX103" fmla="*/ 742355 w 784828"/>
                <a:gd name="connsiteY103" fmla="*/ 430271 h 614054"/>
                <a:gd name="connsiteX104" fmla="*/ 716502 w 784828"/>
                <a:gd name="connsiteY104" fmla="*/ 437658 h 614054"/>
                <a:gd name="connsiteX105" fmla="*/ 710962 w 784828"/>
                <a:gd name="connsiteY105" fmla="*/ 439504 h 614054"/>
                <a:gd name="connsiteX106" fmla="*/ 699882 w 784828"/>
                <a:gd name="connsiteY106" fmla="*/ 445044 h 614054"/>
                <a:gd name="connsiteX107" fmla="*/ 690648 w 784828"/>
                <a:gd name="connsiteY107" fmla="*/ 448738 h 614054"/>
                <a:gd name="connsiteX108" fmla="*/ 683262 w 784828"/>
                <a:gd name="connsiteY108" fmla="*/ 448738 h 614054"/>
                <a:gd name="connsiteX109" fmla="*/ 677722 w 784828"/>
                <a:gd name="connsiteY109" fmla="*/ 446891 h 614054"/>
                <a:gd name="connsiteX110" fmla="*/ 674029 w 784828"/>
                <a:gd name="connsiteY110" fmla="*/ 445044 h 614054"/>
                <a:gd name="connsiteX111" fmla="*/ 666642 w 784828"/>
                <a:gd name="connsiteY111" fmla="*/ 443198 h 614054"/>
                <a:gd name="connsiteX112" fmla="*/ 657409 w 784828"/>
                <a:gd name="connsiteY112" fmla="*/ 439504 h 614054"/>
                <a:gd name="connsiteX113" fmla="*/ 650022 w 784828"/>
                <a:gd name="connsiteY113" fmla="*/ 443198 h 614054"/>
                <a:gd name="connsiteX114" fmla="*/ 642635 w 784828"/>
                <a:gd name="connsiteY114" fmla="*/ 445044 h 614054"/>
                <a:gd name="connsiteX115" fmla="*/ 638942 w 784828"/>
                <a:gd name="connsiteY115" fmla="*/ 446891 h 614054"/>
                <a:gd name="connsiteX116" fmla="*/ 633402 w 784828"/>
                <a:gd name="connsiteY116" fmla="*/ 454278 h 614054"/>
                <a:gd name="connsiteX117" fmla="*/ 631556 w 784828"/>
                <a:gd name="connsiteY117" fmla="*/ 461664 h 614054"/>
                <a:gd name="connsiteX118" fmla="*/ 629709 w 784828"/>
                <a:gd name="connsiteY118" fmla="*/ 470898 h 614054"/>
                <a:gd name="connsiteX119" fmla="*/ 629709 w 784828"/>
                <a:gd name="connsiteY119" fmla="*/ 480131 h 614054"/>
                <a:gd name="connsiteX120" fmla="*/ 631556 w 784828"/>
                <a:gd name="connsiteY120" fmla="*/ 498597 h 614054"/>
                <a:gd name="connsiteX121" fmla="*/ 633402 w 784828"/>
                <a:gd name="connsiteY121" fmla="*/ 515217 h 614054"/>
                <a:gd name="connsiteX122" fmla="*/ 633402 w 784828"/>
                <a:gd name="connsiteY122" fmla="*/ 522604 h 614054"/>
                <a:gd name="connsiteX123" fmla="*/ 634731 w 784828"/>
                <a:gd name="connsiteY123" fmla="*/ 547712 h 614054"/>
                <a:gd name="connsiteX124" fmla="*/ 594855 w 784828"/>
                <a:gd name="connsiteY124" fmla="*/ 614054 h 614054"/>
                <a:gd name="connsiteX125" fmla="*/ 578096 w 784828"/>
                <a:gd name="connsiteY125" fmla="*/ 592779 h 614054"/>
                <a:gd name="connsiteX126" fmla="*/ 606423 w 784828"/>
                <a:gd name="connsiteY126" fmla="*/ 541334 h 614054"/>
                <a:gd name="connsiteX127" fmla="*/ 542923 w 784828"/>
                <a:gd name="connsiteY127" fmla="*/ 500059 h 614054"/>
                <a:gd name="connsiteX128" fmla="*/ 498473 w 784828"/>
                <a:gd name="connsiteY128" fmla="*/ 509584 h 614054"/>
                <a:gd name="connsiteX129" fmla="*/ 457198 w 784828"/>
                <a:gd name="connsiteY129" fmla="*/ 477834 h 614054"/>
                <a:gd name="connsiteX130" fmla="*/ 452823 w 784828"/>
                <a:gd name="connsiteY130" fmla="*/ 474709 h 614054"/>
                <a:gd name="connsiteX131" fmla="*/ 452430 w 784828"/>
                <a:gd name="connsiteY131" fmla="*/ 472744 h 614054"/>
                <a:gd name="connsiteX132" fmla="*/ 443197 w 784828"/>
                <a:gd name="connsiteY132" fmla="*/ 459818 h 614054"/>
                <a:gd name="connsiteX133" fmla="*/ 430270 w 784828"/>
                <a:gd name="connsiteY133" fmla="*/ 443198 h 614054"/>
                <a:gd name="connsiteX134" fmla="*/ 415497 w 784828"/>
                <a:gd name="connsiteY134" fmla="*/ 426578 h 614054"/>
                <a:gd name="connsiteX135" fmla="*/ 404417 w 784828"/>
                <a:gd name="connsiteY135" fmla="*/ 421038 h 614054"/>
                <a:gd name="connsiteX136" fmla="*/ 395184 w 784828"/>
                <a:gd name="connsiteY136" fmla="*/ 417345 h 614054"/>
                <a:gd name="connsiteX137" fmla="*/ 385951 w 784828"/>
                <a:gd name="connsiteY137" fmla="*/ 417345 h 614054"/>
                <a:gd name="connsiteX138" fmla="*/ 374871 w 784828"/>
                <a:gd name="connsiteY138" fmla="*/ 417345 h 614054"/>
                <a:gd name="connsiteX139" fmla="*/ 356404 w 784828"/>
                <a:gd name="connsiteY139" fmla="*/ 421038 h 614054"/>
                <a:gd name="connsiteX140" fmla="*/ 341631 w 784828"/>
                <a:gd name="connsiteY140" fmla="*/ 422884 h 614054"/>
                <a:gd name="connsiteX141" fmla="*/ 330551 w 784828"/>
                <a:gd name="connsiteY141" fmla="*/ 426578 h 614054"/>
                <a:gd name="connsiteX142" fmla="*/ 325011 w 784828"/>
                <a:gd name="connsiteY142" fmla="*/ 422884 h 614054"/>
                <a:gd name="connsiteX143" fmla="*/ 319471 w 784828"/>
                <a:gd name="connsiteY143" fmla="*/ 421038 h 614054"/>
                <a:gd name="connsiteX144" fmla="*/ 313931 w 784828"/>
                <a:gd name="connsiteY144" fmla="*/ 413651 h 614054"/>
                <a:gd name="connsiteX145" fmla="*/ 304698 w 784828"/>
                <a:gd name="connsiteY145" fmla="*/ 402571 h 614054"/>
                <a:gd name="connsiteX146" fmla="*/ 299158 w 784828"/>
                <a:gd name="connsiteY146" fmla="*/ 397031 h 614054"/>
                <a:gd name="connsiteX147" fmla="*/ 291771 w 784828"/>
                <a:gd name="connsiteY147" fmla="*/ 393338 h 614054"/>
                <a:gd name="connsiteX148" fmla="*/ 282538 w 784828"/>
                <a:gd name="connsiteY148" fmla="*/ 387798 h 614054"/>
                <a:gd name="connsiteX149" fmla="*/ 280691 w 784828"/>
                <a:gd name="connsiteY149" fmla="*/ 380411 h 614054"/>
                <a:gd name="connsiteX150" fmla="*/ 275151 w 784828"/>
                <a:gd name="connsiteY150" fmla="*/ 374871 h 614054"/>
                <a:gd name="connsiteX151" fmla="*/ 271458 w 784828"/>
                <a:gd name="connsiteY151" fmla="*/ 361945 h 614054"/>
                <a:gd name="connsiteX152" fmla="*/ 264072 w 784828"/>
                <a:gd name="connsiteY152" fmla="*/ 352712 h 614054"/>
                <a:gd name="connsiteX153" fmla="*/ 254838 w 784828"/>
                <a:gd name="connsiteY153" fmla="*/ 343478 h 614054"/>
                <a:gd name="connsiteX154" fmla="*/ 249298 w 784828"/>
                <a:gd name="connsiteY154" fmla="*/ 341632 h 614054"/>
                <a:gd name="connsiteX155" fmla="*/ 245605 w 784828"/>
                <a:gd name="connsiteY155" fmla="*/ 336092 h 614054"/>
                <a:gd name="connsiteX156" fmla="*/ 240065 w 784828"/>
                <a:gd name="connsiteY156" fmla="*/ 332398 h 614054"/>
                <a:gd name="connsiteX157" fmla="*/ 228985 w 784828"/>
                <a:gd name="connsiteY157" fmla="*/ 323165 h 614054"/>
                <a:gd name="connsiteX158" fmla="*/ 225292 w 784828"/>
                <a:gd name="connsiteY158" fmla="*/ 317625 h 614054"/>
                <a:gd name="connsiteX159" fmla="*/ 223445 w 784828"/>
                <a:gd name="connsiteY159" fmla="*/ 312085 h 614054"/>
                <a:gd name="connsiteX160" fmla="*/ 223445 w 784828"/>
                <a:gd name="connsiteY160" fmla="*/ 310238 h 614054"/>
                <a:gd name="connsiteX161" fmla="*/ 228985 w 784828"/>
                <a:gd name="connsiteY161" fmla="*/ 306545 h 614054"/>
                <a:gd name="connsiteX162" fmla="*/ 232678 w 784828"/>
                <a:gd name="connsiteY162" fmla="*/ 299159 h 614054"/>
                <a:gd name="connsiteX163" fmla="*/ 236372 w 784828"/>
                <a:gd name="connsiteY163" fmla="*/ 289925 h 614054"/>
                <a:gd name="connsiteX164" fmla="*/ 236372 w 784828"/>
                <a:gd name="connsiteY164" fmla="*/ 276999 h 614054"/>
                <a:gd name="connsiteX165" fmla="*/ 230832 w 784828"/>
                <a:gd name="connsiteY165" fmla="*/ 265919 h 614054"/>
                <a:gd name="connsiteX166" fmla="*/ 221598 w 784828"/>
                <a:gd name="connsiteY166" fmla="*/ 256685 h 614054"/>
                <a:gd name="connsiteX167" fmla="*/ 210519 w 784828"/>
                <a:gd name="connsiteY167" fmla="*/ 251145 h 614054"/>
                <a:gd name="connsiteX168" fmla="*/ 197592 w 784828"/>
                <a:gd name="connsiteY168" fmla="*/ 249299 h 614054"/>
                <a:gd name="connsiteX169" fmla="*/ 186512 w 784828"/>
                <a:gd name="connsiteY169" fmla="*/ 247452 h 614054"/>
                <a:gd name="connsiteX170" fmla="*/ 168046 w 784828"/>
                <a:gd name="connsiteY170" fmla="*/ 245606 h 614054"/>
                <a:gd name="connsiteX171" fmla="*/ 151426 w 784828"/>
                <a:gd name="connsiteY171" fmla="*/ 241912 h 614054"/>
                <a:gd name="connsiteX172" fmla="*/ 136652 w 784828"/>
                <a:gd name="connsiteY172" fmla="*/ 234526 h 614054"/>
                <a:gd name="connsiteX173" fmla="*/ 121879 w 784828"/>
                <a:gd name="connsiteY173" fmla="*/ 225292 h 614054"/>
                <a:gd name="connsiteX174" fmla="*/ 110799 w 784828"/>
                <a:gd name="connsiteY174" fmla="*/ 212366 h 614054"/>
                <a:gd name="connsiteX175" fmla="*/ 94179 w 784828"/>
                <a:gd name="connsiteY175" fmla="*/ 195746 h 614054"/>
                <a:gd name="connsiteX176" fmla="*/ 83100 w 784828"/>
                <a:gd name="connsiteY176" fmla="*/ 188359 h 614054"/>
                <a:gd name="connsiteX177" fmla="*/ 70173 w 784828"/>
                <a:gd name="connsiteY177" fmla="*/ 180973 h 614054"/>
                <a:gd name="connsiteX178" fmla="*/ 51706 w 784828"/>
                <a:gd name="connsiteY178" fmla="*/ 177279 h 614054"/>
                <a:gd name="connsiteX179" fmla="*/ 42473 w 784828"/>
                <a:gd name="connsiteY179" fmla="*/ 173586 h 614054"/>
                <a:gd name="connsiteX180" fmla="*/ 33240 w 784828"/>
                <a:gd name="connsiteY180" fmla="*/ 173586 h 614054"/>
                <a:gd name="connsiteX181" fmla="*/ 25853 w 784828"/>
                <a:gd name="connsiteY181" fmla="*/ 177279 h 614054"/>
                <a:gd name="connsiteX182" fmla="*/ 18467 w 784828"/>
                <a:gd name="connsiteY182" fmla="*/ 179126 h 614054"/>
                <a:gd name="connsiteX183" fmla="*/ 11080 w 784828"/>
                <a:gd name="connsiteY183" fmla="*/ 180973 h 614054"/>
                <a:gd name="connsiteX184" fmla="*/ 7387 w 784828"/>
                <a:gd name="connsiteY184" fmla="*/ 180973 h 614054"/>
                <a:gd name="connsiteX185" fmla="*/ 5540 w 784828"/>
                <a:gd name="connsiteY185" fmla="*/ 179126 h 614054"/>
                <a:gd name="connsiteX186" fmla="*/ 1847 w 784828"/>
                <a:gd name="connsiteY186" fmla="*/ 173586 h 614054"/>
                <a:gd name="connsiteX187" fmla="*/ 0 w 784828"/>
                <a:gd name="connsiteY187" fmla="*/ 160659 h 614054"/>
                <a:gd name="connsiteX188" fmla="*/ 9233 w 784828"/>
                <a:gd name="connsiteY188" fmla="*/ 155119 h 614054"/>
                <a:gd name="connsiteX189" fmla="*/ 18467 w 784828"/>
                <a:gd name="connsiteY189" fmla="*/ 149579 h 614054"/>
                <a:gd name="connsiteX190" fmla="*/ 25853 w 784828"/>
                <a:gd name="connsiteY190" fmla="*/ 147733 h 614054"/>
                <a:gd name="connsiteX191" fmla="*/ 33240 w 784828"/>
                <a:gd name="connsiteY191" fmla="*/ 147733 h 614054"/>
                <a:gd name="connsiteX192" fmla="*/ 48013 w 784828"/>
                <a:gd name="connsiteY192" fmla="*/ 155119 h 614054"/>
                <a:gd name="connsiteX193" fmla="*/ 49860 w 784828"/>
                <a:gd name="connsiteY193" fmla="*/ 155119 h 614054"/>
                <a:gd name="connsiteX194" fmla="*/ 62786 w 784828"/>
                <a:gd name="connsiteY194" fmla="*/ 162506 h 614054"/>
                <a:gd name="connsiteX195" fmla="*/ 83100 w 784828"/>
                <a:gd name="connsiteY195" fmla="*/ 162506 h 614054"/>
                <a:gd name="connsiteX196" fmla="*/ 99719 w 784828"/>
                <a:gd name="connsiteY196" fmla="*/ 160659 h 614054"/>
                <a:gd name="connsiteX197" fmla="*/ 116339 w 784828"/>
                <a:gd name="connsiteY197" fmla="*/ 155119 h 614054"/>
                <a:gd name="connsiteX198" fmla="*/ 127419 w 784828"/>
                <a:gd name="connsiteY198" fmla="*/ 149579 h 614054"/>
                <a:gd name="connsiteX199" fmla="*/ 134806 w 784828"/>
                <a:gd name="connsiteY199" fmla="*/ 140346 h 614054"/>
                <a:gd name="connsiteX200" fmla="*/ 142192 w 784828"/>
                <a:gd name="connsiteY200" fmla="*/ 134806 h 614054"/>
                <a:gd name="connsiteX201" fmla="*/ 144039 w 784828"/>
                <a:gd name="connsiteY201" fmla="*/ 121880 h 614054"/>
                <a:gd name="connsiteX202" fmla="*/ 145886 w 784828"/>
                <a:gd name="connsiteY202" fmla="*/ 114493 h 614054"/>
                <a:gd name="connsiteX203" fmla="*/ 144039 w 784828"/>
                <a:gd name="connsiteY203" fmla="*/ 108953 h 614054"/>
                <a:gd name="connsiteX204" fmla="*/ 138499 w 784828"/>
                <a:gd name="connsiteY204" fmla="*/ 96026 h 614054"/>
                <a:gd name="connsiteX205" fmla="*/ 134806 w 784828"/>
                <a:gd name="connsiteY205" fmla="*/ 92333 h 614054"/>
                <a:gd name="connsiteX206" fmla="*/ 134806 w 784828"/>
                <a:gd name="connsiteY206" fmla="*/ 86793 h 614054"/>
                <a:gd name="connsiteX207" fmla="*/ 134806 w 784828"/>
                <a:gd name="connsiteY207" fmla="*/ 81253 h 614054"/>
                <a:gd name="connsiteX208" fmla="*/ 138499 w 784828"/>
                <a:gd name="connsiteY208" fmla="*/ 79406 h 614054"/>
                <a:gd name="connsiteX209" fmla="*/ 153272 w 784828"/>
                <a:gd name="connsiteY209" fmla="*/ 75713 h 614054"/>
                <a:gd name="connsiteX210" fmla="*/ 164352 w 784828"/>
                <a:gd name="connsiteY210" fmla="*/ 70173 h 614054"/>
                <a:gd name="connsiteX211" fmla="*/ 188359 w 784828"/>
                <a:gd name="connsiteY211" fmla="*/ 59093 h 614054"/>
                <a:gd name="connsiteX212" fmla="*/ 203132 w 784828"/>
                <a:gd name="connsiteY212" fmla="*/ 51707 h 614054"/>
                <a:gd name="connsiteX213" fmla="*/ 216059 w 784828"/>
                <a:gd name="connsiteY213" fmla="*/ 44320 h 614054"/>
                <a:gd name="connsiteX214" fmla="*/ 232678 w 784828"/>
                <a:gd name="connsiteY214" fmla="*/ 42473 h 614054"/>
                <a:gd name="connsiteX215" fmla="*/ 252992 w 784828"/>
                <a:gd name="connsiteY215" fmla="*/ 36933 h 614054"/>
                <a:gd name="connsiteX216" fmla="*/ 258532 w 784828"/>
                <a:gd name="connsiteY216" fmla="*/ 35087 h 614054"/>
                <a:gd name="connsiteX217" fmla="*/ 280691 w 784828"/>
                <a:gd name="connsiteY217" fmla="*/ 33240 h 614054"/>
                <a:gd name="connsiteX218" fmla="*/ 306545 w 784828"/>
                <a:gd name="connsiteY218" fmla="*/ 25853 h 614054"/>
                <a:gd name="connsiteX219" fmla="*/ 319471 w 784828"/>
                <a:gd name="connsiteY219" fmla="*/ 20313 h 614054"/>
                <a:gd name="connsiteX220" fmla="*/ 334244 w 784828"/>
                <a:gd name="connsiteY220" fmla="*/ 16620 h 614054"/>
                <a:gd name="connsiteX221" fmla="*/ 347171 w 784828"/>
                <a:gd name="connsiteY221" fmla="*/ 7387 h 614054"/>
                <a:gd name="connsiteX222" fmla="*/ 356404 w 784828"/>
                <a:gd name="connsiteY222" fmla="*/ 0 h 614054"/>
                <a:gd name="connsiteX0" fmla="*/ 356404 w 784828"/>
                <a:gd name="connsiteY0" fmla="*/ 0 h 598179"/>
                <a:gd name="connsiteX1" fmla="*/ 360097 w 784828"/>
                <a:gd name="connsiteY1" fmla="*/ 0 h 598179"/>
                <a:gd name="connsiteX2" fmla="*/ 367484 w 784828"/>
                <a:gd name="connsiteY2" fmla="*/ 0 h 598179"/>
                <a:gd name="connsiteX3" fmla="*/ 376717 w 784828"/>
                <a:gd name="connsiteY3" fmla="*/ 3694 h 598179"/>
                <a:gd name="connsiteX4" fmla="*/ 384104 w 784828"/>
                <a:gd name="connsiteY4" fmla="*/ 7387 h 598179"/>
                <a:gd name="connsiteX5" fmla="*/ 395184 w 784828"/>
                <a:gd name="connsiteY5" fmla="*/ 9234 h 598179"/>
                <a:gd name="connsiteX6" fmla="*/ 404417 w 784828"/>
                <a:gd name="connsiteY6" fmla="*/ 7387 h 598179"/>
                <a:gd name="connsiteX7" fmla="*/ 411804 w 784828"/>
                <a:gd name="connsiteY7" fmla="*/ 3694 h 598179"/>
                <a:gd name="connsiteX8" fmla="*/ 417344 w 784828"/>
                <a:gd name="connsiteY8" fmla="*/ 1847 h 598179"/>
                <a:gd name="connsiteX9" fmla="*/ 424730 w 784828"/>
                <a:gd name="connsiteY9" fmla="*/ 0 h 598179"/>
                <a:gd name="connsiteX10" fmla="*/ 430270 w 784828"/>
                <a:gd name="connsiteY10" fmla="*/ 0 h 598179"/>
                <a:gd name="connsiteX11" fmla="*/ 435810 w 784828"/>
                <a:gd name="connsiteY11" fmla="*/ 1847 h 598179"/>
                <a:gd name="connsiteX12" fmla="*/ 443197 w 784828"/>
                <a:gd name="connsiteY12" fmla="*/ 9234 h 598179"/>
                <a:gd name="connsiteX13" fmla="*/ 445043 w 784828"/>
                <a:gd name="connsiteY13" fmla="*/ 11080 h 598179"/>
                <a:gd name="connsiteX14" fmla="*/ 456123 w 784828"/>
                <a:gd name="connsiteY14" fmla="*/ 18467 h 598179"/>
                <a:gd name="connsiteX15" fmla="*/ 467203 w 784828"/>
                <a:gd name="connsiteY15" fmla="*/ 25853 h 598179"/>
                <a:gd name="connsiteX16" fmla="*/ 472743 w 784828"/>
                <a:gd name="connsiteY16" fmla="*/ 27700 h 598179"/>
                <a:gd name="connsiteX17" fmla="*/ 480130 w 784828"/>
                <a:gd name="connsiteY17" fmla="*/ 25853 h 598179"/>
                <a:gd name="connsiteX18" fmla="*/ 487517 w 784828"/>
                <a:gd name="connsiteY18" fmla="*/ 24007 h 598179"/>
                <a:gd name="connsiteX19" fmla="*/ 496750 w 784828"/>
                <a:gd name="connsiteY19" fmla="*/ 20313 h 598179"/>
                <a:gd name="connsiteX20" fmla="*/ 504136 w 784828"/>
                <a:gd name="connsiteY20" fmla="*/ 16620 h 598179"/>
                <a:gd name="connsiteX21" fmla="*/ 505983 w 784828"/>
                <a:gd name="connsiteY21" fmla="*/ 16620 h 598179"/>
                <a:gd name="connsiteX22" fmla="*/ 509676 w 784828"/>
                <a:gd name="connsiteY22" fmla="*/ 18467 h 598179"/>
                <a:gd name="connsiteX23" fmla="*/ 511523 w 784828"/>
                <a:gd name="connsiteY23" fmla="*/ 24007 h 598179"/>
                <a:gd name="connsiteX24" fmla="*/ 513370 w 784828"/>
                <a:gd name="connsiteY24" fmla="*/ 29547 h 598179"/>
                <a:gd name="connsiteX25" fmla="*/ 511523 w 784828"/>
                <a:gd name="connsiteY25" fmla="*/ 36933 h 598179"/>
                <a:gd name="connsiteX26" fmla="*/ 511523 w 784828"/>
                <a:gd name="connsiteY26" fmla="*/ 42473 h 598179"/>
                <a:gd name="connsiteX27" fmla="*/ 509676 w 784828"/>
                <a:gd name="connsiteY27" fmla="*/ 46167 h 598179"/>
                <a:gd name="connsiteX28" fmla="*/ 505983 w 784828"/>
                <a:gd name="connsiteY28" fmla="*/ 62787 h 598179"/>
                <a:gd name="connsiteX29" fmla="*/ 505983 w 784828"/>
                <a:gd name="connsiteY29" fmla="*/ 72020 h 598179"/>
                <a:gd name="connsiteX30" fmla="*/ 509676 w 784828"/>
                <a:gd name="connsiteY30" fmla="*/ 81253 h 598179"/>
                <a:gd name="connsiteX31" fmla="*/ 513370 w 784828"/>
                <a:gd name="connsiteY31" fmla="*/ 88640 h 598179"/>
                <a:gd name="connsiteX32" fmla="*/ 520756 w 784828"/>
                <a:gd name="connsiteY32" fmla="*/ 96026 h 598179"/>
                <a:gd name="connsiteX33" fmla="*/ 522603 w 784828"/>
                <a:gd name="connsiteY33" fmla="*/ 97873 h 598179"/>
                <a:gd name="connsiteX34" fmla="*/ 524450 w 784828"/>
                <a:gd name="connsiteY34" fmla="*/ 103413 h 598179"/>
                <a:gd name="connsiteX35" fmla="*/ 528143 w 784828"/>
                <a:gd name="connsiteY35" fmla="*/ 112646 h 598179"/>
                <a:gd name="connsiteX36" fmla="*/ 528143 w 784828"/>
                <a:gd name="connsiteY36" fmla="*/ 123726 h 598179"/>
                <a:gd name="connsiteX37" fmla="*/ 528143 w 784828"/>
                <a:gd name="connsiteY37" fmla="*/ 134806 h 598179"/>
                <a:gd name="connsiteX38" fmla="*/ 529990 w 784828"/>
                <a:gd name="connsiteY38" fmla="*/ 145886 h 598179"/>
                <a:gd name="connsiteX39" fmla="*/ 535529 w 784828"/>
                <a:gd name="connsiteY39" fmla="*/ 156966 h 598179"/>
                <a:gd name="connsiteX40" fmla="*/ 541069 w 784828"/>
                <a:gd name="connsiteY40" fmla="*/ 162506 h 598179"/>
                <a:gd name="connsiteX41" fmla="*/ 546609 w 784828"/>
                <a:gd name="connsiteY41" fmla="*/ 164353 h 598179"/>
                <a:gd name="connsiteX42" fmla="*/ 544763 w 784828"/>
                <a:gd name="connsiteY42" fmla="*/ 214212 h 598179"/>
                <a:gd name="connsiteX43" fmla="*/ 544763 w 784828"/>
                <a:gd name="connsiteY43" fmla="*/ 223446 h 598179"/>
                <a:gd name="connsiteX44" fmla="*/ 541069 w 784828"/>
                <a:gd name="connsiteY44" fmla="*/ 247452 h 598179"/>
                <a:gd name="connsiteX45" fmla="*/ 539223 w 784828"/>
                <a:gd name="connsiteY45" fmla="*/ 264072 h 598179"/>
                <a:gd name="connsiteX46" fmla="*/ 541069 w 784828"/>
                <a:gd name="connsiteY46" fmla="*/ 276999 h 598179"/>
                <a:gd name="connsiteX47" fmla="*/ 544763 w 784828"/>
                <a:gd name="connsiteY47" fmla="*/ 284385 h 598179"/>
                <a:gd name="connsiteX48" fmla="*/ 548456 w 784828"/>
                <a:gd name="connsiteY48" fmla="*/ 286232 h 598179"/>
                <a:gd name="connsiteX49" fmla="*/ 553996 w 784828"/>
                <a:gd name="connsiteY49" fmla="*/ 291772 h 598179"/>
                <a:gd name="connsiteX50" fmla="*/ 561383 w 784828"/>
                <a:gd name="connsiteY50" fmla="*/ 291772 h 598179"/>
                <a:gd name="connsiteX51" fmla="*/ 578003 w 784828"/>
                <a:gd name="connsiteY51" fmla="*/ 291772 h 598179"/>
                <a:gd name="connsiteX52" fmla="*/ 596469 w 784828"/>
                <a:gd name="connsiteY52" fmla="*/ 284385 h 598179"/>
                <a:gd name="connsiteX53" fmla="*/ 616782 w 784828"/>
                <a:gd name="connsiteY53" fmla="*/ 276999 h 598179"/>
                <a:gd name="connsiteX54" fmla="*/ 629709 w 784828"/>
                <a:gd name="connsiteY54" fmla="*/ 271459 h 598179"/>
                <a:gd name="connsiteX55" fmla="*/ 638942 w 784828"/>
                <a:gd name="connsiteY55" fmla="*/ 264072 h 598179"/>
                <a:gd name="connsiteX56" fmla="*/ 657409 w 784828"/>
                <a:gd name="connsiteY56" fmla="*/ 247452 h 598179"/>
                <a:gd name="connsiteX57" fmla="*/ 668489 w 784828"/>
                <a:gd name="connsiteY57" fmla="*/ 238219 h 598179"/>
                <a:gd name="connsiteX58" fmla="*/ 681415 w 784828"/>
                <a:gd name="connsiteY58" fmla="*/ 228986 h 598179"/>
                <a:gd name="connsiteX59" fmla="*/ 694342 w 784828"/>
                <a:gd name="connsiteY59" fmla="*/ 221599 h 598179"/>
                <a:gd name="connsiteX60" fmla="*/ 709115 w 784828"/>
                <a:gd name="connsiteY60" fmla="*/ 214212 h 598179"/>
                <a:gd name="connsiteX61" fmla="*/ 723888 w 784828"/>
                <a:gd name="connsiteY61" fmla="*/ 212366 h 598179"/>
                <a:gd name="connsiteX62" fmla="*/ 733121 w 784828"/>
                <a:gd name="connsiteY62" fmla="*/ 208672 h 598179"/>
                <a:gd name="connsiteX63" fmla="*/ 736815 w 784828"/>
                <a:gd name="connsiteY63" fmla="*/ 212366 h 598179"/>
                <a:gd name="connsiteX64" fmla="*/ 740508 w 784828"/>
                <a:gd name="connsiteY64" fmla="*/ 212366 h 598179"/>
                <a:gd name="connsiteX65" fmla="*/ 740508 w 784828"/>
                <a:gd name="connsiteY65" fmla="*/ 214212 h 598179"/>
                <a:gd name="connsiteX66" fmla="*/ 736815 w 784828"/>
                <a:gd name="connsiteY66" fmla="*/ 221599 h 598179"/>
                <a:gd name="connsiteX67" fmla="*/ 733121 w 784828"/>
                <a:gd name="connsiteY67" fmla="*/ 228986 h 598179"/>
                <a:gd name="connsiteX68" fmla="*/ 727581 w 784828"/>
                <a:gd name="connsiteY68" fmla="*/ 240066 h 598179"/>
                <a:gd name="connsiteX69" fmla="*/ 727581 w 784828"/>
                <a:gd name="connsiteY69" fmla="*/ 251145 h 598179"/>
                <a:gd name="connsiteX70" fmla="*/ 727581 w 784828"/>
                <a:gd name="connsiteY70" fmla="*/ 260379 h 598179"/>
                <a:gd name="connsiteX71" fmla="*/ 733121 w 784828"/>
                <a:gd name="connsiteY71" fmla="*/ 271459 h 598179"/>
                <a:gd name="connsiteX72" fmla="*/ 736815 w 784828"/>
                <a:gd name="connsiteY72" fmla="*/ 275152 h 598179"/>
                <a:gd name="connsiteX73" fmla="*/ 742355 w 784828"/>
                <a:gd name="connsiteY73" fmla="*/ 276999 h 598179"/>
                <a:gd name="connsiteX74" fmla="*/ 749741 w 784828"/>
                <a:gd name="connsiteY74" fmla="*/ 280692 h 598179"/>
                <a:gd name="connsiteX75" fmla="*/ 758975 w 784828"/>
                <a:gd name="connsiteY75" fmla="*/ 282539 h 598179"/>
                <a:gd name="connsiteX76" fmla="*/ 760821 w 784828"/>
                <a:gd name="connsiteY76" fmla="*/ 280692 h 598179"/>
                <a:gd name="connsiteX77" fmla="*/ 768208 w 784828"/>
                <a:gd name="connsiteY77" fmla="*/ 280692 h 598179"/>
                <a:gd name="connsiteX78" fmla="*/ 770054 w 784828"/>
                <a:gd name="connsiteY78" fmla="*/ 282539 h 598179"/>
                <a:gd name="connsiteX79" fmla="*/ 770054 w 784828"/>
                <a:gd name="connsiteY79" fmla="*/ 284385 h 598179"/>
                <a:gd name="connsiteX80" fmla="*/ 768208 w 784828"/>
                <a:gd name="connsiteY80" fmla="*/ 286232 h 598179"/>
                <a:gd name="connsiteX81" fmla="*/ 760821 w 784828"/>
                <a:gd name="connsiteY81" fmla="*/ 289925 h 598179"/>
                <a:gd name="connsiteX82" fmla="*/ 751588 w 784828"/>
                <a:gd name="connsiteY82" fmla="*/ 291772 h 598179"/>
                <a:gd name="connsiteX83" fmla="*/ 740508 w 784828"/>
                <a:gd name="connsiteY83" fmla="*/ 293619 h 598179"/>
                <a:gd name="connsiteX84" fmla="*/ 729428 w 784828"/>
                <a:gd name="connsiteY84" fmla="*/ 299159 h 598179"/>
                <a:gd name="connsiteX85" fmla="*/ 725735 w 784828"/>
                <a:gd name="connsiteY85" fmla="*/ 301005 h 598179"/>
                <a:gd name="connsiteX86" fmla="*/ 720195 w 784828"/>
                <a:gd name="connsiteY86" fmla="*/ 306545 h 598179"/>
                <a:gd name="connsiteX87" fmla="*/ 718348 w 784828"/>
                <a:gd name="connsiteY87" fmla="*/ 312085 h 598179"/>
                <a:gd name="connsiteX88" fmla="*/ 718348 w 784828"/>
                <a:gd name="connsiteY88" fmla="*/ 319472 h 598179"/>
                <a:gd name="connsiteX89" fmla="*/ 720195 w 784828"/>
                <a:gd name="connsiteY89" fmla="*/ 326858 h 598179"/>
                <a:gd name="connsiteX90" fmla="*/ 725735 w 784828"/>
                <a:gd name="connsiteY90" fmla="*/ 334245 h 598179"/>
                <a:gd name="connsiteX91" fmla="*/ 733121 w 784828"/>
                <a:gd name="connsiteY91" fmla="*/ 339785 h 598179"/>
                <a:gd name="connsiteX92" fmla="*/ 740508 w 784828"/>
                <a:gd name="connsiteY92" fmla="*/ 343478 h 598179"/>
                <a:gd name="connsiteX93" fmla="*/ 753435 w 784828"/>
                <a:gd name="connsiteY93" fmla="*/ 345325 h 598179"/>
                <a:gd name="connsiteX94" fmla="*/ 768208 w 784828"/>
                <a:gd name="connsiteY94" fmla="*/ 345325 h 598179"/>
                <a:gd name="connsiteX95" fmla="*/ 775594 w 784828"/>
                <a:gd name="connsiteY95" fmla="*/ 345325 h 598179"/>
                <a:gd name="connsiteX96" fmla="*/ 779288 w 784828"/>
                <a:gd name="connsiteY96" fmla="*/ 374871 h 598179"/>
                <a:gd name="connsiteX97" fmla="*/ 782981 w 784828"/>
                <a:gd name="connsiteY97" fmla="*/ 387798 h 598179"/>
                <a:gd name="connsiteX98" fmla="*/ 784828 w 784828"/>
                <a:gd name="connsiteY98" fmla="*/ 397031 h 598179"/>
                <a:gd name="connsiteX99" fmla="*/ 782981 w 784828"/>
                <a:gd name="connsiteY99" fmla="*/ 404418 h 598179"/>
                <a:gd name="connsiteX100" fmla="*/ 777441 w 784828"/>
                <a:gd name="connsiteY100" fmla="*/ 411805 h 598179"/>
                <a:gd name="connsiteX101" fmla="*/ 768208 w 784828"/>
                <a:gd name="connsiteY101" fmla="*/ 417345 h 598179"/>
                <a:gd name="connsiteX102" fmla="*/ 755281 w 784828"/>
                <a:gd name="connsiteY102" fmla="*/ 422884 h 598179"/>
                <a:gd name="connsiteX103" fmla="*/ 742355 w 784828"/>
                <a:gd name="connsiteY103" fmla="*/ 430271 h 598179"/>
                <a:gd name="connsiteX104" fmla="*/ 716502 w 784828"/>
                <a:gd name="connsiteY104" fmla="*/ 437658 h 598179"/>
                <a:gd name="connsiteX105" fmla="*/ 710962 w 784828"/>
                <a:gd name="connsiteY105" fmla="*/ 439504 h 598179"/>
                <a:gd name="connsiteX106" fmla="*/ 699882 w 784828"/>
                <a:gd name="connsiteY106" fmla="*/ 445044 h 598179"/>
                <a:gd name="connsiteX107" fmla="*/ 690648 w 784828"/>
                <a:gd name="connsiteY107" fmla="*/ 448738 h 598179"/>
                <a:gd name="connsiteX108" fmla="*/ 683262 w 784828"/>
                <a:gd name="connsiteY108" fmla="*/ 448738 h 598179"/>
                <a:gd name="connsiteX109" fmla="*/ 677722 w 784828"/>
                <a:gd name="connsiteY109" fmla="*/ 446891 h 598179"/>
                <a:gd name="connsiteX110" fmla="*/ 674029 w 784828"/>
                <a:gd name="connsiteY110" fmla="*/ 445044 h 598179"/>
                <a:gd name="connsiteX111" fmla="*/ 666642 w 784828"/>
                <a:gd name="connsiteY111" fmla="*/ 443198 h 598179"/>
                <a:gd name="connsiteX112" fmla="*/ 657409 w 784828"/>
                <a:gd name="connsiteY112" fmla="*/ 439504 h 598179"/>
                <a:gd name="connsiteX113" fmla="*/ 650022 w 784828"/>
                <a:gd name="connsiteY113" fmla="*/ 443198 h 598179"/>
                <a:gd name="connsiteX114" fmla="*/ 642635 w 784828"/>
                <a:gd name="connsiteY114" fmla="*/ 445044 h 598179"/>
                <a:gd name="connsiteX115" fmla="*/ 638942 w 784828"/>
                <a:gd name="connsiteY115" fmla="*/ 446891 h 598179"/>
                <a:gd name="connsiteX116" fmla="*/ 633402 w 784828"/>
                <a:gd name="connsiteY116" fmla="*/ 454278 h 598179"/>
                <a:gd name="connsiteX117" fmla="*/ 631556 w 784828"/>
                <a:gd name="connsiteY117" fmla="*/ 461664 h 598179"/>
                <a:gd name="connsiteX118" fmla="*/ 629709 w 784828"/>
                <a:gd name="connsiteY118" fmla="*/ 470898 h 598179"/>
                <a:gd name="connsiteX119" fmla="*/ 629709 w 784828"/>
                <a:gd name="connsiteY119" fmla="*/ 480131 h 598179"/>
                <a:gd name="connsiteX120" fmla="*/ 631556 w 784828"/>
                <a:gd name="connsiteY120" fmla="*/ 498597 h 598179"/>
                <a:gd name="connsiteX121" fmla="*/ 633402 w 784828"/>
                <a:gd name="connsiteY121" fmla="*/ 515217 h 598179"/>
                <a:gd name="connsiteX122" fmla="*/ 633402 w 784828"/>
                <a:gd name="connsiteY122" fmla="*/ 522604 h 598179"/>
                <a:gd name="connsiteX123" fmla="*/ 634731 w 784828"/>
                <a:gd name="connsiteY123" fmla="*/ 547712 h 598179"/>
                <a:gd name="connsiteX124" fmla="*/ 582155 w 784828"/>
                <a:gd name="connsiteY124" fmla="*/ 598179 h 598179"/>
                <a:gd name="connsiteX125" fmla="*/ 578096 w 784828"/>
                <a:gd name="connsiteY125" fmla="*/ 592779 h 598179"/>
                <a:gd name="connsiteX126" fmla="*/ 606423 w 784828"/>
                <a:gd name="connsiteY126" fmla="*/ 541334 h 598179"/>
                <a:gd name="connsiteX127" fmla="*/ 542923 w 784828"/>
                <a:gd name="connsiteY127" fmla="*/ 500059 h 598179"/>
                <a:gd name="connsiteX128" fmla="*/ 498473 w 784828"/>
                <a:gd name="connsiteY128" fmla="*/ 509584 h 598179"/>
                <a:gd name="connsiteX129" fmla="*/ 457198 w 784828"/>
                <a:gd name="connsiteY129" fmla="*/ 477834 h 598179"/>
                <a:gd name="connsiteX130" fmla="*/ 452823 w 784828"/>
                <a:gd name="connsiteY130" fmla="*/ 474709 h 598179"/>
                <a:gd name="connsiteX131" fmla="*/ 452430 w 784828"/>
                <a:gd name="connsiteY131" fmla="*/ 472744 h 598179"/>
                <a:gd name="connsiteX132" fmla="*/ 443197 w 784828"/>
                <a:gd name="connsiteY132" fmla="*/ 459818 h 598179"/>
                <a:gd name="connsiteX133" fmla="*/ 430270 w 784828"/>
                <a:gd name="connsiteY133" fmla="*/ 443198 h 598179"/>
                <a:gd name="connsiteX134" fmla="*/ 415497 w 784828"/>
                <a:gd name="connsiteY134" fmla="*/ 426578 h 598179"/>
                <a:gd name="connsiteX135" fmla="*/ 404417 w 784828"/>
                <a:gd name="connsiteY135" fmla="*/ 421038 h 598179"/>
                <a:gd name="connsiteX136" fmla="*/ 395184 w 784828"/>
                <a:gd name="connsiteY136" fmla="*/ 417345 h 598179"/>
                <a:gd name="connsiteX137" fmla="*/ 385951 w 784828"/>
                <a:gd name="connsiteY137" fmla="*/ 417345 h 598179"/>
                <a:gd name="connsiteX138" fmla="*/ 374871 w 784828"/>
                <a:gd name="connsiteY138" fmla="*/ 417345 h 598179"/>
                <a:gd name="connsiteX139" fmla="*/ 356404 w 784828"/>
                <a:gd name="connsiteY139" fmla="*/ 421038 h 598179"/>
                <a:gd name="connsiteX140" fmla="*/ 341631 w 784828"/>
                <a:gd name="connsiteY140" fmla="*/ 422884 h 598179"/>
                <a:gd name="connsiteX141" fmla="*/ 330551 w 784828"/>
                <a:gd name="connsiteY141" fmla="*/ 426578 h 598179"/>
                <a:gd name="connsiteX142" fmla="*/ 325011 w 784828"/>
                <a:gd name="connsiteY142" fmla="*/ 422884 h 598179"/>
                <a:gd name="connsiteX143" fmla="*/ 319471 w 784828"/>
                <a:gd name="connsiteY143" fmla="*/ 421038 h 598179"/>
                <a:gd name="connsiteX144" fmla="*/ 313931 w 784828"/>
                <a:gd name="connsiteY144" fmla="*/ 413651 h 598179"/>
                <a:gd name="connsiteX145" fmla="*/ 304698 w 784828"/>
                <a:gd name="connsiteY145" fmla="*/ 402571 h 598179"/>
                <a:gd name="connsiteX146" fmla="*/ 299158 w 784828"/>
                <a:gd name="connsiteY146" fmla="*/ 397031 h 598179"/>
                <a:gd name="connsiteX147" fmla="*/ 291771 w 784828"/>
                <a:gd name="connsiteY147" fmla="*/ 393338 h 598179"/>
                <a:gd name="connsiteX148" fmla="*/ 282538 w 784828"/>
                <a:gd name="connsiteY148" fmla="*/ 387798 h 598179"/>
                <a:gd name="connsiteX149" fmla="*/ 280691 w 784828"/>
                <a:gd name="connsiteY149" fmla="*/ 380411 h 598179"/>
                <a:gd name="connsiteX150" fmla="*/ 275151 w 784828"/>
                <a:gd name="connsiteY150" fmla="*/ 374871 h 598179"/>
                <a:gd name="connsiteX151" fmla="*/ 271458 w 784828"/>
                <a:gd name="connsiteY151" fmla="*/ 361945 h 598179"/>
                <a:gd name="connsiteX152" fmla="*/ 264072 w 784828"/>
                <a:gd name="connsiteY152" fmla="*/ 352712 h 598179"/>
                <a:gd name="connsiteX153" fmla="*/ 254838 w 784828"/>
                <a:gd name="connsiteY153" fmla="*/ 343478 h 598179"/>
                <a:gd name="connsiteX154" fmla="*/ 249298 w 784828"/>
                <a:gd name="connsiteY154" fmla="*/ 341632 h 598179"/>
                <a:gd name="connsiteX155" fmla="*/ 245605 w 784828"/>
                <a:gd name="connsiteY155" fmla="*/ 336092 h 598179"/>
                <a:gd name="connsiteX156" fmla="*/ 240065 w 784828"/>
                <a:gd name="connsiteY156" fmla="*/ 332398 h 598179"/>
                <a:gd name="connsiteX157" fmla="*/ 228985 w 784828"/>
                <a:gd name="connsiteY157" fmla="*/ 323165 h 598179"/>
                <a:gd name="connsiteX158" fmla="*/ 225292 w 784828"/>
                <a:gd name="connsiteY158" fmla="*/ 317625 h 598179"/>
                <a:gd name="connsiteX159" fmla="*/ 223445 w 784828"/>
                <a:gd name="connsiteY159" fmla="*/ 312085 h 598179"/>
                <a:gd name="connsiteX160" fmla="*/ 223445 w 784828"/>
                <a:gd name="connsiteY160" fmla="*/ 310238 h 598179"/>
                <a:gd name="connsiteX161" fmla="*/ 228985 w 784828"/>
                <a:gd name="connsiteY161" fmla="*/ 306545 h 598179"/>
                <a:gd name="connsiteX162" fmla="*/ 232678 w 784828"/>
                <a:gd name="connsiteY162" fmla="*/ 299159 h 598179"/>
                <a:gd name="connsiteX163" fmla="*/ 236372 w 784828"/>
                <a:gd name="connsiteY163" fmla="*/ 289925 h 598179"/>
                <a:gd name="connsiteX164" fmla="*/ 236372 w 784828"/>
                <a:gd name="connsiteY164" fmla="*/ 276999 h 598179"/>
                <a:gd name="connsiteX165" fmla="*/ 230832 w 784828"/>
                <a:gd name="connsiteY165" fmla="*/ 265919 h 598179"/>
                <a:gd name="connsiteX166" fmla="*/ 221598 w 784828"/>
                <a:gd name="connsiteY166" fmla="*/ 256685 h 598179"/>
                <a:gd name="connsiteX167" fmla="*/ 210519 w 784828"/>
                <a:gd name="connsiteY167" fmla="*/ 251145 h 598179"/>
                <a:gd name="connsiteX168" fmla="*/ 197592 w 784828"/>
                <a:gd name="connsiteY168" fmla="*/ 249299 h 598179"/>
                <a:gd name="connsiteX169" fmla="*/ 186512 w 784828"/>
                <a:gd name="connsiteY169" fmla="*/ 247452 h 598179"/>
                <a:gd name="connsiteX170" fmla="*/ 168046 w 784828"/>
                <a:gd name="connsiteY170" fmla="*/ 245606 h 598179"/>
                <a:gd name="connsiteX171" fmla="*/ 151426 w 784828"/>
                <a:gd name="connsiteY171" fmla="*/ 241912 h 598179"/>
                <a:gd name="connsiteX172" fmla="*/ 136652 w 784828"/>
                <a:gd name="connsiteY172" fmla="*/ 234526 h 598179"/>
                <a:gd name="connsiteX173" fmla="*/ 121879 w 784828"/>
                <a:gd name="connsiteY173" fmla="*/ 225292 h 598179"/>
                <a:gd name="connsiteX174" fmla="*/ 110799 w 784828"/>
                <a:gd name="connsiteY174" fmla="*/ 212366 h 598179"/>
                <a:gd name="connsiteX175" fmla="*/ 94179 w 784828"/>
                <a:gd name="connsiteY175" fmla="*/ 195746 h 598179"/>
                <a:gd name="connsiteX176" fmla="*/ 83100 w 784828"/>
                <a:gd name="connsiteY176" fmla="*/ 188359 h 598179"/>
                <a:gd name="connsiteX177" fmla="*/ 70173 w 784828"/>
                <a:gd name="connsiteY177" fmla="*/ 180973 h 598179"/>
                <a:gd name="connsiteX178" fmla="*/ 51706 w 784828"/>
                <a:gd name="connsiteY178" fmla="*/ 177279 h 598179"/>
                <a:gd name="connsiteX179" fmla="*/ 42473 w 784828"/>
                <a:gd name="connsiteY179" fmla="*/ 173586 h 598179"/>
                <a:gd name="connsiteX180" fmla="*/ 33240 w 784828"/>
                <a:gd name="connsiteY180" fmla="*/ 173586 h 598179"/>
                <a:gd name="connsiteX181" fmla="*/ 25853 w 784828"/>
                <a:gd name="connsiteY181" fmla="*/ 177279 h 598179"/>
                <a:gd name="connsiteX182" fmla="*/ 18467 w 784828"/>
                <a:gd name="connsiteY182" fmla="*/ 179126 h 598179"/>
                <a:gd name="connsiteX183" fmla="*/ 11080 w 784828"/>
                <a:gd name="connsiteY183" fmla="*/ 180973 h 598179"/>
                <a:gd name="connsiteX184" fmla="*/ 7387 w 784828"/>
                <a:gd name="connsiteY184" fmla="*/ 180973 h 598179"/>
                <a:gd name="connsiteX185" fmla="*/ 5540 w 784828"/>
                <a:gd name="connsiteY185" fmla="*/ 179126 h 598179"/>
                <a:gd name="connsiteX186" fmla="*/ 1847 w 784828"/>
                <a:gd name="connsiteY186" fmla="*/ 173586 h 598179"/>
                <a:gd name="connsiteX187" fmla="*/ 0 w 784828"/>
                <a:gd name="connsiteY187" fmla="*/ 160659 h 598179"/>
                <a:gd name="connsiteX188" fmla="*/ 9233 w 784828"/>
                <a:gd name="connsiteY188" fmla="*/ 155119 h 598179"/>
                <a:gd name="connsiteX189" fmla="*/ 18467 w 784828"/>
                <a:gd name="connsiteY189" fmla="*/ 149579 h 598179"/>
                <a:gd name="connsiteX190" fmla="*/ 25853 w 784828"/>
                <a:gd name="connsiteY190" fmla="*/ 147733 h 598179"/>
                <a:gd name="connsiteX191" fmla="*/ 33240 w 784828"/>
                <a:gd name="connsiteY191" fmla="*/ 147733 h 598179"/>
                <a:gd name="connsiteX192" fmla="*/ 48013 w 784828"/>
                <a:gd name="connsiteY192" fmla="*/ 155119 h 598179"/>
                <a:gd name="connsiteX193" fmla="*/ 49860 w 784828"/>
                <a:gd name="connsiteY193" fmla="*/ 155119 h 598179"/>
                <a:gd name="connsiteX194" fmla="*/ 62786 w 784828"/>
                <a:gd name="connsiteY194" fmla="*/ 162506 h 598179"/>
                <a:gd name="connsiteX195" fmla="*/ 83100 w 784828"/>
                <a:gd name="connsiteY195" fmla="*/ 162506 h 598179"/>
                <a:gd name="connsiteX196" fmla="*/ 99719 w 784828"/>
                <a:gd name="connsiteY196" fmla="*/ 160659 h 598179"/>
                <a:gd name="connsiteX197" fmla="*/ 116339 w 784828"/>
                <a:gd name="connsiteY197" fmla="*/ 155119 h 598179"/>
                <a:gd name="connsiteX198" fmla="*/ 127419 w 784828"/>
                <a:gd name="connsiteY198" fmla="*/ 149579 h 598179"/>
                <a:gd name="connsiteX199" fmla="*/ 134806 w 784828"/>
                <a:gd name="connsiteY199" fmla="*/ 140346 h 598179"/>
                <a:gd name="connsiteX200" fmla="*/ 142192 w 784828"/>
                <a:gd name="connsiteY200" fmla="*/ 134806 h 598179"/>
                <a:gd name="connsiteX201" fmla="*/ 144039 w 784828"/>
                <a:gd name="connsiteY201" fmla="*/ 121880 h 598179"/>
                <a:gd name="connsiteX202" fmla="*/ 145886 w 784828"/>
                <a:gd name="connsiteY202" fmla="*/ 114493 h 598179"/>
                <a:gd name="connsiteX203" fmla="*/ 144039 w 784828"/>
                <a:gd name="connsiteY203" fmla="*/ 108953 h 598179"/>
                <a:gd name="connsiteX204" fmla="*/ 138499 w 784828"/>
                <a:gd name="connsiteY204" fmla="*/ 96026 h 598179"/>
                <a:gd name="connsiteX205" fmla="*/ 134806 w 784828"/>
                <a:gd name="connsiteY205" fmla="*/ 92333 h 598179"/>
                <a:gd name="connsiteX206" fmla="*/ 134806 w 784828"/>
                <a:gd name="connsiteY206" fmla="*/ 86793 h 598179"/>
                <a:gd name="connsiteX207" fmla="*/ 134806 w 784828"/>
                <a:gd name="connsiteY207" fmla="*/ 81253 h 598179"/>
                <a:gd name="connsiteX208" fmla="*/ 138499 w 784828"/>
                <a:gd name="connsiteY208" fmla="*/ 79406 h 598179"/>
                <a:gd name="connsiteX209" fmla="*/ 153272 w 784828"/>
                <a:gd name="connsiteY209" fmla="*/ 75713 h 598179"/>
                <a:gd name="connsiteX210" fmla="*/ 164352 w 784828"/>
                <a:gd name="connsiteY210" fmla="*/ 70173 h 598179"/>
                <a:gd name="connsiteX211" fmla="*/ 188359 w 784828"/>
                <a:gd name="connsiteY211" fmla="*/ 59093 h 598179"/>
                <a:gd name="connsiteX212" fmla="*/ 203132 w 784828"/>
                <a:gd name="connsiteY212" fmla="*/ 51707 h 598179"/>
                <a:gd name="connsiteX213" fmla="*/ 216059 w 784828"/>
                <a:gd name="connsiteY213" fmla="*/ 44320 h 598179"/>
                <a:gd name="connsiteX214" fmla="*/ 232678 w 784828"/>
                <a:gd name="connsiteY214" fmla="*/ 42473 h 598179"/>
                <a:gd name="connsiteX215" fmla="*/ 252992 w 784828"/>
                <a:gd name="connsiteY215" fmla="*/ 36933 h 598179"/>
                <a:gd name="connsiteX216" fmla="*/ 258532 w 784828"/>
                <a:gd name="connsiteY216" fmla="*/ 35087 h 598179"/>
                <a:gd name="connsiteX217" fmla="*/ 280691 w 784828"/>
                <a:gd name="connsiteY217" fmla="*/ 33240 h 598179"/>
                <a:gd name="connsiteX218" fmla="*/ 306545 w 784828"/>
                <a:gd name="connsiteY218" fmla="*/ 25853 h 598179"/>
                <a:gd name="connsiteX219" fmla="*/ 319471 w 784828"/>
                <a:gd name="connsiteY219" fmla="*/ 20313 h 598179"/>
                <a:gd name="connsiteX220" fmla="*/ 334244 w 784828"/>
                <a:gd name="connsiteY220" fmla="*/ 16620 h 598179"/>
                <a:gd name="connsiteX221" fmla="*/ 347171 w 784828"/>
                <a:gd name="connsiteY221" fmla="*/ 7387 h 598179"/>
                <a:gd name="connsiteX222" fmla="*/ 356404 w 784828"/>
                <a:gd name="connsiteY222" fmla="*/ 0 h 598179"/>
                <a:gd name="connsiteX0" fmla="*/ 356404 w 784828"/>
                <a:gd name="connsiteY0" fmla="*/ 0 h 598179"/>
                <a:gd name="connsiteX1" fmla="*/ 360097 w 784828"/>
                <a:gd name="connsiteY1" fmla="*/ 0 h 598179"/>
                <a:gd name="connsiteX2" fmla="*/ 367484 w 784828"/>
                <a:gd name="connsiteY2" fmla="*/ 0 h 598179"/>
                <a:gd name="connsiteX3" fmla="*/ 376717 w 784828"/>
                <a:gd name="connsiteY3" fmla="*/ 3694 h 598179"/>
                <a:gd name="connsiteX4" fmla="*/ 384104 w 784828"/>
                <a:gd name="connsiteY4" fmla="*/ 7387 h 598179"/>
                <a:gd name="connsiteX5" fmla="*/ 395184 w 784828"/>
                <a:gd name="connsiteY5" fmla="*/ 9234 h 598179"/>
                <a:gd name="connsiteX6" fmla="*/ 404417 w 784828"/>
                <a:gd name="connsiteY6" fmla="*/ 7387 h 598179"/>
                <a:gd name="connsiteX7" fmla="*/ 411804 w 784828"/>
                <a:gd name="connsiteY7" fmla="*/ 3694 h 598179"/>
                <a:gd name="connsiteX8" fmla="*/ 417344 w 784828"/>
                <a:gd name="connsiteY8" fmla="*/ 1847 h 598179"/>
                <a:gd name="connsiteX9" fmla="*/ 424730 w 784828"/>
                <a:gd name="connsiteY9" fmla="*/ 0 h 598179"/>
                <a:gd name="connsiteX10" fmla="*/ 430270 w 784828"/>
                <a:gd name="connsiteY10" fmla="*/ 0 h 598179"/>
                <a:gd name="connsiteX11" fmla="*/ 435810 w 784828"/>
                <a:gd name="connsiteY11" fmla="*/ 1847 h 598179"/>
                <a:gd name="connsiteX12" fmla="*/ 443197 w 784828"/>
                <a:gd name="connsiteY12" fmla="*/ 9234 h 598179"/>
                <a:gd name="connsiteX13" fmla="*/ 445043 w 784828"/>
                <a:gd name="connsiteY13" fmla="*/ 11080 h 598179"/>
                <a:gd name="connsiteX14" fmla="*/ 456123 w 784828"/>
                <a:gd name="connsiteY14" fmla="*/ 18467 h 598179"/>
                <a:gd name="connsiteX15" fmla="*/ 467203 w 784828"/>
                <a:gd name="connsiteY15" fmla="*/ 25853 h 598179"/>
                <a:gd name="connsiteX16" fmla="*/ 472743 w 784828"/>
                <a:gd name="connsiteY16" fmla="*/ 27700 h 598179"/>
                <a:gd name="connsiteX17" fmla="*/ 480130 w 784828"/>
                <a:gd name="connsiteY17" fmla="*/ 25853 h 598179"/>
                <a:gd name="connsiteX18" fmla="*/ 487517 w 784828"/>
                <a:gd name="connsiteY18" fmla="*/ 24007 h 598179"/>
                <a:gd name="connsiteX19" fmla="*/ 496750 w 784828"/>
                <a:gd name="connsiteY19" fmla="*/ 20313 h 598179"/>
                <a:gd name="connsiteX20" fmla="*/ 504136 w 784828"/>
                <a:gd name="connsiteY20" fmla="*/ 16620 h 598179"/>
                <a:gd name="connsiteX21" fmla="*/ 505983 w 784828"/>
                <a:gd name="connsiteY21" fmla="*/ 16620 h 598179"/>
                <a:gd name="connsiteX22" fmla="*/ 509676 w 784828"/>
                <a:gd name="connsiteY22" fmla="*/ 18467 h 598179"/>
                <a:gd name="connsiteX23" fmla="*/ 511523 w 784828"/>
                <a:gd name="connsiteY23" fmla="*/ 24007 h 598179"/>
                <a:gd name="connsiteX24" fmla="*/ 513370 w 784828"/>
                <a:gd name="connsiteY24" fmla="*/ 29547 h 598179"/>
                <a:gd name="connsiteX25" fmla="*/ 511523 w 784828"/>
                <a:gd name="connsiteY25" fmla="*/ 36933 h 598179"/>
                <a:gd name="connsiteX26" fmla="*/ 511523 w 784828"/>
                <a:gd name="connsiteY26" fmla="*/ 42473 h 598179"/>
                <a:gd name="connsiteX27" fmla="*/ 509676 w 784828"/>
                <a:gd name="connsiteY27" fmla="*/ 46167 h 598179"/>
                <a:gd name="connsiteX28" fmla="*/ 505983 w 784828"/>
                <a:gd name="connsiteY28" fmla="*/ 62787 h 598179"/>
                <a:gd name="connsiteX29" fmla="*/ 505983 w 784828"/>
                <a:gd name="connsiteY29" fmla="*/ 72020 h 598179"/>
                <a:gd name="connsiteX30" fmla="*/ 509676 w 784828"/>
                <a:gd name="connsiteY30" fmla="*/ 81253 h 598179"/>
                <a:gd name="connsiteX31" fmla="*/ 513370 w 784828"/>
                <a:gd name="connsiteY31" fmla="*/ 88640 h 598179"/>
                <a:gd name="connsiteX32" fmla="*/ 520756 w 784828"/>
                <a:gd name="connsiteY32" fmla="*/ 96026 h 598179"/>
                <a:gd name="connsiteX33" fmla="*/ 522603 w 784828"/>
                <a:gd name="connsiteY33" fmla="*/ 97873 h 598179"/>
                <a:gd name="connsiteX34" fmla="*/ 524450 w 784828"/>
                <a:gd name="connsiteY34" fmla="*/ 103413 h 598179"/>
                <a:gd name="connsiteX35" fmla="*/ 528143 w 784828"/>
                <a:gd name="connsiteY35" fmla="*/ 112646 h 598179"/>
                <a:gd name="connsiteX36" fmla="*/ 528143 w 784828"/>
                <a:gd name="connsiteY36" fmla="*/ 123726 h 598179"/>
                <a:gd name="connsiteX37" fmla="*/ 528143 w 784828"/>
                <a:gd name="connsiteY37" fmla="*/ 134806 h 598179"/>
                <a:gd name="connsiteX38" fmla="*/ 529990 w 784828"/>
                <a:gd name="connsiteY38" fmla="*/ 145886 h 598179"/>
                <a:gd name="connsiteX39" fmla="*/ 535529 w 784828"/>
                <a:gd name="connsiteY39" fmla="*/ 156966 h 598179"/>
                <a:gd name="connsiteX40" fmla="*/ 541069 w 784828"/>
                <a:gd name="connsiteY40" fmla="*/ 162506 h 598179"/>
                <a:gd name="connsiteX41" fmla="*/ 546609 w 784828"/>
                <a:gd name="connsiteY41" fmla="*/ 164353 h 598179"/>
                <a:gd name="connsiteX42" fmla="*/ 544763 w 784828"/>
                <a:gd name="connsiteY42" fmla="*/ 214212 h 598179"/>
                <a:gd name="connsiteX43" fmla="*/ 544763 w 784828"/>
                <a:gd name="connsiteY43" fmla="*/ 223446 h 598179"/>
                <a:gd name="connsiteX44" fmla="*/ 541069 w 784828"/>
                <a:gd name="connsiteY44" fmla="*/ 247452 h 598179"/>
                <a:gd name="connsiteX45" fmla="*/ 539223 w 784828"/>
                <a:gd name="connsiteY45" fmla="*/ 264072 h 598179"/>
                <a:gd name="connsiteX46" fmla="*/ 541069 w 784828"/>
                <a:gd name="connsiteY46" fmla="*/ 276999 h 598179"/>
                <a:gd name="connsiteX47" fmla="*/ 544763 w 784828"/>
                <a:gd name="connsiteY47" fmla="*/ 284385 h 598179"/>
                <a:gd name="connsiteX48" fmla="*/ 548456 w 784828"/>
                <a:gd name="connsiteY48" fmla="*/ 286232 h 598179"/>
                <a:gd name="connsiteX49" fmla="*/ 553996 w 784828"/>
                <a:gd name="connsiteY49" fmla="*/ 291772 h 598179"/>
                <a:gd name="connsiteX50" fmla="*/ 561383 w 784828"/>
                <a:gd name="connsiteY50" fmla="*/ 291772 h 598179"/>
                <a:gd name="connsiteX51" fmla="*/ 578003 w 784828"/>
                <a:gd name="connsiteY51" fmla="*/ 291772 h 598179"/>
                <a:gd name="connsiteX52" fmla="*/ 596469 w 784828"/>
                <a:gd name="connsiteY52" fmla="*/ 284385 h 598179"/>
                <a:gd name="connsiteX53" fmla="*/ 616782 w 784828"/>
                <a:gd name="connsiteY53" fmla="*/ 276999 h 598179"/>
                <a:gd name="connsiteX54" fmla="*/ 629709 w 784828"/>
                <a:gd name="connsiteY54" fmla="*/ 271459 h 598179"/>
                <a:gd name="connsiteX55" fmla="*/ 638942 w 784828"/>
                <a:gd name="connsiteY55" fmla="*/ 264072 h 598179"/>
                <a:gd name="connsiteX56" fmla="*/ 657409 w 784828"/>
                <a:gd name="connsiteY56" fmla="*/ 247452 h 598179"/>
                <a:gd name="connsiteX57" fmla="*/ 668489 w 784828"/>
                <a:gd name="connsiteY57" fmla="*/ 238219 h 598179"/>
                <a:gd name="connsiteX58" fmla="*/ 681415 w 784828"/>
                <a:gd name="connsiteY58" fmla="*/ 228986 h 598179"/>
                <a:gd name="connsiteX59" fmla="*/ 694342 w 784828"/>
                <a:gd name="connsiteY59" fmla="*/ 221599 h 598179"/>
                <a:gd name="connsiteX60" fmla="*/ 709115 w 784828"/>
                <a:gd name="connsiteY60" fmla="*/ 214212 h 598179"/>
                <a:gd name="connsiteX61" fmla="*/ 723888 w 784828"/>
                <a:gd name="connsiteY61" fmla="*/ 212366 h 598179"/>
                <a:gd name="connsiteX62" fmla="*/ 733121 w 784828"/>
                <a:gd name="connsiteY62" fmla="*/ 208672 h 598179"/>
                <a:gd name="connsiteX63" fmla="*/ 736815 w 784828"/>
                <a:gd name="connsiteY63" fmla="*/ 212366 h 598179"/>
                <a:gd name="connsiteX64" fmla="*/ 740508 w 784828"/>
                <a:gd name="connsiteY64" fmla="*/ 212366 h 598179"/>
                <a:gd name="connsiteX65" fmla="*/ 740508 w 784828"/>
                <a:gd name="connsiteY65" fmla="*/ 214212 h 598179"/>
                <a:gd name="connsiteX66" fmla="*/ 736815 w 784828"/>
                <a:gd name="connsiteY66" fmla="*/ 221599 h 598179"/>
                <a:gd name="connsiteX67" fmla="*/ 733121 w 784828"/>
                <a:gd name="connsiteY67" fmla="*/ 228986 h 598179"/>
                <a:gd name="connsiteX68" fmla="*/ 727581 w 784828"/>
                <a:gd name="connsiteY68" fmla="*/ 240066 h 598179"/>
                <a:gd name="connsiteX69" fmla="*/ 727581 w 784828"/>
                <a:gd name="connsiteY69" fmla="*/ 251145 h 598179"/>
                <a:gd name="connsiteX70" fmla="*/ 727581 w 784828"/>
                <a:gd name="connsiteY70" fmla="*/ 260379 h 598179"/>
                <a:gd name="connsiteX71" fmla="*/ 733121 w 784828"/>
                <a:gd name="connsiteY71" fmla="*/ 271459 h 598179"/>
                <a:gd name="connsiteX72" fmla="*/ 736815 w 784828"/>
                <a:gd name="connsiteY72" fmla="*/ 275152 h 598179"/>
                <a:gd name="connsiteX73" fmla="*/ 742355 w 784828"/>
                <a:gd name="connsiteY73" fmla="*/ 276999 h 598179"/>
                <a:gd name="connsiteX74" fmla="*/ 749741 w 784828"/>
                <a:gd name="connsiteY74" fmla="*/ 280692 h 598179"/>
                <a:gd name="connsiteX75" fmla="*/ 758975 w 784828"/>
                <a:gd name="connsiteY75" fmla="*/ 282539 h 598179"/>
                <a:gd name="connsiteX76" fmla="*/ 760821 w 784828"/>
                <a:gd name="connsiteY76" fmla="*/ 280692 h 598179"/>
                <a:gd name="connsiteX77" fmla="*/ 768208 w 784828"/>
                <a:gd name="connsiteY77" fmla="*/ 280692 h 598179"/>
                <a:gd name="connsiteX78" fmla="*/ 770054 w 784828"/>
                <a:gd name="connsiteY78" fmla="*/ 282539 h 598179"/>
                <a:gd name="connsiteX79" fmla="*/ 770054 w 784828"/>
                <a:gd name="connsiteY79" fmla="*/ 284385 h 598179"/>
                <a:gd name="connsiteX80" fmla="*/ 768208 w 784828"/>
                <a:gd name="connsiteY80" fmla="*/ 286232 h 598179"/>
                <a:gd name="connsiteX81" fmla="*/ 760821 w 784828"/>
                <a:gd name="connsiteY81" fmla="*/ 289925 h 598179"/>
                <a:gd name="connsiteX82" fmla="*/ 751588 w 784828"/>
                <a:gd name="connsiteY82" fmla="*/ 291772 h 598179"/>
                <a:gd name="connsiteX83" fmla="*/ 740508 w 784828"/>
                <a:gd name="connsiteY83" fmla="*/ 293619 h 598179"/>
                <a:gd name="connsiteX84" fmla="*/ 729428 w 784828"/>
                <a:gd name="connsiteY84" fmla="*/ 299159 h 598179"/>
                <a:gd name="connsiteX85" fmla="*/ 725735 w 784828"/>
                <a:gd name="connsiteY85" fmla="*/ 301005 h 598179"/>
                <a:gd name="connsiteX86" fmla="*/ 720195 w 784828"/>
                <a:gd name="connsiteY86" fmla="*/ 306545 h 598179"/>
                <a:gd name="connsiteX87" fmla="*/ 718348 w 784828"/>
                <a:gd name="connsiteY87" fmla="*/ 312085 h 598179"/>
                <a:gd name="connsiteX88" fmla="*/ 718348 w 784828"/>
                <a:gd name="connsiteY88" fmla="*/ 319472 h 598179"/>
                <a:gd name="connsiteX89" fmla="*/ 720195 w 784828"/>
                <a:gd name="connsiteY89" fmla="*/ 326858 h 598179"/>
                <a:gd name="connsiteX90" fmla="*/ 725735 w 784828"/>
                <a:gd name="connsiteY90" fmla="*/ 334245 h 598179"/>
                <a:gd name="connsiteX91" fmla="*/ 733121 w 784828"/>
                <a:gd name="connsiteY91" fmla="*/ 339785 h 598179"/>
                <a:gd name="connsiteX92" fmla="*/ 740508 w 784828"/>
                <a:gd name="connsiteY92" fmla="*/ 343478 h 598179"/>
                <a:gd name="connsiteX93" fmla="*/ 753435 w 784828"/>
                <a:gd name="connsiteY93" fmla="*/ 345325 h 598179"/>
                <a:gd name="connsiteX94" fmla="*/ 768208 w 784828"/>
                <a:gd name="connsiteY94" fmla="*/ 345325 h 598179"/>
                <a:gd name="connsiteX95" fmla="*/ 775594 w 784828"/>
                <a:gd name="connsiteY95" fmla="*/ 345325 h 598179"/>
                <a:gd name="connsiteX96" fmla="*/ 779288 w 784828"/>
                <a:gd name="connsiteY96" fmla="*/ 374871 h 598179"/>
                <a:gd name="connsiteX97" fmla="*/ 782981 w 784828"/>
                <a:gd name="connsiteY97" fmla="*/ 387798 h 598179"/>
                <a:gd name="connsiteX98" fmla="*/ 784828 w 784828"/>
                <a:gd name="connsiteY98" fmla="*/ 397031 h 598179"/>
                <a:gd name="connsiteX99" fmla="*/ 782981 w 784828"/>
                <a:gd name="connsiteY99" fmla="*/ 404418 h 598179"/>
                <a:gd name="connsiteX100" fmla="*/ 777441 w 784828"/>
                <a:gd name="connsiteY100" fmla="*/ 411805 h 598179"/>
                <a:gd name="connsiteX101" fmla="*/ 768208 w 784828"/>
                <a:gd name="connsiteY101" fmla="*/ 417345 h 598179"/>
                <a:gd name="connsiteX102" fmla="*/ 755281 w 784828"/>
                <a:gd name="connsiteY102" fmla="*/ 422884 h 598179"/>
                <a:gd name="connsiteX103" fmla="*/ 742355 w 784828"/>
                <a:gd name="connsiteY103" fmla="*/ 430271 h 598179"/>
                <a:gd name="connsiteX104" fmla="*/ 716502 w 784828"/>
                <a:gd name="connsiteY104" fmla="*/ 437658 h 598179"/>
                <a:gd name="connsiteX105" fmla="*/ 710962 w 784828"/>
                <a:gd name="connsiteY105" fmla="*/ 439504 h 598179"/>
                <a:gd name="connsiteX106" fmla="*/ 699882 w 784828"/>
                <a:gd name="connsiteY106" fmla="*/ 445044 h 598179"/>
                <a:gd name="connsiteX107" fmla="*/ 690648 w 784828"/>
                <a:gd name="connsiteY107" fmla="*/ 448738 h 598179"/>
                <a:gd name="connsiteX108" fmla="*/ 683262 w 784828"/>
                <a:gd name="connsiteY108" fmla="*/ 448738 h 598179"/>
                <a:gd name="connsiteX109" fmla="*/ 677722 w 784828"/>
                <a:gd name="connsiteY109" fmla="*/ 446891 h 598179"/>
                <a:gd name="connsiteX110" fmla="*/ 674029 w 784828"/>
                <a:gd name="connsiteY110" fmla="*/ 445044 h 598179"/>
                <a:gd name="connsiteX111" fmla="*/ 666642 w 784828"/>
                <a:gd name="connsiteY111" fmla="*/ 443198 h 598179"/>
                <a:gd name="connsiteX112" fmla="*/ 657409 w 784828"/>
                <a:gd name="connsiteY112" fmla="*/ 439504 h 598179"/>
                <a:gd name="connsiteX113" fmla="*/ 650022 w 784828"/>
                <a:gd name="connsiteY113" fmla="*/ 443198 h 598179"/>
                <a:gd name="connsiteX114" fmla="*/ 642635 w 784828"/>
                <a:gd name="connsiteY114" fmla="*/ 445044 h 598179"/>
                <a:gd name="connsiteX115" fmla="*/ 638942 w 784828"/>
                <a:gd name="connsiteY115" fmla="*/ 446891 h 598179"/>
                <a:gd name="connsiteX116" fmla="*/ 633402 w 784828"/>
                <a:gd name="connsiteY116" fmla="*/ 454278 h 598179"/>
                <a:gd name="connsiteX117" fmla="*/ 631556 w 784828"/>
                <a:gd name="connsiteY117" fmla="*/ 461664 h 598179"/>
                <a:gd name="connsiteX118" fmla="*/ 629709 w 784828"/>
                <a:gd name="connsiteY118" fmla="*/ 470898 h 598179"/>
                <a:gd name="connsiteX119" fmla="*/ 629709 w 784828"/>
                <a:gd name="connsiteY119" fmla="*/ 480131 h 598179"/>
                <a:gd name="connsiteX120" fmla="*/ 631556 w 784828"/>
                <a:gd name="connsiteY120" fmla="*/ 498597 h 598179"/>
                <a:gd name="connsiteX121" fmla="*/ 633402 w 784828"/>
                <a:gd name="connsiteY121" fmla="*/ 515217 h 598179"/>
                <a:gd name="connsiteX122" fmla="*/ 633402 w 784828"/>
                <a:gd name="connsiteY122" fmla="*/ 522604 h 598179"/>
                <a:gd name="connsiteX123" fmla="*/ 634731 w 784828"/>
                <a:gd name="connsiteY123" fmla="*/ 547712 h 598179"/>
                <a:gd name="connsiteX124" fmla="*/ 582155 w 784828"/>
                <a:gd name="connsiteY124" fmla="*/ 598179 h 598179"/>
                <a:gd name="connsiteX125" fmla="*/ 590796 w 784828"/>
                <a:gd name="connsiteY125" fmla="*/ 583254 h 598179"/>
                <a:gd name="connsiteX126" fmla="*/ 606423 w 784828"/>
                <a:gd name="connsiteY126" fmla="*/ 541334 h 598179"/>
                <a:gd name="connsiteX127" fmla="*/ 542923 w 784828"/>
                <a:gd name="connsiteY127" fmla="*/ 500059 h 598179"/>
                <a:gd name="connsiteX128" fmla="*/ 498473 w 784828"/>
                <a:gd name="connsiteY128" fmla="*/ 509584 h 598179"/>
                <a:gd name="connsiteX129" fmla="*/ 457198 w 784828"/>
                <a:gd name="connsiteY129" fmla="*/ 477834 h 598179"/>
                <a:gd name="connsiteX130" fmla="*/ 452823 w 784828"/>
                <a:gd name="connsiteY130" fmla="*/ 474709 h 598179"/>
                <a:gd name="connsiteX131" fmla="*/ 452430 w 784828"/>
                <a:gd name="connsiteY131" fmla="*/ 472744 h 598179"/>
                <a:gd name="connsiteX132" fmla="*/ 443197 w 784828"/>
                <a:gd name="connsiteY132" fmla="*/ 459818 h 598179"/>
                <a:gd name="connsiteX133" fmla="*/ 430270 w 784828"/>
                <a:gd name="connsiteY133" fmla="*/ 443198 h 598179"/>
                <a:gd name="connsiteX134" fmla="*/ 415497 w 784828"/>
                <a:gd name="connsiteY134" fmla="*/ 426578 h 598179"/>
                <a:gd name="connsiteX135" fmla="*/ 404417 w 784828"/>
                <a:gd name="connsiteY135" fmla="*/ 421038 h 598179"/>
                <a:gd name="connsiteX136" fmla="*/ 395184 w 784828"/>
                <a:gd name="connsiteY136" fmla="*/ 417345 h 598179"/>
                <a:gd name="connsiteX137" fmla="*/ 385951 w 784828"/>
                <a:gd name="connsiteY137" fmla="*/ 417345 h 598179"/>
                <a:gd name="connsiteX138" fmla="*/ 374871 w 784828"/>
                <a:gd name="connsiteY138" fmla="*/ 417345 h 598179"/>
                <a:gd name="connsiteX139" fmla="*/ 356404 w 784828"/>
                <a:gd name="connsiteY139" fmla="*/ 421038 h 598179"/>
                <a:gd name="connsiteX140" fmla="*/ 341631 w 784828"/>
                <a:gd name="connsiteY140" fmla="*/ 422884 h 598179"/>
                <a:gd name="connsiteX141" fmla="*/ 330551 w 784828"/>
                <a:gd name="connsiteY141" fmla="*/ 426578 h 598179"/>
                <a:gd name="connsiteX142" fmla="*/ 325011 w 784828"/>
                <a:gd name="connsiteY142" fmla="*/ 422884 h 598179"/>
                <a:gd name="connsiteX143" fmla="*/ 319471 w 784828"/>
                <a:gd name="connsiteY143" fmla="*/ 421038 h 598179"/>
                <a:gd name="connsiteX144" fmla="*/ 313931 w 784828"/>
                <a:gd name="connsiteY144" fmla="*/ 413651 h 598179"/>
                <a:gd name="connsiteX145" fmla="*/ 304698 w 784828"/>
                <a:gd name="connsiteY145" fmla="*/ 402571 h 598179"/>
                <a:gd name="connsiteX146" fmla="*/ 299158 w 784828"/>
                <a:gd name="connsiteY146" fmla="*/ 397031 h 598179"/>
                <a:gd name="connsiteX147" fmla="*/ 291771 w 784828"/>
                <a:gd name="connsiteY147" fmla="*/ 393338 h 598179"/>
                <a:gd name="connsiteX148" fmla="*/ 282538 w 784828"/>
                <a:gd name="connsiteY148" fmla="*/ 387798 h 598179"/>
                <a:gd name="connsiteX149" fmla="*/ 280691 w 784828"/>
                <a:gd name="connsiteY149" fmla="*/ 380411 h 598179"/>
                <a:gd name="connsiteX150" fmla="*/ 275151 w 784828"/>
                <a:gd name="connsiteY150" fmla="*/ 374871 h 598179"/>
                <a:gd name="connsiteX151" fmla="*/ 271458 w 784828"/>
                <a:gd name="connsiteY151" fmla="*/ 361945 h 598179"/>
                <a:gd name="connsiteX152" fmla="*/ 264072 w 784828"/>
                <a:gd name="connsiteY152" fmla="*/ 352712 h 598179"/>
                <a:gd name="connsiteX153" fmla="*/ 254838 w 784828"/>
                <a:gd name="connsiteY153" fmla="*/ 343478 h 598179"/>
                <a:gd name="connsiteX154" fmla="*/ 249298 w 784828"/>
                <a:gd name="connsiteY154" fmla="*/ 341632 h 598179"/>
                <a:gd name="connsiteX155" fmla="*/ 245605 w 784828"/>
                <a:gd name="connsiteY155" fmla="*/ 336092 h 598179"/>
                <a:gd name="connsiteX156" fmla="*/ 240065 w 784828"/>
                <a:gd name="connsiteY156" fmla="*/ 332398 h 598179"/>
                <a:gd name="connsiteX157" fmla="*/ 228985 w 784828"/>
                <a:gd name="connsiteY157" fmla="*/ 323165 h 598179"/>
                <a:gd name="connsiteX158" fmla="*/ 225292 w 784828"/>
                <a:gd name="connsiteY158" fmla="*/ 317625 h 598179"/>
                <a:gd name="connsiteX159" fmla="*/ 223445 w 784828"/>
                <a:gd name="connsiteY159" fmla="*/ 312085 h 598179"/>
                <a:gd name="connsiteX160" fmla="*/ 223445 w 784828"/>
                <a:gd name="connsiteY160" fmla="*/ 310238 h 598179"/>
                <a:gd name="connsiteX161" fmla="*/ 228985 w 784828"/>
                <a:gd name="connsiteY161" fmla="*/ 306545 h 598179"/>
                <a:gd name="connsiteX162" fmla="*/ 232678 w 784828"/>
                <a:gd name="connsiteY162" fmla="*/ 299159 h 598179"/>
                <a:gd name="connsiteX163" fmla="*/ 236372 w 784828"/>
                <a:gd name="connsiteY163" fmla="*/ 289925 h 598179"/>
                <a:gd name="connsiteX164" fmla="*/ 236372 w 784828"/>
                <a:gd name="connsiteY164" fmla="*/ 276999 h 598179"/>
                <a:gd name="connsiteX165" fmla="*/ 230832 w 784828"/>
                <a:gd name="connsiteY165" fmla="*/ 265919 h 598179"/>
                <a:gd name="connsiteX166" fmla="*/ 221598 w 784828"/>
                <a:gd name="connsiteY166" fmla="*/ 256685 h 598179"/>
                <a:gd name="connsiteX167" fmla="*/ 210519 w 784828"/>
                <a:gd name="connsiteY167" fmla="*/ 251145 h 598179"/>
                <a:gd name="connsiteX168" fmla="*/ 197592 w 784828"/>
                <a:gd name="connsiteY168" fmla="*/ 249299 h 598179"/>
                <a:gd name="connsiteX169" fmla="*/ 186512 w 784828"/>
                <a:gd name="connsiteY169" fmla="*/ 247452 h 598179"/>
                <a:gd name="connsiteX170" fmla="*/ 168046 w 784828"/>
                <a:gd name="connsiteY170" fmla="*/ 245606 h 598179"/>
                <a:gd name="connsiteX171" fmla="*/ 151426 w 784828"/>
                <a:gd name="connsiteY171" fmla="*/ 241912 h 598179"/>
                <a:gd name="connsiteX172" fmla="*/ 136652 w 784828"/>
                <a:gd name="connsiteY172" fmla="*/ 234526 h 598179"/>
                <a:gd name="connsiteX173" fmla="*/ 121879 w 784828"/>
                <a:gd name="connsiteY173" fmla="*/ 225292 h 598179"/>
                <a:gd name="connsiteX174" fmla="*/ 110799 w 784828"/>
                <a:gd name="connsiteY174" fmla="*/ 212366 h 598179"/>
                <a:gd name="connsiteX175" fmla="*/ 94179 w 784828"/>
                <a:gd name="connsiteY175" fmla="*/ 195746 h 598179"/>
                <a:gd name="connsiteX176" fmla="*/ 83100 w 784828"/>
                <a:gd name="connsiteY176" fmla="*/ 188359 h 598179"/>
                <a:gd name="connsiteX177" fmla="*/ 70173 w 784828"/>
                <a:gd name="connsiteY177" fmla="*/ 180973 h 598179"/>
                <a:gd name="connsiteX178" fmla="*/ 51706 w 784828"/>
                <a:gd name="connsiteY178" fmla="*/ 177279 h 598179"/>
                <a:gd name="connsiteX179" fmla="*/ 42473 w 784828"/>
                <a:gd name="connsiteY179" fmla="*/ 173586 h 598179"/>
                <a:gd name="connsiteX180" fmla="*/ 33240 w 784828"/>
                <a:gd name="connsiteY180" fmla="*/ 173586 h 598179"/>
                <a:gd name="connsiteX181" fmla="*/ 25853 w 784828"/>
                <a:gd name="connsiteY181" fmla="*/ 177279 h 598179"/>
                <a:gd name="connsiteX182" fmla="*/ 18467 w 784828"/>
                <a:gd name="connsiteY182" fmla="*/ 179126 h 598179"/>
                <a:gd name="connsiteX183" fmla="*/ 11080 w 784828"/>
                <a:gd name="connsiteY183" fmla="*/ 180973 h 598179"/>
                <a:gd name="connsiteX184" fmla="*/ 7387 w 784828"/>
                <a:gd name="connsiteY184" fmla="*/ 180973 h 598179"/>
                <a:gd name="connsiteX185" fmla="*/ 5540 w 784828"/>
                <a:gd name="connsiteY185" fmla="*/ 179126 h 598179"/>
                <a:gd name="connsiteX186" fmla="*/ 1847 w 784828"/>
                <a:gd name="connsiteY186" fmla="*/ 173586 h 598179"/>
                <a:gd name="connsiteX187" fmla="*/ 0 w 784828"/>
                <a:gd name="connsiteY187" fmla="*/ 160659 h 598179"/>
                <a:gd name="connsiteX188" fmla="*/ 9233 w 784828"/>
                <a:gd name="connsiteY188" fmla="*/ 155119 h 598179"/>
                <a:gd name="connsiteX189" fmla="*/ 18467 w 784828"/>
                <a:gd name="connsiteY189" fmla="*/ 149579 h 598179"/>
                <a:gd name="connsiteX190" fmla="*/ 25853 w 784828"/>
                <a:gd name="connsiteY190" fmla="*/ 147733 h 598179"/>
                <a:gd name="connsiteX191" fmla="*/ 33240 w 784828"/>
                <a:gd name="connsiteY191" fmla="*/ 147733 h 598179"/>
                <a:gd name="connsiteX192" fmla="*/ 48013 w 784828"/>
                <a:gd name="connsiteY192" fmla="*/ 155119 h 598179"/>
                <a:gd name="connsiteX193" fmla="*/ 49860 w 784828"/>
                <a:gd name="connsiteY193" fmla="*/ 155119 h 598179"/>
                <a:gd name="connsiteX194" fmla="*/ 62786 w 784828"/>
                <a:gd name="connsiteY194" fmla="*/ 162506 h 598179"/>
                <a:gd name="connsiteX195" fmla="*/ 83100 w 784828"/>
                <a:gd name="connsiteY195" fmla="*/ 162506 h 598179"/>
                <a:gd name="connsiteX196" fmla="*/ 99719 w 784828"/>
                <a:gd name="connsiteY196" fmla="*/ 160659 h 598179"/>
                <a:gd name="connsiteX197" fmla="*/ 116339 w 784828"/>
                <a:gd name="connsiteY197" fmla="*/ 155119 h 598179"/>
                <a:gd name="connsiteX198" fmla="*/ 127419 w 784828"/>
                <a:gd name="connsiteY198" fmla="*/ 149579 h 598179"/>
                <a:gd name="connsiteX199" fmla="*/ 134806 w 784828"/>
                <a:gd name="connsiteY199" fmla="*/ 140346 h 598179"/>
                <a:gd name="connsiteX200" fmla="*/ 142192 w 784828"/>
                <a:gd name="connsiteY200" fmla="*/ 134806 h 598179"/>
                <a:gd name="connsiteX201" fmla="*/ 144039 w 784828"/>
                <a:gd name="connsiteY201" fmla="*/ 121880 h 598179"/>
                <a:gd name="connsiteX202" fmla="*/ 145886 w 784828"/>
                <a:gd name="connsiteY202" fmla="*/ 114493 h 598179"/>
                <a:gd name="connsiteX203" fmla="*/ 144039 w 784828"/>
                <a:gd name="connsiteY203" fmla="*/ 108953 h 598179"/>
                <a:gd name="connsiteX204" fmla="*/ 138499 w 784828"/>
                <a:gd name="connsiteY204" fmla="*/ 96026 h 598179"/>
                <a:gd name="connsiteX205" fmla="*/ 134806 w 784828"/>
                <a:gd name="connsiteY205" fmla="*/ 92333 h 598179"/>
                <a:gd name="connsiteX206" fmla="*/ 134806 w 784828"/>
                <a:gd name="connsiteY206" fmla="*/ 86793 h 598179"/>
                <a:gd name="connsiteX207" fmla="*/ 134806 w 784828"/>
                <a:gd name="connsiteY207" fmla="*/ 81253 h 598179"/>
                <a:gd name="connsiteX208" fmla="*/ 138499 w 784828"/>
                <a:gd name="connsiteY208" fmla="*/ 79406 h 598179"/>
                <a:gd name="connsiteX209" fmla="*/ 153272 w 784828"/>
                <a:gd name="connsiteY209" fmla="*/ 75713 h 598179"/>
                <a:gd name="connsiteX210" fmla="*/ 164352 w 784828"/>
                <a:gd name="connsiteY210" fmla="*/ 70173 h 598179"/>
                <a:gd name="connsiteX211" fmla="*/ 188359 w 784828"/>
                <a:gd name="connsiteY211" fmla="*/ 59093 h 598179"/>
                <a:gd name="connsiteX212" fmla="*/ 203132 w 784828"/>
                <a:gd name="connsiteY212" fmla="*/ 51707 h 598179"/>
                <a:gd name="connsiteX213" fmla="*/ 216059 w 784828"/>
                <a:gd name="connsiteY213" fmla="*/ 44320 h 598179"/>
                <a:gd name="connsiteX214" fmla="*/ 232678 w 784828"/>
                <a:gd name="connsiteY214" fmla="*/ 42473 h 598179"/>
                <a:gd name="connsiteX215" fmla="*/ 252992 w 784828"/>
                <a:gd name="connsiteY215" fmla="*/ 36933 h 598179"/>
                <a:gd name="connsiteX216" fmla="*/ 258532 w 784828"/>
                <a:gd name="connsiteY216" fmla="*/ 35087 h 598179"/>
                <a:gd name="connsiteX217" fmla="*/ 280691 w 784828"/>
                <a:gd name="connsiteY217" fmla="*/ 33240 h 598179"/>
                <a:gd name="connsiteX218" fmla="*/ 306545 w 784828"/>
                <a:gd name="connsiteY218" fmla="*/ 25853 h 598179"/>
                <a:gd name="connsiteX219" fmla="*/ 319471 w 784828"/>
                <a:gd name="connsiteY219" fmla="*/ 20313 h 598179"/>
                <a:gd name="connsiteX220" fmla="*/ 334244 w 784828"/>
                <a:gd name="connsiteY220" fmla="*/ 16620 h 598179"/>
                <a:gd name="connsiteX221" fmla="*/ 347171 w 784828"/>
                <a:gd name="connsiteY221" fmla="*/ 7387 h 598179"/>
                <a:gd name="connsiteX222" fmla="*/ 356404 w 784828"/>
                <a:gd name="connsiteY222" fmla="*/ 0 h 598179"/>
                <a:gd name="connsiteX0" fmla="*/ 356404 w 784828"/>
                <a:gd name="connsiteY0" fmla="*/ 0 h 583780"/>
                <a:gd name="connsiteX1" fmla="*/ 360097 w 784828"/>
                <a:gd name="connsiteY1" fmla="*/ 0 h 583780"/>
                <a:gd name="connsiteX2" fmla="*/ 367484 w 784828"/>
                <a:gd name="connsiteY2" fmla="*/ 0 h 583780"/>
                <a:gd name="connsiteX3" fmla="*/ 376717 w 784828"/>
                <a:gd name="connsiteY3" fmla="*/ 3694 h 583780"/>
                <a:gd name="connsiteX4" fmla="*/ 384104 w 784828"/>
                <a:gd name="connsiteY4" fmla="*/ 7387 h 583780"/>
                <a:gd name="connsiteX5" fmla="*/ 395184 w 784828"/>
                <a:gd name="connsiteY5" fmla="*/ 9234 h 583780"/>
                <a:gd name="connsiteX6" fmla="*/ 404417 w 784828"/>
                <a:gd name="connsiteY6" fmla="*/ 7387 h 583780"/>
                <a:gd name="connsiteX7" fmla="*/ 411804 w 784828"/>
                <a:gd name="connsiteY7" fmla="*/ 3694 h 583780"/>
                <a:gd name="connsiteX8" fmla="*/ 417344 w 784828"/>
                <a:gd name="connsiteY8" fmla="*/ 1847 h 583780"/>
                <a:gd name="connsiteX9" fmla="*/ 424730 w 784828"/>
                <a:gd name="connsiteY9" fmla="*/ 0 h 583780"/>
                <a:gd name="connsiteX10" fmla="*/ 430270 w 784828"/>
                <a:gd name="connsiteY10" fmla="*/ 0 h 583780"/>
                <a:gd name="connsiteX11" fmla="*/ 435810 w 784828"/>
                <a:gd name="connsiteY11" fmla="*/ 1847 h 583780"/>
                <a:gd name="connsiteX12" fmla="*/ 443197 w 784828"/>
                <a:gd name="connsiteY12" fmla="*/ 9234 h 583780"/>
                <a:gd name="connsiteX13" fmla="*/ 445043 w 784828"/>
                <a:gd name="connsiteY13" fmla="*/ 11080 h 583780"/>
                <a:gd name="connsiteX14" fmla="*/ 456123 w 784828"/>
                <a:gd name="connsiteY14" fmla="*/ 18467 h 583780"/>
                <a:gd name="connsiteX15" fmla="*/ 467203 w 784828"/>
                <a:gd name="connsiteY15" fmla="*/ 25853 h 583780"/>
                <a:gd name="connsiteX16" fmla="*/ 472743 w 784828"/>
                <a:gd name="connsiteY16" fmla="*/ 27700 h 583780"/>
                <a:gd name="connsiteX17" fmla="*/ 480130 w 784828"/>
                <a:gd name="connsiteY17" fmla="*/ 25853 h 583780"/>
                <a:gd name="connsiteX18" fmla="*/ 487517 w 784828"/>
                <a:gd name="connsiteY18" fmla="*/ 24007 h 583780"/>
                <a:gd name="connsiteX19" fmla="*/ 496750 w 784828"/>
                <a:gd name="connsiteY19" fmla="*/ 20313 h 583780"/>
                <a:gd name="connsiteX20" fmla="*/ 504136 w 784828"/>
                <a:gd name="connsiteY20" fmla="*/ 16620 h 583780"/>
                <a:gd name="connsiteX21" fmla="*/ 505983 w 784828"/>
                <a:gd name="connsiteY21" fmla="*/ 16620 h 583780"/>
                <a:gd name="connsiteX22" fmla="*/ 509676 w 784828"/>
                <a:gd name="connsiteY22" fmla="*/ 18467 h 583780"/>
                <a:gd name="connsiteX23" fmla="*/ 511523 w 784828"/>
                <a:gd name="connsiteY23" fmla="*/ 24007 h 583780"/>
                <a:gd name="connsiteX24" fmla="*/ 513370 w 784828"/>
                <a:gd name="connsiteY24" fmla="*/ 29547 h 583780"/>
                <a:gd name="connsiteX25" fmla="*/ 511523 w 784828"/>
                <a:gd name="connsiteY25" fmla="*/ 36933 h 583780"/>
                <a:gd name="connsiteX26" fmla="*/ 511523 w 784828"/>
                <a:gd name="connsiteY26" fmla="*/ 42473 h 583780"/>
                <a:gd name="connsiteX27" fmla="*/ 509676 w 784828"/>
                <a:gd name="connsiteY27" fmla="*/ 46167 h 583780"/>
                <a:gd name="connsiteX28" fmla="*/ 505983 w 784828"/>
                <a:gd name="connsiteY28" fmla="*/ 62787 h 583780"/>
                <a:gd name="connsiteX29" fmla="*/ 505983 w 784828"/>
                <a:gd name="connsiteY29" fmla="*/ 72020 h 583780"/>
                <a:gd name="connsiteX30" fmla="*/ 509676 w 784828"/>
                <a:gd name="connsiteY30" fmla="*/ 81253 h 583780"/>
                <a:gd name="connsiteX31" fmla="*/ 513370 w 784828"/>
                <a:gd name="connsiteY31" fmla="*/ 88640 h 583780"/>
                <a:gd name="connsiteX32" fmla="*/ 520756 w 784828"/>
                <a:gd name="connsiteY32" fmla="*/ 96026 h 583780"/>
                <a:gd name="connsiteX33" fmla="*/ 522603 w 784828"/>
                <a:gd name="connsiteY33" fmla="*/ 97873 h 583780"/>
                <a:gd name="connsiteX34" fmla="*/ 524450 w 784828"/>
                <a:gd name="connsiteY34" fmla="*/ 103413 h 583780"/>
                <a:gd name="connsiteX35" fmla="*/ 528143 w 784828"/>
                <a:gd name="connsiteY35" fmla="*/ 112646 h 583780"/>
                <a:gd name="connsiteX36" fmla="*/ 528143 w 784828"/>
                <a:gd name="connsiteY36" fmla="*/ 123726 h 583780"/>
                <a:gd name="connsiteX37" fmla="*/ 528143 w 784828"/>
                <a:gd name="connsiteY37" fmla="*/ 134806 h 583780"/>
                <a:gd name="connsiteX38" fmla="*/ 529990 w 784828"/>
                <a:gd name="connsiteY38" fmla="*/ 145886 h 583780"/>
                <a:gd name="connsiteX39" fmla="*/ 535529 w 784828"/>
                <a:gd name="connsiteY39" fmla="*/ 156966 h 583780"/>
                <a:gd name="connsiteX40" fmla="*/ 541069 w 784828"/>
                <a:gd name="connsiteY40" fmla="*/ 162506 h 583780"/>
                <a:gd name="connsiteX41" fmla="*/ 546609 w 784828"/>
                <a:gd name="connsiteY41" fmla="*/ 164353 h 583780"/>
                <a:gd name="connsiteX42" fmla="*/ 544763 w 784828"/>
                <a:gd name="connsiteY42" fmla="*/ 214212 h 583780"/>
                <a:gd name="connsiteX43" fmla="*/ 544763 w 784828"/>
                <a:gd name="connsiteY43" fmla="*/ 223446 h 583780"/>
                <a:gd name="connsiteX44" fmla="*/ 541069 w 784828"/>
                <a:gd name="connsiteY44" fmla="*/ 247452 h 583780"/>
                <a:gd name="connsiteX45" fmla="*/ 539223 w 784828"/>
                <a:gd name="connsiteY45" fmla="*/ 264072 h 583780"/>
                <a:gd name="connsiteX46" fmla="*/ 541069 w 784828"/>
                <a:gd name="connsiteY46" fmla="*/ 276999 h 583780"/>
                <a:gd name="connsiteX47" fmla="*/ 544763 w 784828"/>
                <a:gd name="connsiteY47" fmla="*/ 284385 h 583780"/>
                <a:gd name="connsiteX48" fmla="*/ 548456 w 784828"/>
                <a:gd name="connsiteY48" fmla="*/ 286232 h 583780"/>
                <a:gd name="connsiteX49" fmla="*/ 553996 w 784828"/>
                <a:gd name="connsiteY49" fmla="*/ 291772 h 583780"/>
                <a:gd name="connsiteX50" fmla="*/ 561383 w 784828"/>
                <a:gd name="connsiteY50" fmla="*/ 291772 h 583780"/>
                <a:gd name="connsiteX51" fmla="*/ 578003 w 784828"/>
                <a:gd name="connsiteY51" fmla="*/ 291772 h 583780"/>
                <a:gd name="connsiteX52" fmla="*/ 596469 w 784828"/>
                <a:gd name="connsiteY52" fmla="*/ 284385 h 583780"/>
                <a:gd name="connsiteX53" fmla="*/ 616782 w 784828"/>
                <a:gd name="connsiteY53" fmla="*/ 276999 h 583780"/>
                <a:gd name="connsiteX54" fmla="*/ 629709 w 784828"/>
                <a:gd name="connsiteY54" fmla="*/ 271459 h 583780"/>
                <a:gd name="connsiteX55" fmla="*/ 638942 w 784828"/>
                <a:gd name="connsiteY55" fmla="*/ 264072 h 583780"/>
                <a:gd name="connsiteX56" fmla="*/ 657409 w 784828"/>
                <a:gd name="connsiteY56" fmla="*/ 247452 h 583780"/>
                <a:gd name="connsiteX57" fmla="*/ 668489 w 784828"/>
                <a:gd name="connsiteY57" fmla="*/ 238219 h 583780"/>
                <a:gd name="connsiteX58" fmla="*/ 681415 w 784828"/>
                <a:gd name="connsiteY58" fmla="*/ 228986 h 583780"/>
                <a:gd name="connsiteX59" fmla="*/ 694342 w 784828"/>
                <a:gd name="connsiteY59" fmla="*/ 221599 h 583780"/>
                <a:gd name="connsiteX60" fmla="*/ 709115 w 784828"/>
                <a:gd name="connsiteY60" fmla="*/ 214212 h 583780"/>
                <a:gd name="connsiteX61" fmla="*/ 723888 w 784828"/>
                <a:gd name="connsiteY61" fmla="*/ 212366 h 583780"/>
                <a:gd name="connsiteX62" fmla="*/ 733121 w 784828"/>
                <a:gd name="connsiteY62" fmla="*/ 208672 h 583780"/>
                <a:gd name="connsiteX63" fmla="*/ 736815 w 784828"/>
                <a:gd name="connsiteY63" fmla="*/ 212366 h 583780"/>
                <a:gd name="connsiteX64" fmla="*/ 740508 w 784828"/>
                <a:gd name="connsiteY64" fmla="*/ 212366 h 583780"/>
                <a:gd name="connsiteX65" fmla="*/ 740508 w 784828"/>
                <a:gd name="connsiteY65" fmla="*/ 214212 h 583780"/>
                <a:gd name="connsiteX66" fmla="*/ 736815 w 784828"/>
                <a:gd name="connsiteY66" fmla="*/ 221599 h 583780"/>
                <a:gd name="connsiteX67" fmla="*/ 733121 w 784828"/>
                <a:gd name="connsiteY67" fmla="*/ 228986 h 583780"/>
                <a:gd name="connsiteX68" fmla="*/ 727581 w 784828"/>
                <a:gd name="connsiteY68" fmla="*/ 240066 h 583780"/>
                <a:gd name="connsiteX69" fmla="*/ 727581 w 784828"/>
                <a:gd name="connsiteY69" fmla="*/ 251145 h 583780"/>
                <a:gd name="connsiteX70" fmla="*/ 727581 w 784828"/>
                <a:gd name="connsiteY70" fmla="*/ 260379 h 583780"/>
                <a:gd name="connsiteX71" fmla="*/ 733121 w 784828"/>
                <a:gd name="connsiteY71" fmla="*/ 271459 h 583780"/>
                <a:gd name="connsiteX72" fmla="*/ 736815 w 784828"/>
                <a:gd name="connsiteY72" fmla="*/ 275152 h 583780"/>
                <a:gd name="connsiteX73" fmla="*/ 742355 w 784828"/>
                <a:gd name="connsiteY73" fmla="*/ 276999 h 583780"/>
                <a:gd name="connsiteX74" fmla="*/ 749741 w 784828"/>
                <a:gd name="connsiteY74" fmla="*/ 280692 h 583780"/>
                <a:gd name="connsiteX75" fmla="*/ 758975 w 784828"/>
                <a:gd name="connsiteY75" fmla="*/ 282539 h 583780"/>
                <a:gd name="connsiteX76" fmla="*/ 760821 w 784828"/>
                <a:gd name="connsiteY76" fmla="*/ 280692 h 583780"/>
                <a:gd name="connsiteX77" fmla="*/ 768208 w 784828"/>
                <a:gd name="connsiteY77" fmla="*/ 280692 h 583780"/>
                <a:gd name="connsiteX78" fmla="*/ 770054 w 784828"/>
                <a:gd name="connsiteY78" fmla="*/ 282539 h 583780"/>
                <a:gd name="connsiteX79" fmla="*/ 770054 w 784828"/>
                <a:gd name="connsiteY79" fmla="*/ 284385 h 583780"/>
                <a:gd name="connsiteX80" fmla="*/ 768208 w 784828"/>
                <a:gd name="connsiteY80" fmla="*/ 286232 h 583780"/>
                <a:gd name="connsiteX81" fmla="*/ 760821 w 784828"/>
                <a:gd name="connsiteY81" fmla="*/ 289925 h 583780"/>
                <a:gd name="connsiteX82" fmla="*/ 751588 w 784828"/>
                <a:gd name="connsiteY82" fmla="*/ 291772 h 583780"/>
                <a:gd name="connsiteX83" fmla="*/ 740508 w 784828"/>
                <a:gd name="connsiteY83" fmla="*/ 293619 h 583780"/>
                <a:gd name="connsiteX84" fmla="*/ 729428 w 784828"/>
                <a:gd name="connsiteY84" fmla="*/ 299159 h 583780"/>
                <a:gd name="connsiteX85" fmla="*/ 725735 w 784828"/>
                <a:gd name="connsiteY85" fmla="*/ 301005 h 583780"/>
                <a:gd name="connsiteX86" fmla="*/ 720195 w 784828"/>
                <a:gd name="connsiteY86" fmla="*/ 306545 h 583780"/>
                <a:gd name="connsiteX87" fmla="*/ 718348 w 784828"/>
                <a:gd name="connsiteY87" fmla="*/ 312085 h 583780"/>
                <a:gd name="connsiteX88" fmla="*/ 718348 w 784828"/>
                <a:gd name="connsiteY88" fmla="*/ 319472 h 583780"/>
                <a:gd name="connsiteX89" fmla="*/ 720195 w 784828"/>
                <a:gd name="connsiteY89" fmla="*/ 326858 h 583780"/>
                <a:gd name="connsiteX90" fmla="*/ 725735 w 784828"/>
                <a:gd name="connsiteY90" fmla="*/ 334245 h 583780"/>
                <a:gd name="connsiteX91" fmla="*/ 733121 w 784828"/>
                <a:gd name="connsiteY91" fmla="*/ 339785 h 583780"/>
                <a:gd name="connsiteX92" fmla="*/ 740508 w 784828"/>
                <a:gd name="connsiteY92" fmla="*/ 343478 h 583780"/>
                <a:gd name="connsiteX93" fmla="*/ 753435 w 784828"/>
                <a:gd name="connsiteY93" fmla="*/ 345325 h 583780"/>
                <a:gd name="connsiteX94" fmla="*/ 768208 w 784828"/>
                <a:gd name="connsiteY94" fmla="*/ 345325 h 583780"/>
                <a:gd name="connsiteX95" fmla="*/ 775594 w 784828"/>
                <a:gd name="connsiteY95" fmla="*/ 345325 h 583780"/>
                <a:gd name="connsiteX96" fmla="*/ 779288 w 784828"/>
                <a:gd name="connsiteY96" fmla="*/ 374871 h 583780"/>
                <a:gd name="connsiteX97" fmla="*/ 782981 w 784828"/>
                <a:gd name="connsiteY97" fmla="*/ 387798 h 583780"/>
                <a:gd name="connsiteX98" fmla="*/ 784828 w 784828"/>
                <a:gd name="connsiteY98" fmla="*/ 397031 h 583780"/>
                <a:gd name="connsiteX99" fmla="*/ 782981 w 784828"/>
                <a:gd name="connsiteY99" fmla="*/ 404418 h 583780"/>
                <a:gd name="connsiteX100" fmla="*/ 777441 w 784828"/>
                <a:gd name="connsiteY100" fmla="*/ 411805 h 583780"/>
                <a:gd name="connsiteX101" fmla="*/ 768208 w 784828"/>
                <a:gd name="connsiteY101" fmla="*/ 417345 h 583780"/>
                <a:gd name="connsiteX102" fmla="*/ 755281 w 784828"/>
                <a:gd name="connsiteY102" fmla="*/ 422884 h 583780"/>
                <a:gd name="connsiteX103" fmla="*/ 742355 w 784828"/>
                <a:gd name="connsiteY103" fmla="*/ 430271 h 583780"/>
                <a:gd name="connsiteX104" fmla="*/ 716502 w 784828"/>
                <a:gd name="connsiteY104" fmla="*/ 437658 h 583780"/>
                <a:gd name="connsiteX105" fmla="*/ 710962 w 784828"/>
                <a:gd name="connsiteY105" fmla="*/ 439504 h 583780"/>
                <a:gd name="connsiteX106" fmla="*/ 699882 w 784828"/>
                <a:gd name="connsiteY106" fmla="*/ 445044 h 583780"/>
                <a:gd name="connsiteX107" fmla="*/ 690648 w 784828"/>
                <a:gd name="connsiteY107" fmla="*/ 448738 h 583780"/>
                <a:gd name="connsiteX108" fmla="*/ 683262 w 784828"/>
                <a:gd name="connsiteY108" fmla="*/ 448738 h 583780"/>
                <a:gd name="connsiteX109" fmla="*/ 677722 w 784828"/>
                <a:gd name="connsiteY109" fmla="*/ 446891 h 583780"/>
                <a:gd name="connsiteX110" fmla="*/ 674029 w 784828"/>
                <a:gd name="connsiteY110" fmla="*/ 445044 h 583780"/>
                <a:gd name="connsiteX111" fmla="*/ 666642 w 784828"/>
                <a:gd name="connsiteY111" fmla="*/ 443198 h 583780"/>
                <a:gd name="connsiteX112" fmla="*/ 657409 w 784828"/>
                <a:gd name="connsiteY112" fmla="*/ 439504 h 583780"/>
                <a:gd name="connsiteX113" fmla="*/ 650022 w 784828"/>
                <a:gd name="connsiteY113" fmla="*/ 443198 h 583780"/>
                <a:gd name="connsiteX114" fmla="*/ 642635 w 784828"/>
                <a:gd name="connsiteY114" fmla="*/ 445044 h 583780"/>
                <a:gd name="connsiteX115" fmla="*/ 638942 w 784828"/>
                <a:gd name="connsiteY115" fmla="*/ 446891 h 583780"/>
                <a:gd name="connsiteX116" fmla="*/ 633402 w 784828"/>
                <a:gd name="connsiteY116" fmla="*/ 454278 h 583780"/>
                <a:gd name="connsiteX117" fmla="*/ 631556 w 784828"/>
                <a:gd name="connsiteY117" fmla="*/ 461664 h 583780"/>
                <a:gd name="connsiteX118" fmla="*/ 629709 w 784828"/>
                <a:gd name="connsiteY118" fmla="*/ 470898 h 583780"/>
                <a:gd name="connsiteX119" fmla="*/ 629709 w 784828"/>
                <a:gd name="connsiteY119" fmla="*/ 480131 h 583780"/>
                <a:gd name="connsiteX120" fmla="*/ 631556 w 784828"/>
                <a:gd name="connsiteY120" fmla="*/ 498597 h 583780"/>
                <a:gd name="connsiteX121" fmla="*/ 633402 w 784828"/>
                <a:gd name="connsiteY121" fmla="*/ 515217 h 583780"/>
                <a:gd name="connsiteX122" fmla="*/ 633402 w 784828"/>
                <a:gd name="connsiteY122" fmla="*/ 522604 h 583780"/>
                <a:gd name="connsiteX123" fmla="*/ 634731 w 784828"/>
                <a:gd name="connsiteY123" fmla="*/ 547712 h 583780"/>
                <a:gd name="connsiteX124" fmla="*/ 594855 w 784828"/>
                <a:gd name="connsiteY124" fmla="*/ 579129 h 583780"/>
                <a:gd name="connsiteX125" fmla="*/ 590796 w 784828"/>
                <a:gd name="connsiteY125" fmla="*/ 583254 h 583780"/>
                <a:gd name="connsiteX126" fmla="*/ 606423 w 784828"/>
                <a:gd name="connsiteY126" fmla="*/ 541334 h 583780"/>
                <a:gd name="connsiteX127" fmla="*/ 542923 w 784828"/>
                <a:gd name="connsiteY127" fmla="*/ 500059 h 583780"/>
                <a:gd name="connsiteX128" fmla="*/ 498473 w 784828"/>
                <a:gd name="connsiteY128" fmla="*/ 509584 h 583780"/>
                <a:gd name="connsiteX129" fmla="*/ 457198 w 784828"/>
                <a:gd name="connsiteY129" fmla="*/ 477834 h 583780"/>
                <a:gd name="connsiteX130" fmla="*/ 452823 w 784828"/>
                <a:gd name="connsiteY130" fmla="*/ 474709 h 583780"/>
                <a:gd name="connsiteX131" fmla="*/ 452430 w 784828"/>
                <a:gd name="connsiteY131" fmla="*/ 472744 h 583780"/>
                <a:gd name="connsiteX132" fmla="*/ 443197 w 784828"/>
                <a:gd name="connsiteY132" fmla="*/ 459818 h 583780"/>
                <a:gd name="connsiteX133" fmla="*/ 430270 w 784828"/>
                <a:gd name="connsiteY133" fmla="*/ 443198 h 583780"/>
                <a:gd name="connsiteX134" fmla="*/ 415497 w 784828"/>
                <a:gd name="connsiteY134" fmla="*/ 426578 h 583780"/>
                <a:gd name="connsiteX135" fmla="*/ 404417 w 784828"/>
                <a:gd name="connsiteY135" fmla="*/ 421038 h 583780"/>
                <a:gd name="connsiteX136" fmla="*/ 395184 w 784828"/>
                <a:gd name="connsiteY136" fmla="*/ 417345 h 583780"/>
                <a:gd name="connsiteX137" fmla="*/ 385951 w 784828"/>
                <a:gd name="connsiteY137" fmla="*/ 417345 h 583780"/>
                <a:gd name="connsiteX138" fmla="*/ 374871 w 784828"/>
                <a:gd name="connsiteY138" fmla="*/ 417345 h 583780"/>
                <a:gd name="connsiteX139" fmla="*/ 356404 w 784828"/>
                <a:gd name="connsiteY139" fmla="*/ 421038 h 583780"/>
                <a:gd name="connsiteX140" fmla="*/ 341631 w 784828"/>
                <a:gd name="connsiteY140" fmla="*/ 422884 h 583780"/>
                <a:gd name="connsiteX141" fmla="*/ 330551 w 784828"/>
                <a:gd name="connsiteY141" fmla="*/ 426578 h 583780"/>
                <a:gd name="connsiteX142" fmla="*/ 325011 w 784828"/>
                <a:gd name="connsiteY142" fmla="*/ 422884 h 583780"/>
                <a:gd name="connsiteX143" fmla="*/ 319471 w 784828"/>
                <a:gd name="connsiteY143" fmla="*/ 421038 h 583780"/>
                <a:gd name="connsiteX144" fmla="*/ 313931 w 784828"/>
                <a:gd name="connsiteY144" fmla="*/ 413651 h 583780"/>
                <a:gd name="connsiteX145" fmla="*/ 304698 w 784828"/>
                <a:gd name="connsiteY145" fmla="*/ 402571 h 583780"/>
                <a:gd name="connsiteX146" fmla="*/ 299158 w 784828"/>
                <a:gd name="connsiteY146" fmla="*/ 397031 h 583780"/>
                <a:gd name="connsiteX147" fmla="*/ 291771 w 784828"/>
                <a:gd name="connsiteY147" fmla="*/ 393338 h 583780"/>
                <a:gd name="connsiteX148" fmla="*/ 282538 w 784828"/>
                <a:gd name="connsiteY148" fmla="*/ 387798 h 583780"/>
                <a:gd name="connsiteX149" fmla="*/ 280691 w 784828"/>
                <a:gd name="connsiteY149" fmla="*/ 380411 h 583780"/>
                <a:gd name="connsiteX150" fmla="*/ 275151 w 784828"/>
                <a:gd name="connsiteY150" fmla="*/ 374871 h 583780"/>
                <a:gd name="connsiteX151" fmla="*/ 271458 w 784828"/>
                <a:gd name="connsiteY151" fmla="*/ 361945 h 583780"/>
                <a:gd name="connsiteX152" fmla="*/ 264072 w 784828"/>
                <a:gd name="connsiteY152" fmla="*/ 352712 h 583780"/>
                <a:gd name="connsiteX153" fmla="*/ 254838 w 784828"/>
                <a:gd name="connsiteY153" fmla="*/ 343478 h 583780"/>
                <a:gd name="connsiteX154" fmla="*/ 249298 w 784828"/>
                <a:gd name="connsiteY154" fmla="*/ 341632 h 583780"/>
                <a:gd name="connsiteX155" fmla="*/ 245605 w 784828"/>
                <a:gd name="connsiteY155" fmla="*/ 336092 h 583780"/>
                <a:gd name="connsiteX156" fmla="*/ 240065 w 784828"/>
                <a:gd name="connsiteY156" fmla="*/ 332398 h 583780"/>
                <a:gd name="connsiteX157" fmla="*/ 228985 w 784828"/>
                <a:gd name="connsiteY157" fmla="*/ 323165 h 583780"/>
                <a:gd name="connsiteX158" fmla="*/ 225292 w 784828"/>
                <a:gd name="connsiteY158" fmla="*/ 317625 h 583780"/>
                <a:gd name="connsiteX159" fmla="*/ 223445 w 784828"/>
                <a:gd name="connsiteY159" fmla="*/ 312085 h 583780"/>
                <a:gd name="connsiteX160" fmla="*/ 223445 w 784828"/>
                <a:gd name="connsiteY160" fmla="*/ 310238 h 583780"/>
                <a:gd name="connsiteX161" fmla="*/ 228985 w 784828"/>
                <a:gd name="connsiteY161" fmla="*/ 306545 h 583780"/>
                <a:gd name="connsiteX162" fmla="*/ 232678 w 784828"/>
                <a:gd name="connsiteY162" fmla="*/ 299159 h 583780"/>
                <a:gd name="connsiteX163" fmla="*/ 236372 w 784828"/>
                <a:gd name="connsiteY163" fmla="*/ 289925 h 583780"/>
                <a:gd name="connsiteX164" fmla="*/ 236372 w 784828"/>
                <a:gd name="connsiteY164" fmla="*/ 276999 h 583780"/>
                <a:gd name="connsiteX165" fmla="*/ 230832 w 784828"/>
                <a:gd name="connsiteY165" fmla="*/ 265919 h 583780"/>
                <a:gd name="connsiteX166" fmla="*/ 221598 w 784828"/>
                <a:gd name="connsiteY166" fmla="*/ 256685 h 583780"/>
                <a:gd name="connsiteX167" fmla="*/ 210519 w 784828"/>
                <a:gd name="connsiteY167" fmla="*/ 251145 h 583780"/>
                <a:gd name="connsiteX168" fmla="*/ 197592 w 784828"/>
                <a:gd name="connsiteY168" fmla="*/ 249299 h 583780"/>
                <a:gd name="connsiteX169" fmla="*/ 186512 w 784828"/>
                <a:gd name="connsiteY169" fmla="*/ 247452 h 583780"/>
                <a:gd name="connsiteX170" fmla="*/ 168046 w 784828"/>
                <a:gd name="connsiteY170" fmla="*/ 245606 h 583780"/>
                <a:gd name="connsiteX171" fmla="*/ 151426 w 784828"/>
                <a:gd name="connsiteY171" fmla="*/ 241912 h 583780"/>
                <a:gd name="connsiteX172" fmla="*/ 136652 w 784828"/>
                <a:gd name="connsiteY172" fmla="*/ 234526 h 583780"/>
                <a:gd name="connsiteX173" fmla="*/ 121879 w 784828"/>
                <a:gd name="connsiteY173" fmla="*/ 225292 h 583780"/>
                <a:gd name="connsiteX174" fmla="*/ 110799 w 784828"/>
                <a:gd name="connsiteY174" fmla="*/ 212366 h 583780"/>
                <a:gd name="connsiteX175" fmla="*/ 94179 w 784828"/>
                <a:gd name="connsiteY175" fmla="*/ 195746 h 583780"/>
                <a:gd name="connsiteX176" fmla="*/ 83100 w 784828"/>
                <a:gd name="connsiteY176" fmla="*/ 188359 h 583780"/>
                <a:gd name="connsiteX177" fmla="*/ 70173 w 784828"/>
                <a:gd name="connsiteY177" fmla="*/ 180973 h 583780"/>
                <a:gd name="connsiteX178" fmla="*/ 51706 w 784828"/>
                <a:gd name="connsiteY178" fmla="*/ 177279 h 583780"/>
                <a:gd name="connsiteX179" fmla="*/ 42473 w 784828"/>
                <a:gd name="connsiteY179" fmla="*/ 173586 h 583780"/>
                <a:gd name="connsiteX180" fmla="*/ 33240 w 784828"/>
                <a:gd name="connsiteY180" fmla="*/ 173586 h 583780"/>
                <a:gd name="connsiteX181" fmla="*/ 25853 w 784828"/>
                <a:gd name="connsiteY181" fmla="*/ 177279 h 583780"/>
                <a:gd name="connsiteX182" fmla="*/ 18467 w 784828"/>
                <a:gd name="connsiteY182" fmla="*/ 179126 h 583780"/>
                <a:gd name="connsiteX183" fmla="*/ 11080 w 784828"/>
                <a:gd name="connsiteY183" fmla="*/ 180973 h 583780"/>
                <a:gd name="connsiteX184" fmla="*/ 7387 w 784828"/>
                <a:gd name="connsiteY184" fmla="*/ 180973 h 583780"/>
                <a:gd name="connsiteX185" fmla="*/ 5540 w 784828"/>
                <a:gd name="connsiteY185" fmla="*/ 179126 h 583780"/>
                <a:gd name="connsiteX186" fmla="*/ 1847 w 784828"/>
                <a:gd name="connsiteY186" fmla="*/ 173586 h 583780"/>
                <a:gd name="connsiteX187" fmla="*/ 0 w 784828"/>
                <a:gd name="connsiteY187" fmla="*/ 160659 h 583780"/>
                <a:gd name="connsiteX188" fmla="*/ 9233 w 784828"/>
                <a:gd name="connsiteY188" fmla="*/ 155119 h 583780"/>
                <a:gd name="connsiteX189" fmla="*/ 18467 w 784828"/>
                <a:gd name="connsiteY189" fmla="*/ 149579 h 583780"/>
                <a:gd name="connsiteX190" fmla="*/ 25853 w 784828"/>
                <a:gd name="connsiteY190" fmla="*/ 147733 h 583780"/>
                <a:gd name="connsiteX191" fmla="*/ 33240 w 784828"/>
                <a:gd name="connsiteY191" fmla="*/ 147733 h 583780"/>
                <a:gd name="connsiteX192" fmla="*/ 48013 w 784828"/>
                <a:gd name="connsiteY192" fmla="*/ 155119 h 583780"/>
                <a:gd name="connsiteX193" fmla="*/ 49860 w 784828"/>
                <a:gd name="connsiteY193" fmla="*/ 155119 h 583780"/>
                <a:gd name="connsiteX194" fmla="*/ 62786 w 784828"/>
                <a:gd name="connsiteY194" fmla="*/ 162506 h 583780"/>
                <a:gd name="connsiteX195" fmla="*/ 83100 w 784828"/>
                <a:gd name="connsiteY195" fmla="*/ 162506 h 583780"/>
                <a:gd name="connsiteX196" fmla="*/ 99719 w 784828"/>
                <a:gd name="connsiteY196" fmla="*/ 160659 h 583780"/>
                <a:gd name="connsiteX197" fmla="*/ 116339 w 784828"/>
                <a:gd name="connsiteY197" fmla="*/ 155119 h 583780"/>
                <a:gd name="connsiteX198" fmla="*/ 127419 w 784828"/>
                <a:gd name="connsiteY198" fmla="*/ 149579 h 583780"/>
                <a:gd name="connsiteX199" fmla="*/ 134806 w 784828"/>
                <a:gd name="connsiteY199" fmla="*/ 140346 h 583780"/>
                <a:gd name="connsiteX200" fmla="*/ 142192 w 784828"/>
                <a:gd name="connsiteY200" fmla="*/ 134806 h 583780"/>
                <a:gd name="connsiteX201" fmla="*/ 144039 w 784828"/>
                <a:gd name="connsiteY201" fmla="*/ 121880 h 583780"/>
                <a:gd name="connsiteX202" fmla="*/ 145886 w 784828"/>
                <a:gd name="connsiteY202" fmla="*/ 114493 h 583780"/>
                <a:gd name="connsiteX203" fmla="*/ 144039 w 784828"/>
                <a:gd name="connsiteY203" fmla="*/ 108953 h 583780"/>
                <a:gd name="connsiteX204" fmla="*/ 138499 w 784828"/>
                <a:gd name="connsiteY204" fmla="*/ 96026 h 583780"/>
                <a:gd name="connsiteX205" fmla="*/ 134806 w 784828"/>
                <a:gd name="connsiteY205" fmla="*/ 92333 h 583780"/>
                <a:gd name="connsiteX206" fmla="*/ 134806 w 784828"/>
                <a:gd name="connsiteY206" fmla="*/ 86793 h 583780"/>
                <a:gd name="connsiteX207" fmla="*/ 134806 w 784828"/>
                <a:gd name="connsiteY207" fmla="*/ 81253 h 583780"/>
                <a:gd name="connsiteX208" fmla="*/ 138499 w 784828"/>
                <a:gd name="connsiteY208" fmla="*/ 79406 h 583780"/>
                <a:gd name="connsiteX209" fmla="*/ 153272 w 784828"/>
                <a:gd name="connsiteY209" fmla="*/ 75713 h 583780"/>
                <a:gd name="connsiteX210" fmla="*/ 164352 w 784828"/>
                <a:gd name="connsiteY210" fmla="*/ 70173 h 583780"/>
                <a:gd name="connsiteX211" fmla="*/ 188359 w 784828"/>
                <a:gd name="connsiteY211" fmla="*/ 59093 h 583780"/>
                <a:gd name="connsiteX212" fmla="*/ 203132 w 784828"/>
                <a:gd name="connsiteY212" fmla="*/ 51707 h 583780"/>
                <a:gd name="connsiteX213" fmla="*/ 216059 w 784828"/>
                <a:gd name="connsiteY213" fmla="*/ 44320 h 583780"/>
                <a:gd name="connsiteX214" fmla="*/ 232678 w 784828"/>
                <a:gd name="connsiteY214" fmla="*/ 42473 h 583780"/>
                <a:gd name="connsiteX215" fmla="*/ 252992 w 784828"/>
                <a:gd name="connsiteY215" fmla="*/ 36933 h 583780"/>
                <a:gd name="connsiteX216" fmla="*/ 258532 w 784828"/>
                <a:gd name="connsiteY216" fmla="*/ 35087 h 583780"/>
                <a:gd name="connsiteX217" fmla="*/ 280691 w 784828"/>
                <a:gd name="connsiteY217" fmla="*/ 33240 h 583780"/>
                <a:gd name="connsiteX218" fmla="*/ 306545 w 784828"/>
                <a:gd name="connsiteY218" fmla="*/ 25853 h 583780"/>
                <a:gd name="connsiteX219" fmla="*/ 319471 w 784828"/>
                <a:gd name="connsiteY219" fmla="*/ 20313 h 583780"/>
                <a:gd name="connsiteX220" fmla="*/ 334244 w 784828"/>
                <a:gd name="connsiteY220" fmla="*/ 16620 h 583780"/>
                <a:gd name="connsiteX221" fmla="*/ 347171 w 784828"/>
                <a:gd name="connsiteY221" fmla="*/ 7387 h 583780"/>
                <a:gd name="connsiteX222" fmla="*/ 356404 w 784828"/>
                <a:gd name="connsiteY222" fmla="*/ 0 h 583780"/>
                <a:gd name="connsiteX0" fmla="*/ 356404 w 784828"/>
                <a:gd name="connsiteY0" fmla="*/ 0 h 583780"/>
                <a:gd name="connsiteX1" fmla="*/ 360097 w 784828"/>
                <a:gd name="connsiteY1" fmla="*/ 0 h 583780"/>
                <a:gd name="connsiteX2" fmla="*/ 367484 w 784828"/>
                <a:gd name="connsiteY2" fmla="*/ 0 h 583780"/>
                <a:gd name="connsiteX3" fmla="*/ 376717 w 784828"/>
                <a:gd name="connsiteY3" fmla="*/ 3694 h 583780"/>
                <a:gd name="connsiteX4" fmla="*/ 384104 w 784828"/>
                <a:gd name="connsiteY4" fmla="*/ 7387 h 583780"/>
                <a:gd name="connsiteX5" fmla="*/ 395184 w 784828"/>
                <a:gd name="connsiteY5" fmla="*/ 9234 h 583780"/>
                <a:gd name="connsiteX6" fmla="*/ 404417 w 784828"/>
                <a:gd name="connsiteY6" fmla="*/ 7387 h 583780"/>
                <a:gd name="connsiteX7" fmla="*/ 411804 w 784828"/>
                <a:gd name="connsiteY7" fmla="*/ 3694 h 583780"/>
                <a:gd name="connsiteX8" fmla="*/ 417344 w 784828"/>
                <a:gd name="connsiteY8" fmla="*/ 1847 h 583780"/>
                <a:gd name="connsiteX9" fmla="*/ 424730 w 784828"/>
                <a:gd name="connsiteY9" fmla="*/ 0 h 583780"/>
                <a:gd name="connsiteX10" fmla="*/ 430270 w 784828"/>
                <a:gd name="connsiteY10" fmla="*/ 0 h 583780"/>
                <a:gd name="connsiteX11" fmla="*/ 435810 w 784828"/>
                <a:gd name="connsiteY11" fmla="*/ 1847 h 583780"/>
                <a:gd name="connsiteX12" fmla="*/ 443197 w 784828"/>
                <a:gd name="connsiteY12" fmla="*/ 9234 h 583780"/>
                <a:gd name="connsiteX13" fmla="*/ 445043 w 784828"/>
                <a:gd name="connsiteY13" fmla="*/ 11080 h 583780"/>
                <a:gd name="connsiteX14" fmla="*/ 456123 w 784828"/>
                <a:gd name="connsiteY14" fmla="*/ 18467 h 583780"/>
                <a:gd name="connsiteX15" fmla="*/ 467203 w 784828"/>
                <a:gd name="connsiteY15" fmla="*/ 25853 h 583780"/>
                <a:gd name="connsiteX16" fmla="*/ 472743 w 784828"/>
                <a:gd name="connsiteY16" fmla="*/ 27700 h 583780"/>
                <a:gd name="connsiteX17" fmla="*/ 480130 w 784828"/>
                <a:gd name="connsiteY17" fmla="*/ 25853 h 583780"/>
                <a:gd name="connsiteX18" fmla="*/ 487517 w 784828"/>
                <a:gd name="connsiteY18" fmla="*/ 24007 h 583780"/>
                <a:gd name="connsiteX19" fmla="*/ 496750 w 784828"/>
                <a:gd name="connsiteY19" fmla="*/ 20313 h 583780"/>
                <a:gd name="connsiteX20" fmla="*/ 504136 w 784828"/>
                <a:gd name="connsiteY20" fmla="*/ 16620 h 583780"/>
                <a:gd name="connsiteX21" fmla="*/ 505983 w 784828"/>
                <a:gd name="connsiteY21" fmla="*/ 16620 h 583780"/>
                <a:gd name="connsiteX22" fmla="*/ 509676 w 784828"/>
                <a:gd name="connsiteY22" fmla="*/ 18467 h 583780"/>
                <a:gd name="connsiteX23" fmla="*/ 511523 w 784828"/>
                <a:gd name="connsiteY23" fmla="*/ 24007 h 583780"/>
                <a:gd name="connsiteX24" fmla="*/ 513370 w 784828"/>
                <a:gd name="connsiteY24" fmla="*/ 29547 h 583780"/>
                <a:gd name="connsiteX25" fmla="*/ 511523 w 784828"/>
                <a:gd name="connsiteY25" fmla="*/ 36933 h 583780"/>
                <a:gd name="connsiteX26" fmla="*/ 511523 w 784828"/>
                <a:gd name="connsiteY26" fmla="*/ 42473 h 583780"/>
                <a:gd name="connsiteX27" fmla="*/ 509676 w 784828"/>
                <a:gd name="connsiteY27" fmla="*/ 46167 h 583780"/>
                <a:gd name="connsiteX28" fmla="*/ 505983 w 784828"/>
                <a:gd name="connsiteY28" fmla="*/ 62787 h 583780"/>
                <a:gd name="connsiteX29" fmla="*/ 505983 w 784828"/>
                <a:gd name="connsiteY29" fmla="*/ 72020 h 583780"/>
                <a:gd name="connsiteX30" fmla="*/ 509676 w 784828"/>
                <a:gd name="connsiteY30" fmla="*/ 81253 h 583780"/>
                <a:gd name="connsiteX31" fmla="*/ 513370 w 784828"/>
                <a:gd name="connsiteY31" fmla="*/ 88640 h 583780"/>
                <a:gd name="connsiteX32" fmla="*/ 520756 w 784828"/>
                <a:gd name="connsiteY32" fmla="*/ 96026 h 583780"/>
                <a:gd name="connsiteX33" fmla="*/ 522603 w 784828"/>
                <a:gd name="connsiteY33" fmla="*/ 97873 h 583780"/>
                <a:gd name="connsiteX34" fmla="*/ 524450 w 784828"/>
                <a:gd name="connsiteY34" fmla="*/ 103413 h 583780"/>
                <a:gd name="connsiteX35" fmla="*/ 528143 w 784828"/>
                <a:gd name="connsiteY35" fmla="*/ 112646 h 583780"/>
                <a:gd name="connsiteX36" fmla="*/ 528143 w 784828"/>
                <a:gd name="connsiteY36" fmla="*/ 123726 h 583780"/>
                <a:gd name="connsiteX37" fmla="*/ 528143 w 784828"/>
                <a:gd name="connsiteY37" fmla="*/ 134806 h 583780"/>
                <a:gd name="connsiteX38" fmla="*/ 529990 w 784828"/>
                <a:gd name="connsiteY38" fmla="*/ 145886 h 583780"/>
                <a:gd name="connsiteX39" fmla="*/ 535529 w 784828"/>
                <a:gd name="connsiteY39" fmla="*/ 156966 h 583780"/>
                <a:gd name="connsiteX40" fmla="*/ 541069 w 784828"/>
                <a:gd name="connsiteY40" fmla="*/ 162506 h 583780"/>
                <a:gd name="connsiteX41" fmla="*/ 546609 w 784828"/>
                <a:gd name="connsiteY41" fmla="*/ 164353 h 583780"/>
                <a:gd name="connsiteX42" fmla="*/ 544763 w 784828"/>
                <a:gd name="connsiteY42" fmla="*/ 214212 h 583780"/>
                <a:gd name="connsiteX43" fmla="*/ 544763 w 784828"/>
                <a:gd name="connsiteY43" fmla="*/ 223446 h 583780"/>
                <a:gd name="connsiteX44" fmla="*/ 541069 w 784828"/>
                <a:gd name="connsiteY44" fmla="*/ 247452 h 583780"/>
                <a:gd name="connsiteX45" fmla="*/ 539223 w 784828"/>
                <a:gd name="connsiteY45" fmla="*/ 264072 h 583780"/>
                <a:gd name="connsiteX46" fmla="*/ 541069 w 784828"/>
                <a:gd name="connsiteY46" fmla="*/ 276999 h 583780"/>
                <a:gd name="connsiteX47" fmla="*/ 544763 w 784828"/>
                <a:gd name="connsiteY47" fmla="*/ 284385 h 583780"/>
                <a:gd name="connsiteX48" fmla="*/ 548456 w 784828"/>
                <a:gd name="connsiteY48" fmla="*/ 286232 h 583780"/>
                <a:gd name="connsiteX49" fmla="*/ 553996 w 784828"/>
                <a:gd name="connsiteY49" fmla="*/ 291772 h 583780"/>
                <a:gd name="connsiteX50" fmla="*/ 561383 w 784828"/>
                <a:gd name="connsiteY50" fmla="*/ 291772 h 583780"/>
                <a:gd name="connsiteX51" fmla="*/ 578003 w 784828"/>
                <a:gd name="connsiteY51" fmla="*/ 291772 h 583780"/>
                <a:gd name="connsiteX52" fmla="*/ 596469 w 784828"/>
                <a:gd name="connsiteY52" fmla="*/ 284385 h 583780"/>
                <a:gd name="connsiteX53" fmla="*/ 616782 w 784828"/>
                <a:gd name="connsiteY53" fmla="*/ 276999 h 583780"/>
                <a:gd name="connsiteX54" fmla="*/ 629709 w 784828"/>
                <a:gd name="connsiteY54" fmla="*/ 271459 h 583780"/>
                <a:gd name="connsiteX55" fmla="*/ 638942 w 784828"/>
                <a:gd name="connsiteY55" fmla="*/ 264072 h 583780"/>
                <a:gd name="connsiteX56" fmla="*/ 657409 w 784828"/>
                <a:gd name="connsiteY56" fmla="*/ 247452 h 583780"/>
                <a:gd name="connsiteX57" fmla="*/ 668489 w 784828"/>
                <a:gd name="connsiteY57" fmla="*/ 238219 h 583780"/>
                <a:gd name="connsiteX58" fmla="*/ 681415 w 784828"/>
                <a:gd name="connsiteY58" fmla="*/ 228986 h 583780"/>
                <a:gd name="connsiteX59" fmla="*/ 694342 w 784828"/>
                <a:gd name="connsiteY59" fmla="*/ 221599 h 583780"/>
                <a:gd name="connsiteX60" fmla="*/ 709115 w 784828"/>
                <a:gd name="connsiteY60" fmla="*/ 214212 h 583780"/>
                <a:gd name="connsiteX61" fmla="*/ 723888 w 784828"/>
                <a:gd name="connsiteY61" fmla="*/ 212366 h 583780"/>
                <a:gd name="connsiteX62" fmla="*/ 733121 w 784828"/>
                <a:gd name="connsiteY62" fmla="*/ 208672 h 583780"/>
                <a:gd name="connsiteX63" fmla="*/ 736815 w 784828"/>
                <a:gd name="connsiteY63" fmla="*/ 212366 h 583780"/>
                <a:gd name="connsiteX64" fmla="*/ 740508 w 784828"/>
                <a:gd name="connsiteY64" fmla="*/ 212366 h 583780"/>
                <a:gd name="connsiteX65" fmla="*/ 740508 w 784828"/>
                <a:gd name="connsiteY65" fmla="*/ 214212 h 583780"/>
                <a:gd name="connsiteX66" fmla="*/ 736815 w 784828"/>
                <a:gd name="connsiteY66" fmla="*/ 221599 h 583780"/>
                <a:gd name="connsiteX67" fmla="*/ 733121 w 784828"/>
                <a:gd name="connsiteY67" fmla="*/ 228986 h 583780"/>
                <a:gd name="connsiteX68" fmla="*/ 727581 w 784828"/>
                <a:gd name="connsiteY68" fmla="*/ 240066 h 583780"/>
                <a:gd name="connsiteX69" fmla="*/ 727581 w 784828"/>
                <a:gd name="connsiteY69" fmla="*/ 251145 h 583780"/>
                <a:gd name="connsiteX70" fmla="*/ 727581 w 784828"/>
                <a:gd name="connsiteY70" fmla="*/ 260379 h 583780"/>
                <a:gd name="connsiteX71" fmla="*/ 733121 w 784828"/>
                <a:gd name="connsiteY71" fmla="*/ 271459 h 583780"/>
                <a:gd name="connsiteX72" fmla="*/ 736815 w 784828"/>
                <a:gd name="connsiteY72" fmla="*/ 275152 h 583780"/>
                <a:gd name="connsiteX73" fmla="*/ 742355 w 784828"/>
                <a:gd name="connsiteY73" fmla="*/ 276999 h 583780"/>
                <a:gd name="connsiteX74" fmla="*/ 749741 w 784828"/>
                <a:gd name="connsiteY74" fmla="*/ 280692 h 583780"/>
                <a:gd name="connsiteX75" fmla="*/ 758975 w 784828"/>
                <a:gd name="connsiteY75" fmla="*/ 282539 h 583780"/>
                <a:gd name="connsiteX76" fmla="*/ 760821 w 784828"/>
                <a:gd name="connsiteY76" fmla="*/ 280692 h 583780"/>
                <a:gd name="connsiteX77" fmla="*/ 768208 w 784828"/>
                <a:gd name="connsiteY77" fmla="*/ 280692 h 583780"/>
                <a:gd name="connsiteX78" fmla="*/ 770054 w 784828"/>
                <a:gd name="connsiteY78" fmla="*/ 282539 h 583780"/>
                <a:gd name="connsiteX79" fmla="*/ 770054 w 784828"/>
                <a:gd name="connsiteY79" fmla="*/ 284385 h 583780"/>
                <a:gd name="connsiteX80" fmla="*/ 768208 w 784828"/>
                <a:gd name="connsiteY80" fmla="*/ 286232 h 583780"/>
                <a:gd name="connsiteX81" fmla="*/ 760821 w 784828"/>
                <a:gd name="connsiteY81" fmla="*/ 289925 h 583780"/>
                <a:gd name="connsiteX82" fmla="*/ 751588 w 784828"/>
                <a:gd name="connsiteY82" fmla="*/ 291772 h 583780"/>
                <a:gd name="connsiteX83" fmla="*/ 740508 w 784828"/>
                <a:gd name="connsiteY83" fmla="*/ 293619 h 583780"/>
                <a:gd name="connsiteX84" fmla="*/ 729428 w 784828"/>
                <a:gd name="connsiteY84" fmla="*/ 299159 h 583780"/>
                <a:gd name="connsiteX85" fmla="*/ 725735 w 784828"/>
                <a:gd name="connsiteY85" fmla="*/ 301005 h 583780"/>
                <a:gd name="connsiteX86" fmla="*/ 720195 w 784828"/>
                <a:gd name="connsiteY86" fmla="*/ 306545 h 583780"/>
                <a:gd name="connsiteX87" fmla="*/ 718348 w 784828"/>
                <a:gd name="connsiteY87" fmla="*/ 312085 h 583780"/>
                <a:gd name="connsiteX88" fmla="*/ 718348 w 784828"/>
                <a:gd name="connsiteY88" fmla="*/ 319472 h 583780"/>
                <a:gd name="connsiteX89" fmla="*/ 720195 w 784828"/>
                <a:gd name="connsiteY89" fmla="*/ 326858 h 583780"/>
                <a:gd name="connsiteX90" fmla="*/ 725735 w 784828"/>
                <a:gd name="connsiteY90" fmla="*/ 334245 h 583780"/>
                <a:gd name="connsiteX91" fmla="*/ 733121 w 784828"/>
                <a:gd name="connsiteY91" fmla="*/ 339785 h 583780"/>
                <a:gd name="connsiteX92" fmla="*/ 740508 w 784828"/>
                <a:gd name="connsiteY92" fmla="*/ 343478 h 583780"/>
                <a:gd name="connsiteX93" fmla="*/ 753435 w 784828"/>
                <a:gd name="connsiteY93" fmla="*/ 345325 h 583780"/>
                <a:gd name="connsiteX94" fmla="*/ 768208 w 784828"/>
                <a:gd name="connsiteY94" fmla="*/ 345325 h 583780"/>
                <a:gd name="connsiteX95" fmla="*/ 775594 w 784828"/>
                <a:gd name="connsiteY95" fmla="*/ 345325 h 583780"/>
                <a:gd name="connsiteX96" fmla="*/ 779288 w 784828"/>
                <a:gd name="connsiteY96" fmla="*/ 374871 h 583780"/>
                <a:gd name="connsiteX97" fmla="*/ 782981 w 784828"/>
                <a:gd name="connsiteY97" fmla="*/ 387798 h 583780"/>
                <a:gd name="connsiteX98" fmla="*/ 784828 w 784828"/>
                <a:gd name="connsiteY98" fmla="*/ 397031 h 583780"/>
                <a:gd name="connsiteX99" fmla="*/ 782981 w 784828"/>
                <a:gd name="connsiteY99" fmla="*/ 404418 h 583780"/>
                <a:gd name="connsiteX100" fmla="*/ 777441 w 784828"/>
                <a:gd name="connsiteY100" fmla="*/ 411805 h 583780"/>
                <a:gd name="connsiteX101" fmla="*/ 768208 w 784828"/>
                <a:gd name="connsiteY101" fmla="*/ 417345 h 583780"/>
                <a:gd name="connsiteX102" fmla="*/ 755281 w 784828"/>
                <a:gd name="connsiteY102" fmla="*/ 422884 h 583780"/>
                <a:gd name="connsiteX103" fmla="*/ 742355 w 784828"/>
                <a:gd name="connsiteY103" fmla="*/ 430271 h 583780"/>
                <a:gd name="connsiteX104" fmla="*/ 716502 w 784828"/>
                <a:gd name="connsiteY104" fmla="*/ 437658 h 583780"/>
                <a:gd name="connsiteX105" fmla="*/ 710962 w 784828"/>
                <a:gd name="connsiteY105" fmla="*/ 439504 h 583780"/>
                <a:gd name="connsiteX106" fmla="*/ 699882 w 784828"/>
                <a:gd name="connsiteY106" fmla="*/ 445044 h 583780"/>
                <a:gd name="connsiteX107" fmla="*/ 690648 w 784828"/>
                <a:gd name="connsiteY107" fmla="*/ 448738 h 583780"/>
                <a:gd name="connsiteX108" fmla="*/ 683262 w 784828"/>
                <a:gd name="connsiteY108" fmla="*/ 448738 h 583780"/>
                <a:gd name="connsiteX109" fmla="*/ 677722 w 784828"/>
                <a:gd name="connsiteY109" fmla="*/ 446891 h 583780"/>
                <a:gd name="connsiteX110" fmla="*/ 674029 w 784828"/>
                <a:gd name="connsiteY110" fmla="*/ 445044 h 583780"/>
                <a:gd name="connsiteX111" fmla="*/ 666642 w 784828"/>
                <a:gd name="connsiteY111" fmla="*/ 443198 h 583780"/>
                <a:gd name="connsiteX112" fmla="*/ 657409 w 784828"/>
                <a:gd name="connsiteY112" fmla="*/ 439504 h 583780"/>
                <a:gd name="connsiteX113" fmla="*/ 650022 w 784828"/>
                <a:gd name="connsiteY113" fmla="*/ 443198 h 583780"/>
                <a:gd name="connsiteX114" fmla="*/ 642635 w 784828"/>
                <a:gd name="connsiteY114" fmla="*/ 445044 h 583780"/>
                <a:gd name="connsiteX115" fmla="*/ 638942 w 784828"/>
                <a:gd name="connsiteY115" fmla="*/ 446891 h 583780"/>
                <a:gd name="connsiteX116" fmla="*/ 633402 w 784828"/>
                <a:gd name="connsiteY116" fmla="*/ 454278 h 583780"/>
                <a:gd name="connsiteX117" fmla="*/ 631556 w 784828"/>
                <a:gd name="connsiteY117" fmla="*/ 461664 h 583780"/>
                <a:gd name="connsiteX118" fmla="*/ 629709 w 784828"/>
                <a:gd name="connsiteY118" fmla="*/ 470898 h 583780"/>
                <a:gd name="connsiteX119" fmla="*/ 629709 w 784828"/>
                <a:gd name="connsiteY119" fmla="*/ 480131 h 583780"/>
                <a:gd name="connsiteX120" fmla="*/ 631556 w 784828"/>
                <a:gd name="connsiteY120" fmla="*/ 498597 h 583780"/>
                <a:gd name="connsiteX121" fmla="*/ 633402 w 784828"/>
                <a:gd name="connsiteY121" fmla="*/ 515217 h 583780"/>
                <a:gd name="connsiteX122" fmla="*/ 633402 w 784828"/>
                <a:gd name="connsiteY122" fmla="*/ 522604 h 583780"/>
                <a:gd name="connsiteX123" fmla="*/ 622031 w 784828"/>
                <a:gd name="connsiteY123" fmla="*/ 544537 h 583780"/>
                <a:gd name="connsiteX124" fmla="*/ 594855 w 784828"/>
                <a:gd name="connsiteY124" fmla="*/ 579129 h 583780"/>
                <a:gd name="connsiteX125" fmla="*/ 590796 w 784828"/>
                <a:gd name="connsiteY125" fmla="*/ 583254 h 583780"/>
                <a:gd name="connsiteX126" fmla="*/ 606423 w 784828"/>
                <a:gd name="connsiteY126" fmla="*/ 541334 h 583780"/>
                <a:gd name="connsiteX127" fmla="*/ 542923 w 784828"/>
                <a:gd name="connsiteY127" fmla="*/ 500059 h 583780"/>
                <a:gd name="connsiteX128" fmla="*/ 498473 w 784828"/>
                <a:gd name="connsiteY128" fmla="*/ 509584 h 583780"/>
                <a:gd name="connsiteX129" fmla="*/ 457198 w 784828"/>
                <a:gd name="connsiteY129" fmla="*/ 477834 h 583780"/>
                <a:gd name="connsiteX130" fmla="*/ 452823 w 784828"/>
                <a:gd name="connsiteY130" fmla="*/ 474709 h 583780"/>
                <a:gd name="connsiteX131" fmla="*/ 452430 w 784828"/>
                <a:gd name="connsiteY131" fmla="*/ 472744 h 583780"/>
                <a:gd name="connsiteX132" fmla="*/ 443197 w 784828"/>
                <a:gd name="connsiteY132" fmla="*/ 459818 h 583780"/>
                <a:gd name="connsiteX133" fmla="*/ 430270 w 784828"/>
                <a:gd name="connsiteY133" fmla="*/ 443198 h 583780"/>
                <a:gd name="connsiteX134" fmla="*/ 415497 w 784828"/>
                <a:gd name="connsiteY134" fmla="*/ 426578 h 583780"/>
                <a:gd name="connsiteX135" fmla="*/ 404417 w 784828"/>
                <a:gd name="connsiteY135" fmla="*/ 421038 h 583780"/>
                <a:gd name="connsiteX136" fmla="*/ 395184 w 784828"/>
                <a:gd name="connsiteY136" fmla="*/ 417345 h 583780"/>
                <a:gd name="connsiteX137" fmla="*/ 385951 w 784828"/>
                <a:gd name="connsiteY137" fmla="*/ 417345 h 583780"/>
                <a:gd name="connsiteX138" fmla="*/ 374871 w 784828"/>
                <a:gd name="connsiteY138" fmla="*/ 417345 h 583780"/>
                <a:gd name="connsiteX139" fmla="*/ 356404 w 784828"/>
                <a:gd name="connsiteY139" fmla="*/ 421038 h 583780"/>
                <a:gd name="connsiteX140" fmla="*/ 341631 w 784828"/>
                <a:gd name="connsiteY140" fmla="*/ 422884 h 583780"/>
                <a:gd name="connsiteX141" fmla="*/ 330551 w 784828"/>
                <a:gd name="connsiteY141" fmla="*/ 426578 h 583780"/>
                <a:gd name="connsiteX142" fmla="*/ 325011 w 784828"/>
                <a:gd name="connsiteY142" fmla="*/ 422884 h 583780"/>
                <a:gd name="connsiteX143" fmla="*/ 319471 w 784828"/>
                <a:gd name="connsiteY143" fmla="*/ 421038 h 583780"/>
                <a:gd name="connsiteX144" fmla="*/ 313931 w 784828"/>
                <a:gd name="connsiteY144" fmla="*/ 413651 h 583780"/>
                <a:gd name="connsiteX145" fmla="*/ 304698 w 784828"/>
                <a:gd name="connsiteY145" fmla="*/ 402571 h 583780"/>
                <a:gd name="connsiteX146" fmla="*/ 299158 w 784828"/>
                <a:gd name="connsiteY146" fmla="*/ 397031 h 583780"/>
                <a:gd name="connsiteX147" fmla="*/ 291771 w 784828"/>
                <a:gd name="connsiteY147" fmla="*/ 393338 h 583780"/>
                <a:gd name="connsiteX148" fmla="*/ 282538 w 784828"/>
                <a:gd name="connsiteY148" fmla="*/ 387798 h 583780"/>
                <a:gd name="connsiteX149" fmla="*/ 280691 w 784828"/>
                <a:gd name="connsiteY149" fmla="*/ 380411 h 583780"/>
                <a:gd name="connsiteX150" fmla="*/ 275151 w 784828"/>
                <a:gd name="connsiteY150" fmla="*/ 374871 h 583780"/>
                <a:gd name="connsiteX151" fmla="*/ 271458 w 784828"/>
                <a:gd name="connsiteY151" fmla="*/ 361945 h 583780"/>
                <a:gd name="connsiteX152" fmla="*/ 264072 w 784828"/>
                <a:gd name="connsiteY152" fmla="*/ 352712 h 583780"/>
                <a:gd name="connsiteX153" fmla="*/ 254838 w 784828"/>
                <a:gd name="connsiteY153" fmla="*/ 343478 h 583780"/>
                <a:gd name="connsiteX154" fmla="*/ 249298 w 784828"/>
                <a:gd name="connsiteY154" fmla="*/ 341632 h 583780"/>
                <a:gd name="connsiteX155" fmla="*/ 245605 w 784828"/>
                <a:gd name="connsiteY155" fmla="*/ 336092 h 583780"/>
                <a:gd name="connsiteX156" fmla="*/ 240065 w 784828"/>
                <a:gd name="connsiteY156" fmla="*/ 332398 h 583780"/>
                <a:gd name="connsiteX157" fmla="*/ 228985 w 784828"/>
                <a:gd name="connsiteY157" fmla="*/ 323165 h 583780"/>
                <a:gd name="connsiteX158" fmla="*/ 225292 w 784828"/>
                <a:gd name="connsiteY158" fmla="*/ 317625 h 583780"/>
                <a:gd name="connsiteX159" fmla="*/ 223445 w 784828"/>
                <a:gd name="connsiteY159" fmla="*/ 312085 h 583780"/>
                <a:gd name="connsiteX160" fmla="*/ 223445 w 784828"/>
                <a:gd name="connsiteY160" fmla="*/ 310238 h 583780"/>
                <a:gd name="connsiteX161" fmla="*/ 228985 w 784828"/>
                <a:gd name="connsiteY161" fmla="*/ 306545 h 583780"/>
                <a:gd name="connsiteX162" fmla="*/ 232678 w 784828"/>
                <a:gd name="connsiteY162" fmla="*/ 299159 h 583780"/>
                <a:gd name="connsiteX163" fmla="*/ 236372 w 784828"/>
                <a:gd name="connsiteY163" fmla="*/ 289925 h 583780"/>
                <a:gd name="connsiteX164" fmla="*/ 236372 w 784828"/>
                <a:gd name="connsiteY164" fmla="*/ 276999 h 583780"/>
                <a:gd name="connsiteX165" fmla="*/ 230832 w 784828"/>
                <a:gd name="connsiteY165" fmla="*/ 265919 h 583780"/>
                <a:gd name="connsiteX166" fmla="*/ 221598 w 784828"/>
                <a:gd name="connsiteY166" fmla="*/ 256685 h 583780"/>
                <a:gd name="connsiteX167" fmla="*/ 210519 w 784828"/>
                <a:gd name="connsiteY167" fmla="*/ 251145 h 583780"/>
                <a:gd name="connsiteX168" fmla="*/ 197592 w 784828"/>
                <a:gd name="connsiteY168" fmla="*/ 249299 h 583780"/>
                <a:gd name="connsiteX169" fmla="*/ 186512 w 784828"/>
                <a:gd name="connsiteY169" fmla="*/ 247452 h 583780"/>
                <a:gd name="connsiteX170" fmla="*/ 168046 w 784828"/>
                <a:gd name="connsiteY170" fmla="*/ 245606 h 583780"/>
                <a:gd name="connsiteX171" fmla="*/ 151426 w 784828"/>
                <a:gd name="connsiteY171" fmla="*/ 241912 h 583780"/>
                <a:gd name="connsiteX172" fmla="*/ 136652 w 784828"/>
                <a:gd name="connsiteY172" fmla="*/ 234526 h 583780"/>
                <a:gd name="connsiteX173" fmla="*/ 121879 w 784828"/>
                <a:gd name="connsiteY173" fmla="*/ 225292 h 583780"/>
                <a:gd name="connsiteX174" fmla="*/ 110799 w 784828"/>
                <a:gd name="connsiteY174" fmla="*/ 212366 h 583780"/>
                <a:gd name="connsiteX175" fmla="*/ 94179 w 784828"/>
                <a:gd name="connsiteY175" fmla="*/ 195746 h 583780"/>
                <a:gd name="connsiteX176" fmla="*/ 83100 w 784828"/>
                <a:gd name="connsiteY176" fmla="*/ 188359 h 583780"/>
                <a:gd name="connsiteX177" fmla="*/ 70173 w 784828"/>
                <a:gd name="connsiteY177" fmla="*/ 180973 h 583780"/>
                <a:gd name="connsiteX178" fmla="*/ 51706 w 784828"/>
                <a:gd name="connsiteY178" fmla="*/ 177279 h 583780"/>
                <a:gd name="connsiteX179" fmla="*/ 42473 w 784828"/>
                <a:gd name="connsiteY179" fmla="*/ 173586 h 583780"/>
                <a:gd name="connsiteX180" fmla="*/ 33240 w 784828"/>
                <a:gd name="connsiteY180" fmla="*/ 173586 h 583780"/>
                <a:gd name="connsiteX181" fmla="*/ 25853 w 784828"/>
                <a:gd name="connsiteY181" fmla="*/ 177279 h 583780"/>
                <a:gd name="connsiteX182" fmla="*/ 18467 w 784828"/>
                <a:gd name="connsiteY182" fmla="*/ 179126 h 583780"/>
                <a:gd name="connsiteX183" fmla="*/ 11080 w 784828"/>
                <a:gd name="connsiteY183" fmla="*/ 180973 h 583780"/>
                <a:gd name="connsiteX184" fmla="*/ 7387 w 784828"/>
                <a:gd name="connsiteY184" fmla="*/ 180973 h 583780"/>
                <a:gd name="connsiteX185" fmla="*/ 5540 w 784828"/>
                <a:gd name="connsiteY185" fmla="*/ 179126 h 583780"/>
                <a:gd name="connsiteX186" fmla="*/ 1847 w 784828"/>
                <a:gd name="connsiteY186" fmla="*/ 173586 h 583780"/>
                <a:gd name="connsiteX187" fmla="*/ 0 w 784828"/>
                <a:gd name="connsiteY187" fmla="*/ 160659 h 583780"/>
                <a:gd name="connsiteX188" fmla="*/ 9233 w 784828"/>
                <a:gd name="connsiteY188" fmla="*/ 155119 h 583780"/>
                <a:gd name="connsiteX189" fmla="*/ 18467 w 784828"/>
                <a:gd name="connsiteY189" fmla="*/ 149579 h 583780"/>
                <a:gd name="connsiteX190" fmla="*/ 25853 w 784828"/>
                <a:gd name="connsiteY190" fmla="*/ 147733 h 583780"/>
                <a:gd name="connsiteX191" fmla="*/ 33240 w 784828"/>
                <a:gd name="connsiteY191" fmla="*/ 147733 h 583780"/>
                <a:gd name="connsiteX192" fmla="*/ 48013 w 784828"/>
                <a:gd name="connsiteY192" fmla="*/ 155119 h 583780"/>
                <a:gd name="connsiteX193" fmla="*/ 49860 w 784828"/>
                <a:gd name="connsiteY193" fmla="*/ 155119 h 583780"/>
                <a:gd name="connsiteX194" fmla="*/ 62786 w 784828"/>
                <a:gd name="connsiteY194" fmla="*/ 162506 h 583780"/>
                <a:gd name="connsiteX195" fmla="*/ 83100 w 784828"/>
                <a:gd name="connsiteY195" fmla="*/ 162506 h 583780"/>
                <a:gd name="connsiteX196" fmla="*/ 99719 w 784828"/>
                <a:gd name="connsiteY196" fmla="*/ 160659 h 583780"/>
                <a:gd name="connsiteX197" fmla="*/ 116339 w 784828"/>
                <a:gd name="connsiteY197" fmla="*/ 155119 h 583780"/>
                <a:gd name="connsiteX198" fmla="*/ 127419 w 784828"/>
                <a:gd name="connsiteY198" fmla="*/ 149579 h 583780"/>
                <a:gd name="connsiteX199" fmla="*/ 134806 w 784828"/>
                <a:gd name="connsiteY199" fmla="*/ 140346 h 583780"/>
                <a:gd name="connsiteX200" fmla="*/ 142192 w 784828"/>
                <a:gd name="connsiteY200" fmla="*/ 134806 h 583780"/>
                <a:gd name="connsiteX201" fmla="*/ 144039 w 784828"/>
                <a:gd name="connsiteY201" fmla="*/ 121880 h 583780"/>
                <a:gd name="connsiteX202" fmla="*/ 145886 w 784828"/>
                <a:gd name="connsiteY202" fmla="*/ 114493 h 583780"/>
                <a:gd name="connsiteX203" fmla="*/ 144039 w 784828"/>
                <a:gd name="connsiteY203" fmla="*/ 108953 h 583780"/>
                <a:gd name="connsiteX204" fmla="*/ 138499 w 784828"/>
                <a:gd name="connsiteY204" fmla="*/ 96026 h 583780"/>
                <a:gd name="connsiteX205" fmla="*/ 134806 w 784828"/>
                <a:gd name="connsiteY205" fmla="*/ 92333 h 583780"/>
                <a:gd name="connsiteX206" fmla="*/ 134806 w 784828"/>
                <a:gd name="connsiteY206" fmla="*/ 86793 h 583780"/>
                <a:gd name="connsiteX207" fmla="*/ 134806 w 784828"/>
                <a:gd name="connsiteY207" fmla="*/ 81253 h 583780"/>
                <a:gd name="connsiteX208" fmla="*/ 138499 w 784828"/>
                <a:gd name="connsiteY208" fmla="*/ 79406 h 583780"/>
                <a:gd name="connsiteX209" fmla="*/ 153272 w 784828"/>
                <a:gd name="connsiteY209" fmla="*/ 75713 h 583780"/>
                <a:gd name="connsiteX210" fmla="*/ 164352 w 784828"/>
                <a:gd name="connsiteY210" fmla="*/ 70173 h 583780"/>
                <a:gd name="connsiteX211" fmla="*/ 188359 w 784828"/>
                <a:gd name="connsiteY211" fmla="*/ 59093 h 583780"/>
                <a:gd name="connsiteX212" fmla="*/ 203132 w 784828"/>
                <a:gd name="connsiteY212" fmla="*/ 51707 h 583780"/>
                <a:gd name="connsiteX213" fmla="*/ 216059 w 784828"/>
                <a:gd name="connsiteY213" fmla="*/ 44320 h 583780"/>
                <a:gd name="connsiteX214" fmla="*/ 232678 w 784828"/>
                <a:gd name="connsiteY214" fmla="*/ 42473 h 583780"/>
                <a:gd name="connsiteX215" fmla="*/ 252992 w 784828"/>
                <a:gd name="connsiteY215" fmla="*/ 36933 h 583780"/>
                <a:gd name="connsiteX216" fmla="*/ 258532 w 784828"/>
                <a:gd name="connsiteY216" fmla="*/ 35087 h 583780"/>
                <a:gd name="connsiteX217" fmla="*/ 280691 w 784828"/>
                <a:gd name="connsiteY217" fmla="*/ 33240 h 583780"/>
                <a:gd name="connsiteX218" fmla="*/ 306545 w 784828"/>
                <a:gd name="connsiteY218" fmla="*/ 25853 h 583780"/>
                <a:gd name="connsiteX219" fmla="*/ 319471 w 784828"/>
                <a:gd name="connsiteY219" fmla="*/ 20313 h 583780"/>
                <a:gd name="connsiteX220" fmla="*/ 334244 w 784828"/>
                <a:gd name="connsiteY220" fmla="*/ 16620 h 583780"/>
                <a:gd name="connsiteX221" fmla="*/ 347171 w 784828"/>
                <a:gd name="connsiteY221" fmla="*/ 7387 h 583780"/>
                <a:gd name="connsiteX222" fmla="*/ 356404 w 784828"/>
                <a:gd name="connsiteY222" fmla="*/ 0 h 583780"/>
                <a:gd name="connsiteX0" fmla="*/ 356404 w 784828"/>
                <a:gd name="connsiteY0" fmla="*/ 0 h 583780"/>
                <a:gd name="connsiteX1" fmla="*/ 360097 w 784828"/>
                <a:gd name="connsiteY1" fmla="*/ 0 h 583780"/>
                <a:gd name="connsiteX2" fmla="*/ 367484 w 784828"/>
                <a:gd name="connsiteY2" fmla="*/ 0 h 583780"/>
                <a:gd name="connsiteX3" fmla="*/ 376717 w 784828"/>
                <a:gd name="connsiteY3" fmla="*/ 3694 h 583780"/>
                <a:gd name="connsiteX4" fmla="*/ 384104 w 784828"/>
                <a:gd name="connsiteY4" fmla="*/ 7387 h 583780"/>
                <a:gd name="connsiteX5" fmla="*/ 395184 w 784828"/>
                <a:gd name="connsiteY5" fmla="*/ 9234 h 583780"/>
                <a:gd name="connsiteX6" fmla="*/ 404417 w 784828"/>
                <a:gd name="connsiteY6" fmla="*/ 7387 h 583780"/>
                <a:gd name="connsiteX7" fmla="*/ 411804 w 784828"/>
                <a:gd name="connsiteY7" fmla="*/ 3694 h 583780"/>
                <a:gd name="connsiteX8" fmla="*/ 417344 w 784828"/>
                <a:gd name="connsiteY8" fmla="*/ 1847 h 583780"/>
                <a:gd name="connsiteX9" fmla="*/ 424730 w 784828"/>
                <a:gd name="connsiteY9" fmla="*/ 0 h 583780"/>
                <a:gd name="connsiteX10" fmla="*/ 430270 w 784828"/>
                <a:gd name="connsiteY10" fmla="*/ 0 h 583780"/>
                <a:gd name="connsiteX11" fmla="*/ 435810 w 784828"/>
                <a:gd name="connsiteY11" fmla="*/ 1847 h 583780"/>
                <a:gd name="connsiteX12" fmla="*/ 443197 w 784828"/>
                <a:gd name="connsiteY12" fmla="*/ 9234 h 583780"/>
                <a:gd name="connsiteX13" fmla="*/ 445043 w 784828"/>
                <a:gd name="connsiteY13" fmla="*/ 11080 h 583780"/>
                <a:gd name="connsiteX14" fmla="*/ 456123 w 784828"/>
                <a:gd name="connsiteY14" fmla="*/ 18467 h 583780"/>
                <a:gd name="connsiteX15" fmla="*/ 467203 w 784828"/>
                <a:gd name="connsiteY15" fmla="*/ 25853 h 583780"/>
                <a:gd name="connsiteX16" fmla="*/ 472743 w 784828"/>
                <a:gd name="connsiteY16" fmla="*/ 27700 h 583780"/>
                <a:gd name="connsiteX17" fmla="*/ 480130 w 784828"/>
                <a:gd name="connsiteY17" fmla="*/ 25853 h 583780"/>
                <a:gd name="connsiteX18" fmla="*/ 487517 w 784828"/>
                <a:gd name="connsiteY18" fmla="*/ 24007 h 583780"/>
                <a:gd name="connsiteX19" fmla="*/ 496750 w 784828"/>
                <a:gd name="connsiteY19" fmla="*/ 20313 h 583780"/>
                <a:gd name="connsiteX20" fmla="*/ 504136 w 784828"/>
                <a:gd name="connsiteY20" fmla="*/ 16620 h 583780"/>
                <a:gd name="connsiteX21" fmla="*/ 505983 w 784828"/>
                <a:gd name="connsiteY21" fmla="*/ 16620 h 583780"/>
                <a:gd name="connsiteX22" fmla="*/ 509676 w 784828"/>
                <a:gd name="connsiteY22" fmla="*/ 18467 h 583780"/>
                <a:gd name="connsiteX23" fmla="*/ 511523 w 784828"/>
                <a:gd name="connsiteY23" fmla="*/ 24007 h 583780"/>
                <a:gd name="connsiteX24" fmla="*/ 513370 w 784828"/>
                <a:gd name="connsiteY24" fmla="*/ 29547 h 583780"/>
                <a:gd name="connsiteX25" fmla="*/ 511523 w 784828"/>
                <a:gd name="connsiteY25" fmla="*/ 36933 h 583780"/>
                <a:gd name="connsiteX26" fmla="*/ 511523 w 784828"/>
                <a:gd name="connsiteY26" fmla="*/ 42473 h 583780"/>
                <a:gd name="connsiteX27" fmla="*/ 509676 w 784828"/>
                <a:gd name="connsiteY27" fmla="*/ 46167 h 583780"/>
                <a:gd name="connsiteX28" fmla="*/ 505983 w 784828"/>
                <a:gd name="connsiteY28" fmla="*/ 62787 h 583780"/>
                <a:gd name="connsiteX29" fmla="*/ 505983 w 784828"/>
                <a:gd name="connsiteY29" fmla="*/ 72020 h 583780"/>
                <a:gd name="connsiteX30" fmla="*/ 509676 w 784828"/>
                <a:gd name="connsiteY30" fmla="*/ 81253 h 583780"/>
                <a:gd name="connsiteX31" fmla="*/ 513370 w 784828"/>
                <a:gd name="connsiteY31" fmla="*/ 88640 h 583780"/>
                <a:gd name="connsiteX32" fmla="*/ 520756 w 784828"/>
                <a:gd name="connsiteY32" fmla="*/ 96026 h 583780"/>
                <a:gd name="connsiteX33" fmla="*/ 522603 w 784828"/>
                <a:gd name="connsiteY33" fmla="*/ 97873 h 583780"/>
                <a:gd name="connsiteX34" fmla="*/ 524450 w 784828"/>
                <a:gd name="connsiteY34" fmla="*/ 103413 h 583780"/>
                <a:gd name="connsiteX35" fmla="*/ 528143 w 784828"/>
                <a:gd name="connsiteY35" fmla="*/ 112646 h 583780"/>
                <a:gd name="connsiteX36" fmla="*/ 528143 w 784828"/>
                <a:gd name="connsiteY36" fmla="*/ 123726 h 583780"/>
                <a:gd name="connsiteX37" fmla="*/ 528143 w 784828"/>
                <a:gd name="connsiteY37" fmla="*/ 134806 h 583780"/>
                <a:gd name="connsiteX38" fmla="*/ 529990 w 784828"/>
                <a:gd name="connsiteY38" fmla="*/ 145886 h 583780"/>
                <a:gd name="connsiteX39" fmla="*/ 535529 w 784828"/>
                <a:gd name="connsiteY39" fmla="*/ 156966 h 583780"/>
                <a:gd name="connsiteX40" fmla="*/ 541069 w 784828"/>
                <a:gd name="connsiteY40" fmla="*/ 162506 h 583780"/>
                <a:gd name="connsiteX41" fmla="*/ 546609 w 784828"/>
                <a:gd name="connsiteY41" fmla="*/ 164353 h 583780"/>
                <a:gd name="connsiteX42" fmla="*/ 544763 w 784828"/>
                <a:gd name="connsiteY42" fmla="*/ 214212 h 583780"/>
                <a:gd name="connsiteX43" fmla="*/ 544763 w 784828"/>
                <a:gd name="connsiteY43" fmla="*/ 223446 h 583780"/>
                <a:gd name="connsiteX44" fmla="*/ 541069 w 784828"/>
                <a:gd name="connsiteY44" fmla="*/ 247452 h 583780"/>
                <a:gd name="connsiteX45" fmla="*/ 539223 w 784828"/>
                <a:gd name="connsiteY45" fmla="*/ 264072 h 583780"/>
                <a:gd name="connsiteX46" fmla="*/ 541069 w 784828"/>
                <a:gd name="connsiteY46" fmla="*/ 276999 h 583780"/>
                <a:gd name="connsiteX47" fmla="*/ 544763 w 784828"/>
                <a:gd name="connsiteY47" fmla="*/ 284385 h 583780"/>
                <a:gd name="connsiteX48" fmla="*/ 548456 w 784828"/>
                <a:gd name="connsiteY48" fmla="*/ 286232 h 583780"/>
                <a:gd name="connsiteX49" fmla="*/ 553996 w 784828"/>
                <a:gd name="connsiteY49" fmla="*/ 291772 h 583780"/>
                <a:gd name="connsiteX50" fmla="*/ 561383 w 784828"/>
                <a:gd name="connsiteY50" fmla="*/ 291772 h 583780"/>
                <a:gd name="connsiteX51" fmla="*/ 578003 w 784828"/>
                <a:gd name="connsiteY51" fmla="*/ 291772 h 583780"/>
                <a:gd name="connsiteX52" fmla="*/ 596469 w 784828"/>
                <a:gd name="connsiteY52" fmla="*/ 284385 h 583780"/>
                <a:gd name="connsiteX53" fmla="*/ 616782 w 784828"/>
                <a:gd name="connsiteY53" fmla="*/ 276999 h 583780"/>
                <a:gd name="connsiteX54" fmla="*/ 629709 w 784828"/>
                <a:gd name="connsiteY54" fmla="*/ 271459 h 583780"/>
                <a:gd name="connsiteX55" fmla="*/ 638942 w 784828"/>
                <a:gd name="connsiteY55" fmla="*/ 264072 h 583780"/>
                <a:gd name="connsiteX56" fmla="*/ 657409 w 784828"/>
                <a:gd name="connsiteY56" fmla="*/ 247452 h 583780"/>
                <a:gd name="connsiteX57" fmla="*/ 668489 w 784828"/>
                <a:gd name="connsiteY57" fmla="*/ 238219 h 583780"/>
                <a:gd name="connsiteX58" fmla="*/ 681415 w 784828"/>
                <a:gd name="connsiteY58" fmla="*/ 228986 h 583780"/>
                <a:gd name="connsiteX59" fmla="*/ 694342 w 784828"/>
                <a:gd name="connsiteY59" fmla="*/ 221599 h 583780"/>
                <a:gd name="connsiteX60" fmla="*/ 709115 w 784828"/>
                <a:gd name="connsiteY60" fmla="*/ 214212 h 583780"/>
                <a:gd name="connsiteX61" fmla="*/ 723888 w 784828"/>
                <a:gd name="connsiteY61" fmla="*/ 212366 h 583780"/>
                <a:gd name="connsiteX62" fmla="*/ 733121 w 784828"/>
                <a:gd name="connsiteY62" fmla="*/ 208672 h 583780"/>
                <a:gd name="connsiteX63" fmla="*/ 736815 w 784828"/>
                <a:gd name="connsiteY63" fmla="*/ 212366 h 583780"/>
                <a:gd name="connsiteX64" fmla="*/ 740508 w 784828"/>
                <a:gd name="connsiteY64" fmla="*/ 212366 h 583780"/>
                <a:gd name="connsiteX65" fmla="*/ 740508 w 784828"/>
                <a:gd name="connsiteY65" fmla="*/ 214212 h 583780"/>
                <a:gd name="connsiteX66" fmla="*/ 736815 w 784828"/>
                <a:gd name="connsiteY66" fmla="*/ 221599 h 583780"/>
                <a:gd name="connsiteX67" fmla="*/ 733121 w 784828"/>
                <a:gd name="connsiteY67" fmla="*/ 228986 h 583780"/>
                <a:gd name="connsiteX68" fmla="*/ 727581 w 784828"/>
                <a:gd name="connsiteY68" fmla="*/ 240066 h 583780"/>
                <a:gd name="connsiteX69" fmla="*/ 727581 w 784828"/>
                <a:gd name="connsiteY69" fmla="*/ 251145 h 583780"/>
                <a:gd name="connsiteX70" fmla="*/ 727581 w 784828"/>
                <a:gd name="connsiteY70" fmla="*/ 260379 h 583780"/>
                <a:gd name="connsiteX71" fmla="*/ 733121 w 784828"/>
                <a:gd name="connsiteY71" fmla="*/ 271459 h 583780"/>
                <a:gd name="connsiteX72" fmla="*/ 736815 w 784828"/>
                <a:gd name="connsiteY72" fmla="*/ 275152 h 583780"/>
                <a:gd name="connsiteX73" fmla="*/ 742355 w 784828"/>
                <a:gd name="connsiteY73" fmla="*/ 276999 h 583780"/>
                <a:gd name="connsiteX74" fmla="*/ 749741 w 784828"/>
                <a:gd name="connsiteY74" fmla="*/ 280692 h 583780"/>
                <a:gd name="connsiteX75" fmla="*/ 758975 w 784828"/>
                <a:gd name="connsiteY75" fmla="*/ 282539 h 583780"/>
                <a:gd name="connsiteX76" fmla="*/ 760821 w 784828"/>
                <a:gd name="connsiteY76" fmla="*/ 280692 h 583780"/>
                <a:gd name="connsiteX77" fmla="*/ 768208 w 784828"/>
                <a:gd name="connsiteY77" fmla="*/ 280692 h 583780"/>
                <a:gd name="connsiteX78" fmla="*/ 770054 w 784828"/>
                <a:gd name="connsiteY78" fmla="*/ 282539 h 583780"/>
                <a:gd name="connsiteX79" fmla="*/ 770054 w 784828"/>
                <a:gd name="connsiteY79" fmla="*/ 284385 h 583780"/>
                <a:gd name="connsiteX80" fmla="*/ 768208 w 784828"/>
                <a:gd name="connsiteY80" fmla="*/ 286232 h 583780"/>
                <a:gd name="connsiteX81" fmla="*/ 760821 w 784828"/>
                <a:gd name="connsiteY81" fmla="*/ 289925 h 583780"/>
                <a:gd name="connsiteX82" fmla="*/ 751588 w 784828"/>
                <a:gd name="connsiteY82" fmla="*/ 291772 h 583780"/>
                <a:gd name="connsiteX83" fmla="*/ 740508 w 784828"/>
                <a:gd name="connsiteY83" fmla="*/ 293619 h 583780"/>
                <a:gd name="connsiteX84" fmla="*/ 729428 w 784828"/>
                <a:gd name="connsiteY84" fmla="*/ 299159 h 583780"/>
                <a:gd name="connsiteX85" fmla="*/ 725735 w 784828"/>
                <a:gd name="connsiteY85" fmla="*/ 301005 h 583780"/>
                <a:gd name="connsiteX86" fmla="*/ 720195 w 784828"/>
                <a:gd name="connsiteY86" fmla="*/ 306545 h 583780"/>
                <a:gd name="connsiteX87" fmla="*/ 718348 w 784828"/>
                <a:gd name="connsiteY87" fmla="*/ 312085 h 583780"/>
                <a:gd name="connsiteX88" fmla="*/ 718348 w 784828"/>
                <a:gd name="connsiteY88" fmla="*/ 319472 h 583780"/>
                <a:gd name="connsiteX89" fmla="*/ 720195 w 784828"/>
                <a:gd name="connsiteY89" fmla="*/ 326858 h 583780"/>
                <a:gd name="connsiteX90" fmla="*/ 725735 w 784828"/>
                <a:gd name="connsiteY90" fmla="*/ 334245 h 583780"/>
                <a:gd name="connsiteX91" fmla="*/ 733121 w 784828"/>
                <a:gd name="connsiteY91" fmla="*/ 339785 h 583780"/>
                <a:gd name="connsiteX92" fmla="*/ 740508 w 784828"/>
                <a:gd name="connsiteY92" fmla="*/ 343478 h 583780"/>
                <a:gd name="connsiteX93" fmla="*/ 753435 w 784828"/>
                <a:gd name="connsiteY93" fmla="*/ 345325 h 583780"/>
                <a:gd name="connsiteX94" fmla="*/ 768208 w 784828"/>
                <a:gd name="connsiteY94" fmla="*/ 345325 h 583780"/>
                <a:gd name="connsiteX95" fmla="*/ 775594 w 784828"/>
                <a:gd name="connsiteY95" fmla="*/ 345325 h 583780"/>
                <a:gd name="connsiteX96" fmla="*/ 779288 w 784828"/>
                <a:gd name="connsiteY96" fmla="*/ 374871 h 583780"/>
                <a:gd name="connsiteX97" fmla="*/ 782981 w 784828"/>
                <a:gd name="connsiteY97" fmla="*/ 387798 h 583780"/>
                <a:gd name="connsiteX98" fmla="*/ 784828 w 784828"/>
                <a:gd name="connsiteY98" fmla="*/ 397031 h 583780"/>
                <a:gd name="connsiteX99" fmla="*/ 782981 w 784828"/>
                <a:gd name="connsiteY99" fmla="*/ 404418 h 583780"/>
                <a:gd name="connsiteX100" fmla="*/ 777441 w 784828"/>
                <a:gd name="connsiteY100" fmla="*/ 411805 h 583780"/>
                <a:gd name="connsiteX101" fmla="*/ 768208 w 784828"/>
                <a:gd name="connsiteY101" fmla="*/ 417345 h 583780"/>
                <a:gd name="connsiteX102" fmla="*/ 755281 w 784828"/>
                <a:gd name="connsiteY102" fmla="*/ 422884 h 583780"/>
                <a:gd name="connsiteX103" fmla="*/ 742355 w 784828"/>
                <a:gd name="connsiteY103" fmla="*/ 430271 h 583780"/>
                <a:gd name="connsiteX104" fmla="*/ 716502 w 784828"/>
                <a:gd name="connsiteY104" fmla="*/ 437658 h 583780"/>
                <a:gd name="connsiteX105" fmla="*/ 710962 w 784828"/>
                <a:gd name="connsiteY105" fmla="*/ 439504 h 583780"/>
                <a:gd name="connsiteX106" fmla="*/ 699882 w 784828"/>
                <a:gd name="connsiteY106" fmla="*/ 445044 h 583780"/>
                <a:gd name="connsiteX107" fmla="*/ 690648 w 784828"/>
                <a:gd name="connsiteY107" fmla="*/ 448738 h 583780"/>
                <a:gd name="connsiteX108" fmla="*/ 683262 w 784828"/>
                <a:gd name="connsiteY108" fmla="*/ 448738 h 583780"/>
                <a:gd name="connsiteX109" fmla="*/ 677722 w 784828"/>
                <a:gd name="connsiteY109" fmla="*/ 446891 h 583780"/>
                <a:gd name="connsiteX110" fmla="*/ 674029 w 784828"/>
                <a:gd name="connsiteY110" fmla="*/ 445044 h 583780"/>
                <a:gd name="connsiteX111" fmla="*/ 666642 w 784828"/>
                <a:gd name="connsiteY111" fmla="*/ 443198 h 583780"/>
                <a:gd name="connsiteX112" fmla="*/ 657409 w 784828"/>
                <a:gd name="connsiteY112" fmla="*/ 439504 h 583780"/>
                <a:gd name="connsiteX113" fmla="*/ 650022 w 784828"/>
                <a:gd name="connsiteY113" fmla="*/ 443198 h 583780"/>
                <a:gd name="connsiteX114" fmla="*/ 642635 w 784828"/>
                <a:gd name="connsiteY114" fmla="*/ 445044 h 583780"/>
                <a:gd name="connsiteX115" fmla="*/ 638942 w 784828"/>
                <a:gd name="connsiteY115" fmla="*/ 446891 h 583780"/>
                <a:gd name="connsiteX116" fmla="*/ 633402 w 784828"/>
                <a:gd name="connsiteY116" fmla="*/ 454278 h 583780"/>
                <a:gd name="connsiteX117" fmla="*/ 631556 w 784828"/>
                <a:gd name="connsiteY117" fmla="*/ 461664 h 583780"/>
                <a:gd name="connsiteX118" fmla="*/ 629709 w 784828"/>
                <a:gd name="connsiteY118" fmla="*/ 470898 h 583780"/>
                <a:gd name="connsiteX119" fmla="*/ 629709 w 784828"/>
                <a:gd name="connsiteY119" fmla="*/ 480131 h 583780"/>
                <a:gd name="connsiteX120" fmla="*/ 631556 w 784828"/>
                <a:gd name="connsiteY120" fmla="*/ 498597 h 583780"/>
                <a:gd name="connsiteX121" fmla="*/ 633402 w 784828"/>
                <a:gd name="connsiteY121" fmla="*/ 515217 h 583780"/>
                <a:gd name="connsiteX122" fmla="*/ 633402 w 784828"/>
                <a:gd name="connsiteY122" fmla="*/ 522604 h 583780"/>
                <a:gd name="connsiteX123" fmla="*/ 622031 w 784828"/>
                <a:gd name="connsiteY123" fmla="*/ 544537 h 583780"/>
                <a:gd name="connsiteX124" fmla="*/ 594855 w 784828"/>
                <a:gd name="connsiteY124" fmla="*/ 579129 h 583780"/>
                <a:gd name="connsiteX125" fmla="*/ 590796 w 784828"/>
                <a:gd name="connsiteY125" fmla="*/ 583254 h 583780"/>
                <a:gd name="connsiteX126" fmla="*/ 606423 w 784828"/>
                <a:gd name="connsiteY126" fmla="*/ 541334 h 583780"/>
                <a:gd name="connsiteX127" fmla="*/ 542923 w 784828"/>
                <a:gd name="connsiteY127" fmla="*/ 500059 h 583780"/>
                <a:gd name="connsiteX128" fmla="*/ 498473 w 784828"/>
                <a:gd name="connsiteY128" fmla="*/ 509584 h 583780"/>
                <a:gd name="connsiteX129" fmla="*/ 457198 w 784828"/>
                <a:gd name="connsiteY129" fmla="*/ 477834 h 583780"/>
                <a:gd name="connsiteX130" fmla="*/ 452823 w 784828"/>
                <a:gd name="connsiteY130" fmla="*/ 474709 h 583780"/>
                <a:gd name="connsiteX131" fmla="*/ 461955 w 784828"/>
                <a:gd name="connsiteY131" fmla="*/ 501319 h 583780"/>
                <a:gd name="connsiteX132" fmla="*/ 443197 w 784828"/>
                <a:gd name="connsiteY132" fmla="*/ 459818 h 583780"/>
                <a:gd name="connsiteX133" fmla="*/ 430270 w 784828"/>
                <a:gd name="connsiteY133" fmla="*/ 443198 h 583780"/>
                <a:gd name="connsiteX134" fmla="*/ 415497 w 784828"/>
                <a:gd name="connsiteY134" fmla="*/ 426578 h 583780"/>
                <a:gd name="connsiteX135" fmla="*/ 404417 w 784828"/>
                <a:gd name="connsiteY135" fmla="*/ 421038 h 583780"/>
                <a:gd name="connsiteX136" fmla="*/ 395184 w 784828"/>
                <a:gd name="connsiteY136" fmla="*/ 417345 h 583780"/>
                <a:gd name="connsiteX137" fmla="*/ 385951 w 784828"/>
                <a:gd name="connsiteY137" fmla="*/ 417345 h 583780"/>
                <a:gd name="connsiteX138" fmla="*/ 374871 w 784828"/>
                <a:gd name="connsiteY138" fmla="*/ 417345 h 583780"/>
                <a:gd name="connsiteX139" fmla="*/ 356404 w 784828"/>
                <a:gd name="connsiteY139" fmla="*/ 421038 h 583780"/>
                <a:gd name="connsiteX140" fmla="*/ 341631 w 784828"/>
                <a:gd name="connsiteY140" fmla="*/ 422884 h 583780"/>
                <a:gd name="connsiteX141" fmla="*/ 330551 w 784828"/>
                <a:gd name="connsiteY141" fmla="*/ 426578 h 583780"/>
                <a:gd name="connsiteX142" fmla="*/ 325011 w 784828"/>
                <a:gd name="connsiteY142" fmla="*/ 422884 h 583780"/>
                <a:gd name="connsiteX143" fmla="*/ 319471 w 784828"/>
                <a:gd name="connsiteY143" fmla="*/ 421038 h 583780"/>
                <a:gd name="connsiteX144" fmla="*/ 313931 w 784828"/>
                <a:gd name="connsiteY144" fmla="*/ 413651 h 583780"/>
                <a:gd name="connsiteX145" fmla="*/ 304698 w 784828"/>
                <a:gd name="connsiteY145" fmla="*/ 402571 h 583780"/>
                <a:gd name="connsiteX146" fmla="*/ 299158 w 784828"/>
                <a:gd name="connsiteY146" fmla="*/ 397031 h 583780"/>
                <a:gd name="connsiteX147" fmla="*/ 291771 w 784828"/>
                <a:gd name="connsiteY147" fmla="*/ 393338 h 583780"/>
                <a:gd name="connsiteX148" fmla="*/ 282538 w 784828"/>
                <a:gd name="connsiteY148" fmla="*/ 387798 h 583780"/>
                <a:gd name="connsiteX149" fmla="*/ 280691 w 784828"/>
                <a:gd name="connsiteY149" fmla="*/ 380411 h 583780"/>
                <a:gd name="connsiteX150" fmla="*/ 275151 w 784828"/>
                <a:gd name="connsiteY150" fmla="*/ 374871 h 583780"/>
                <a:gd name="connsiteX151" fmla="*/ 271458 w 784828"/>
                <a:gd name="connsiteY151" fmla="*/ 361945 h 583780"/>
                <a:gd name="connsiteX152" fmla="*/ 264072 w 784828"/>
                <a:gd name="connsiteY152" fmla="*/ 352712 h 583780"/>
                <a:gd name="connsiteX153" fmla="*/ 254838 w 784828"/>
                <a:gd name="connsiteY153" fmla="*/ 343478 h 583780"/>
                <a:gd name="connsiteX154" fmla="*/ 249298 w 784828"/>
                <a:gd name="connsiteY154" fmla="*/ 341632 h 583780"/>
                <a:gd name="connsiteX155" fmla="*/ 245605 w 784828"/>
                <a:gd name="connsiteY155" fmla="*/ 336092 h 583780"/>
                <a:gd name="connsiteX156" fmla="*/ 240065 w 784828"/>
                <a:gd name="connsiteY156" fmla="*/ 332398 h 583780"/>
                <a:gd name="connsiteX157" fmla="*/ 228985 w 784828"/>
                <a:gd name="connsiteY157" fmla="*/ 323165 h 583780"/>
                <a:gd name="connsiteX158" fmla="*/ 225292 w 784828"/>
                <a:gd name="connsiteY158" fmla="*/ 317625 h 583780"/>
                <a:gd name="connsiteX159" fmla="*/ 223445 w 784828"/>
                <a:gd name="connsiteY159" fmla="*/ 312085 h 583780"/>
                <a:gd name="connsiteX160" fmla="*/ 223445 w 784828"/>
                <a:gd name="connsiteY160" fmla="*/ 310238 h 583780"/>
                <a:gd name="connsiteX161" fmla="*/ 228985 w 784828"/>
                <a:gd name="connsiteY161" fmla="*/ 306545 h 583780"/>
                <a:gd name="connsiteX162" fmla="*/ 232678 w 784828"/>
                <a:gd name="connsiteY162" fmla="*/ 299159 h 583780"/>
                <a:gd name="connsiteX163" fmla="*/ 236372 w 784828"/>
                <a:gd name="connsiteY163" fmla="*/ 289925 h 583780"/>
                <a:gd name="connsiteX164" fmla="*/ 236372 w 784828"/>
                <a:gd name="connsiteY164" fmla="*/ 276999 h 583780"/>
                <a:gd name="connsiteX165" fmla="*/ 230832 w 784828"/>
                <a:gd name="connsiteY165" fmla="*/ 265919 h 583780"/>
                <a:gd name="connsiteX166" fmla="*/ 221598 w 784828"/>
                <a:gd name="connsiteY166" fmla="*/ 256685 h 583780"/>
                <a:gd name="connsiteX167" fmla="*/ 210519 w 784828"/>
                <a:gd name="connsiteY167" fmla="*/ 251145 h 583780"/>
                <a:gd name="connsiteX168" fmla="*/ 197592 w 784828"/>
                <a:gd name="connsiteY168" fmla="*/ 249299 h 583780"/>
                <a:gd name="connsiteX169" fmla="*/ 186512 w 784828"/>
                <a:gd name="connsiteY169" fmla="*/ 247452 h 583780"/>
                <a:gd name="connsiteX170" fmla="*/ 168046 w 784828"/>
                <a:gd name="connsiteY170" fmla="*/ 245606 h 583780"/>
                <a:gd name="connsiteX171" fmla="*/ 151426 w 784828"/>
                <a:gd name="connsiteY171" fmla="*/ 241912 h 583780"/>
                <a:gd name="connsiteX172" fmla="*/ 136652 w 784828"/>
                <a:gd name="connsiteY172" fmla="*/ 234526 h 583780"/>
                <a:gd name="connsiteX173" fmla="*/ 121879 w 784828"/>
                <a:gd name="connsiteY173" fmla="*/ 225292 h 583780"/>
                <a:gd name="connsiteX174" fmla="*/ 110799 w 784828"/>
                <a:gd name="connsiteY174" fmla="*/ 212366 h 583780"/>
                <a:gd name="connsiteX175" fmla="*/ 94179 w 784828"/>
                <a:gd name="connsiteY175" fmla="*/ 195746 h 583780"/>
                <a:gd name="connsiteX176" fmla="*/ 83100 w 784828"/>
                <a:gd name="connsiteY176" fmla="*/ 188359 h 583780"/>
                <a:gd name="connsiteX177" fmla="*/ 70173 w 784828"/>
                <a:gd name="connsiteY177" fmla="*/ 180973 h 583780"/>
                <a:gd name="connsiteX178" fmla="*/ 51706 w 784828"/>
                <a:gd name="connsiteY178" fmla="*/ 177279 h 583780"/>
                <a:gd name="connsiteX179" fmla="*/ 42473 w 784828"/>
                <a:gd name="connsiteY179" fmla="*/ 173586 h 583780"/>
                <a:gd name="connsiteX180" fmla="*/ 33240 w 784828"/>
                <a:gd name="connsiteY180" fmla="*/ 173586 h 583780"/>
                <a:gd name="connsiteX181" fmla="*/ 25853 w 784828"/>
                <a:gd name="connsiteY181" fmla="*/ 177279 h 583780"/>
                <a:gd name="connsiteX182" fmla="*/ 18467 w 784828"/>
                <a:gd name="connsiteY182" fmla="*/ 179126 h 583780"/>
                <a:gd name="connsiteX183" fmla="*/ 11080 w 784828"/>
                <a:gd name="connsiteY183" fmla="*/ 180973 h 583780"/>
                <a:gd name="connsiteX184" fmla="*/ 7387 w 784828"/>
                <a:gd name="connsiteY184" fmla="*/ 180973 h 583780"/>
                <a:gd name="connsiteX185" fmla="*/ 5540 w 784828"/>
                <a:gd name="connsiteY185" fmla="*/ 179126 h 583780"/>
                <a:gd name="connsiteX186" fmla="*/ 1847 w 784828"/>
                <a:gd name="connsiteY186" fmla="*/ 173586 h 583780"/>
                <a:gd name="connsiteX187" fmla="*/ 0 w 784828"/>
                <a:gd name="connsiteY187" fmla="*/ 160659 h 583780"/>
                <a:gd name="connsiteX188" fmla="*/ 9233 w 784828"/>
                <a:gd name="connsiteY188" fmla="*/ 155119 h 583780"/>
                <a:gd name="connsiteX189" fmla="*/ 18467 w 784828"/>
                <a:gd name="connsiteY189" fmla="*/ 149579 h 583780"/>
                <a:gd name="connsiteX190" fmla="*/ 25853 w 784828"/>
                <a:gd name="connsiteY190" fmla="*/ 147733 h 583780"/>
                <a:gd name="connsiteX191" fmla="*/ 33240 w 784828"/>
                <a:gd name="connsiteY191" fmla="*/ 147733 h 583780"/>
                <a:gd name="connsiteX192" fmla="*/ 48013 w 784828"/>
                <a:gd name="connsiteY192" fmla="*/ 155119 h 583780"/>
                <a:gd name="connsiteX193" fmla="*/ 49860 w 784828"/>
                <a:gd name="connsiteY193" fmla="*/ 155119 h 583780"/>
                <a:gd name="connsiteX194" fmla="*/ 62786 w 784828"/>
                <a:gd name="connsiteY194" fmla="*/ 162506 h 583780"/>
                <a:gd name="connsiteX195" fmla="*/ 83100 w 784828"/>
                <a:gd name="connsiteY195" fmla="*/ 162506 h 583780"/>
                <a:gd name="connsiteX196" fmla="*/ 99719 w 784828"/>
                <a:gd name="connsiteY196" fmla="*/ 160659 h 583780"/>
                <a:gd name="connsiteX197" fmla="*/ 116339 w 784828"/>
                <a:gd name="connsiteY197" fmla="*/ 155119 h 583780"/>
                <a:gd name="connsiteX198" fmla="*/ 127419 w 784828"/>
                <a:gd name="connsiteY198" fmla="*/ 149579 h 583780"/>
                <a:gd name="connsiteX199" fmla="*/ 134806 w 784828"/>
                <a:gd name="connsiteY199" fmla="*/ 140346 h 583780"/>
                <a:gd name="connsiteX200" fmla="*/ 142192 w 784828"/>
                <a:gd name="connsiteY200" fmla="*/ 134806 h 583780"/>
                <a:gd name="connsiteX201" fmla="*/ 144039 w 784828"/>
                <a:gd name="connsiteY201" fmla="*/ 121880 h 583780"/>
                <a:gd name="connsiteX202" fmla="*/ 145886 w 784828"/>
                <a:gd name="connsiteY202" fmla="*/ 114493 h 583780"/>
                <a:gd name="connsiteX203" fmla="*/ 144039 w 784828"/>
                <a:gd name="connsiteY203" fmla="*/ 108953 h 583780"/>
                <a:gd name="connsiteX204" fmla="*/ 138499 w 784828"/>
                <a:gd name="connsiteY204" fmla="*/ 96026 h 583780"/>
                <a:gd name="connsiteX205" fmla="*/ 134806 w 784828"/>
                <a:gd name="connsiteY205" fmla="*/ 92333 h 583780"/>
                <a:gd name="connsiteX206" fmla="*/ 134806 w 784828"/>
                <a:gd name="connsiteY206" fmla="*/ 86793 h 583780"/>
                <a:gd name="connsiteX207" fmla="*/ 134806 w 784828"/>
                <a:gd name="connsiteY207" fmla="*/ 81253 h 583780"/>
                <a:gd name="connsiteX208" fmla="*/ 138499 w 784828"/>
                <a:gd name="connsiteY208" fmla="*/ 79406 h 583780"/>
                <a:gd name="connsiteX209" fmla="*/ 153272 w 784828"/>
                <a:gd name="connsiteY209" fmla="*/ 75713 h 583780"/>
                <a:gd name="connsiteX210" fmla="*/ 164352 w 784828"/>
                <a:gd name="connsiteY210" fmla="*/ 70173 h 583780"/>
                <a:gd name="connsiteX211" fmla="*/ 188359 w 784828"/>
                <a:gd name="connsiteY211" fmla="*/ 59093 h 583780"/>
                <a:gd name="connsiteX212" fmla="*/ 203132 w 784828"/>
                <a:gd name="connsiteY212" fmla="*/ 51707 h 583780"/>
                <a:gd name="connsiteX213" fmla="*/ 216059 w 784828"/>
                <a:gd name="connsiteY213" fmla="*/ 44320 h 583780"/>
                <a:gd name="connsiteX214" fmla="*/ 232678 w 784828"/>
                <a:gd name="connsiteY214" fmla="*/ 42473 h 583780"/>
                <a:gd name="connsiteX215" fmla="*/ 252992 w 784828"/>
                <a:gd name="connsiteY215" fmla="*/ 36933 h 583780"/>
                <a:gd name="connsiteX216" fmla="*/ 258532 w 784828"/>
                <a:gd name="connsiteY216" fmla="*/ 35087 h 583780"/>
                <a:gd name="connsiteX217" fmla="*/ 280691 w 784828"/>
                <a:gd name="connsiteY217" fmla="*/ 33240 h 583780"/>
                <a:gd name="connsiteX218" fmla="*/ 306545 w 784828"/>
                <a:gd name="connsiteY218" fmla="*/ 25853 h 583780"/>
                <a:gd name="connsiteX219" fmla="*/ 319471 w 784828"/>
                <a:gd name="connsiteY219" fmla="*/ 20313 h 583780"/>
                <a:gd name="connsiteX220" fmla="*/ 334244 w 784828"/>
                <a:gd name="connsiteY220" fmla="*/ 16620 h 583780"/>
                <a:gd name="connsiteX221" fmla="*/ 347171 w 784828"/>
                <a:gd name="connsiteY221" fmla="*/ 7387 h 583780"/>
                <a:gd name="connsiteX222" fmla="*/ 356404 w 784828"/>
                <a:gd name="connsiteY222" fmla="*/ 0 h 583780"/>
                <a:gd name="connsiteX0" fmla="*/ 356404 w 784828"/>
                <a:gd name="connsiteY0" fmla="*/ 0 h 583780"/>
                <a:gd name="connsiteX1" fmla="*/ 360097 w 784828"/>
                <a:gd name="connsiteY1" fmla="*/ 0 h 583780"/>
                <a:gd name="connsiteX2" fmla="*/ 367484 w 784828"/>
                <a:gd name="connsiteY2" fmla="*/ 0 h 583780"/>
                <a:gd name="connsiteX3" fmla="*/ 376717 w 784828"/>
                <a:gd name="connsiteY3" fmla="*/ 3694 h 583780"/>
                <a:gd name="connsiteX4" fmla="*/ 384104 w 784828"/>
                <a:gd name="connsiteY4" fmla="*/ 7387 h 583780"/>
                <a:gd name="connsiteX5" fmla="*/ 395184 w 784828"/>
                <a:gd name="connsiteY5" fmla="*/ 9234 h 583780"/>
                <a:gd name="connsiteX6" fmla="*/ 404417 w 784828"/>
                <a:gd name="connsiteY6" fmla="*/ 7387 h 583780"/>
                <a:gd name="connsiteX7" fmla="*/ 411804 w 784828"/>
                <a:gd name="connsiteY7" fmla="*/ 3694 h 583780"/>
                <a:gd name="connsiteX8" fmla="*/ 417344 w 784828"/>
                <a:gd name="connsiteY8" fmla="*/ 1847 h 583780"/>
                <a:gd name="connsiteX9" fmla="*/ 424730 w 784828"/>
                <a:gd name="connsiteY9" fmla="*/ 0 h 583780"/>
                <a:gd name="connsiteX10" fmla="*/ 430270 w 784828"/>
                <a:gd name="connsiteY10" fmla="*/ 0 h 583780"/>
                <a:gd name="connsiteX11" fmla="*/ 435810 w 784828"/>
                <a:gd name="connsiteY11" fmla="*/ 1847 h 583780"/>
                <a:gd name="connsiteX12" fmla="*/ 443197 w 784828"/>
                <a:gd name="connsiteY12" fmla="*/ 9234 h 583780"/>
                <a:gd name="connsiteX13" fmla="*/ 445043 w 784828"/>
                <a:gd name="connsiteY13" fmla="*/ 11080 h 583780"/>
                <a:gd name="connsiteX14" fmla="*/ 456123 w 784828"/>
                <a:gd name="connsiteY14" fmla="*/ 18467 h 583780"/>
                <a:gd name="connsiteX15" fmla="*/ 467203 w 784828"/>
                <a:gd name="connsiteY15" fmla="*/ 25853 h 583780"/>
                <a:gd name="connsiteX16" fmla="*/ 472743 w 784828"/>
                <a:gd name="connsiteY16" fmla="*/ 27700 h 583780"/>
                <a:gd name="connsiteX17" fmla="*/ 480130 w 784828"/>
                <a:gd name="connsiteY17" fmla="*/ 25853 h 583780"/>
                <a:gd name="connsiteX18" fmla="*/ 487517 w 784828"/>
                <a:gd name="connsiteY18" fmla="*/ 24007 h 583780"/>
                <a:gd name="connsiteX19" fmla="*/ 496750 w 784828"/>
                <a:gd name="connsiteY19" fmla="*/ 20313 h 583780"/>
                <a:gd name="connsiteX20" fmla="*/ 504136 w 784828"/>
                <a:gd name="connsiteY20" fmla="*/ 16620 h 583780"/>
                <a:gd name="connsiteX21" fmla="*/ 505983 w 784828"/>
                <a:gd name="connsiteY21" fmla="*/ 16620 h 583780"/>
                <a:gd name="connsiteX22" fmla="*/ 509676 w 784828"/>
                <a:gd name="connsiteY22" fmla="*/ 18467 h 583780"/>
                <a:gd name="connsiteX23" fmla="*/ 511523 w 784828"/>
                <a:gd name="connsiteY23" fmla="*/ 24007 h 583780"/>
                <a:gd name="connsiteX24" fmla="*/ 513370 w 784828"/>
                <a:gd name="connsiteY24" fmla="*/ 29547 h 583780"/>
                <a:gd name="connsiteX25" fmla="*/ 511523 w 784828"/>
                <a:gd name="connsiteY25" fmla="*/ 36933 h 583780"/>
                <a:gd name="connsiteX26" fmla="*/ 511523 w 784828"/>
                <a:gd name="connsiteY26" fmla="*/ 42473 h 583780"/>
                <a:gd name="connsiteX27" fmla="*/ 509676 w 784828"/>
                <a:gd name="connsiteY27" fmla="*/ 46167 h 583780"/>
                <a:gd name="connsiteX28" fmla="*/ 505983 w 784828"/>
                <a:gd name="connsiteY28" fmla="*/ 62787 h 583780"/>
                <a:gd name="connsiteX29" fmla="*/ 505983 w 784828"/>
                <a:gd name="connsiteY29" fmla="*/ 72020 h 583780"/>
                <a:gd name="connsiteX30" fmla="*/ 509676 w 784828"/>
                <a:gd name="connsiteY30" fmla="*/ 81253 h 583780"/>
                <a:gd name="connsiteX31" fmla="*/ 513370 w 784828"/>
                <a:gd name="connsiteY31" fmla="*/ 88640 h 583780"/>
                <a:gd name="connsiteX32" fmla="*/ 520756 w 784828"/>
                <a:gd name="connsiteY32" fmla="*/ 96026 h 583780"/>
                <a:gd name="connsiteX33" fmla="*/ 522603 w 784828"/>
                <a:gd name="connsiteY33" fmla="*/ 97873 h 583780"/>
                <a:gd name="connsiteX34" fmla="*/ 524450 w 784828"/>
                <a:gd name="connsiteY34" fmla="*/ 103413 h 583780"/>
                <a:gd name="connsiteX35" fmla="*/ 528143 w 784828"/>
                <a:gd name="connsiteY35" fmla="*/ 112646 h 583780"/>
                <a:gd name="connsiteX36" fmla="*/ 528143 w 784828"/>
                <a:gd name="connsiteY36" fmla="*/ 123726 h 583780"/>
                <a:gd name="connsiteX37" fmla="*/ 528143 w 784828"/>
                <a:gd name="connsiteY37" fmla="*/ 134806 h 583780"/>
                <a:gd name="connsiteX38" fmla="*/ 529990 w 784828"/>
                <a:gd name="connsiteY38" fmla="*/ 145886 h 583780"/>
                <a:gd name="connsiteX39" fmla="*/ 535529 w 784828"/>
                <a:gd name="connsiteY39" fmla="*/ 156966 h 583780"/>
                <a:gd name="connsiteX40" fmla="*/ 541069 w 784828"/>
                <a:gd name="connsiteY40" fmla="*/ 162506 h 583780"/>
                <a:gd name="connsiteX41" fmla="*/ 546609 w 784828"/>
                <a:gd name="connsiteY41" fmla="*/ 164353 h 583780"/>
                <a:gd name="connsiteX42" fmla="*/ 544763 w 784828"/>
                <a:gd name="connsiteY42" fmla="*/ 214212 h 583780"/>
                <a:gd name="connsiteX43" fmla="*/ 544763 w 784828"/>
                <a:gd name="connsiteY43" fmla="*/ 223446 h 583780"/>
                <a:gd name="connsiteX44" fmla="*/ 541069 w 784828"/>
                <a:gd name="connsiteY44" fmla="*/ 247452 h 583780"/>
                <a:gd name="connsiteX45" fmla="*/ 539223 w 784828"/>
                <a:gd name="connsiteY45" fmla="*/ 264072 h 583780"/>
                <a:gd name="connsiteX46" fmla="*/ 541069 w 784828"/>
                <a:gd name="connsiteY46" fmla="*/ 276999 h 583780"/>
                <a:gd name="connsiteX47" fmla="*/ 544763 w 784828"/>
                <a:gd name="connsiteY47" fmla="*/ 284385 h 583780"/>
                <a:gd name="connsiteX48" fmla="*/ 548456 w 784828"/>
                <a:gd name="connsiteY48" fmla="*/ 286232 h 583780"/>
                <a:gd name="connsiteX49" fmla="*/ 553996 w 784828"/>
                <a:gd name="connsiteY49" fmla="*/ 291772 h 583780"/>
                <a:gd name="connsiteX50" fmla="*/ 561383 w 784828"/>
                <a:gd name="connsiteY50" fmla="*/ 291772 h 583780"/>
                <a:gd name="connsiteX51" fmla="*/ 578003 w 784828"/>
                <a:gd name="connsiteY51" fmla="*/ 291772 h 583780"/>
                <a:gd name="connsiteX52" fmla="*/ 596469 w 784828"/>
                <a:gd name="connsiteY52" fmla="*/ 284385 h 583780"/>
                <a:gd name="connsiteX53" fmla="*/ 616782 w 784828"/>
                <a:gd name="connsiteY53" fmla="*/ 276999 h 583780"/>
                <a:gd name="connsiteX54" fmla="*/ 629709 w 784828"/>
                <a:gd name="connsiteY54" fmla="*/ 271459 h 583780"/>
                <a:gd name="connsiteX55" fmla="*/ 638942 w 784828"/>
                <a:gd name="connsiteY55" fmla="*/ 264072 h 583780"/>
                <a:gd name="connsiteX56" fmla="*/ 657409 w 784828"/>
                <a:gd name="connsiteY56" fmla="*/ 247452 h 583780"/>
                <a:gd name="connsiteX57" fmla="*/ 668489 w 784828"/>
                <a:gd name="connsiteY57" fmla="*/ 238219 h 583780"/>
                <a:gd name="connsiteX58" fmla="*/ 681415 w 784828"/>
                <a:gd name="connsiteY58" fmla="*/ 228986 h 583780"/>
                <a:gd name="connsiteX59" fmla="*/ 694342 w 784828"/>
                <a:gd name="connsiteY59" fmla="*/ 221599 h 583780"/>
                <a:gd name="connsiteX60" fmla="*/ 709115 w 784828"/>
                <a:gd name="connsiteY60" fmla="*/ 214212 h 583780"/>
                <a:gd name="connsiteX61" fmla="*/ 723888 w 784828"/>
                <a:gd name="connsiteY61" fmla="*/ 212366 h 583780"/>
                <a:gd name="connsiteX62" fmla="*/ 733121 w 784828"/>
                <a:gd name="connsiteY62" fmla="*/ 208672 h 583780"/>
                <a:gd name="connsiteX63" fmla="*/ 736815 w 784828"/>
                <a:gd name="connsiteY63" fmla="*/ 212366 h 583780"/>
                <a:gd name="connsiteX64" fmla="*/ 740508 w 784828"/>
                <a:gd name="connsiteY64" fmla="*/ 212366 h 583780"/>
                <a:gd name="connsiteX65" fmla="*/ 740508 w 784828"/>
                <a:gd name="connsiteY65" fmla="*/ 214212 h 583780"/>
                <a:gd name="connsiteX66" fmla="*/ 736815 w 784828"/>
                <a:gd name="connsiteY66" fmla="*/ 221599 h 583780"/>
                <a:gd name="connsiteX67" fmla="*/ 733121 w 784828"/>
                <a:gd name="connsiteY67" fmla="*/ 228986 h 583780"/>
                <a:gd name="connsiteX68" fmla="*/ 727581 w 784828"/>
                <a:gd name="connsiteY68" fmla="*/ 240066 h 583780"/>
                <a:gd name="connsiteX69" fmla="*/ 727581 w 784828"/>
                <a:gd name="connsiteY69" fmla="*/ 251145 h 583780"/>
                <a:gd name="connsiteX70" fmla="*/ 727581 w 784828"/>
                <a:gd name="connsiteY70" fmla="*/ 260379 h 583780"/>
                <a:gd name="connsiteX71" fmla="*/ 733121 w 784828"/>
                <a:gd name="connsiteY71" fmla="*/ 271459 h 583780"/>
                <a:gd name="connsiteX72" fmla="*/ 736815 w 784828"/>
                <a:gd name="connsiteY72" fmla="*/ 275152 h 583780"/>
                <a:gd name="connsiteX73" fmla="*/ 742355 w 784828"/>
                <a:gd name="connsiteY73" fmla="*/ 276999 h 583780"/>
                <a:gd name="connsiteX74" fmla="*/ 749741 w 784828"/>
                <a:gd name="connsiteY74" fmla="*/ 280692 h 583780"/>
                <a:gd name="connsiteX75" fmla="*/ 758975 w 784828"/>
                <a:gd name="connsiteY75" fmla="*/ 282539 h 583780"/>
                <a:gd name="connsiteX76" fmla="*/ 760821 w 784828"/>
                <a:gd name="connsiteY76" fmla="*/ 280692 h 583780"/>
                <a:gd name="connsiteX77" fmla="*/ 768208 w 784828"/>
                <a:gd name="connsiteY77" fmla="*/ 280692 h 583780"/>
                <a:gd name="connsiteX78" fmla="*/ 770054 w 784828"/>
                <a:gd name="connsiteY78" fmla="*/ 282539 h 583780"/>
                <a:gd name="connsiteX79" fmla="*/ 770054 w 784828"/>
                <a:gd name="connsiteY79" fmla="*/ 284385 h 583780"/>
                <a:gd name="connsiteX80" fmla="*/ 768208 w 784828"/>
                <a:gd name="connsiteY80" fmla="*/ 286232 h 583780"/>
                <a:gd name="connsiteX81" fmla="*/ 760821 w 784828"/>
                <a:gd name="connsiteY81" fmla="*/ 289925 h 583780"/>
                <a:gd name="connsiteX82" fmla="*/ 751588 w 784828"/>
                <a:gd name="connsiteY82" fmla="*/ 291772 h 583780"/>
                <a:gd name="connsiteX83" fmla="*/ 740508 w 784828"/>
                <a:gd name="connsiteY83" fmla="*/ 293619 h 583780"/>
                <a:gd name="connsiteX84" fmla="*/ 729428 w 784828"/>
                <a:gd name="connsiteY84" fmla="*/ 299159 h 583780"/>
                <a:gd name="connsiteX85" fmla="*/ 725735 w 784828"/>
                <a:gd name="connsiteY85" fmla="*/ 301005 h 583780"/>
                <a:gd name="connsiteX86" fmla="*/ 720195 w 784828"/>
                <a:gd name="connsiteY86" fmla="*/ 306545 h 583780"/>
                <a:gd name="connsiteX87" fmla="*/ 718348 w 784828"/>
                <a:gd name="connsiteY87" fmla="*/ 312085 h 583780"/>
                <a:gd name="connsiteX88" fmla="*/ 718348 w 784828"/>
                <a:gd name="connsiteY88" fmla="*/ 319472 h 583780"/>
                <a:gd name="connsiteX89" fmla="*/ 720195 w 784828"/>
                <a:gd name="connsiteY89" fmla="*/ 326858 h 583780"/>
                <a:gd name="connsiteX90" fmla="*/ 725735 w 784828"/>
                <a:gd name="connsiteY90" fmla="*/ 334245 h 583780"/>
                <a:gd name="connsiteX91" fmla="*/ 733121 w 784828"/>
                <a:gd name="connsiteY91" fmla="*/ 339785 h 583780"/>
                <a:gd name="connsiteX92" fmla="*/ 740508 w 784828"/>
                <a:gd name="connsiteY92" fmla="*/ 343478 h 583780"/>
                <a:gd name="connsiteX93" fmla="*/ 753435 w 784828"/>
                <a:gd name="connsiteY93" fmla="*/ 345325 h 583780"/>
                <a:gd name="connsiteX94" fmla="*/ 768208 w 784828"/>
                <a:gd name="connsiteY94" fmla="*/ 345325 h 583780"/>
                <a:gd name="connsiteX95" fmla="*/ 775594 w 784828"/>
                <a:gd name="connsiteY95" fmla="*/ 345325 h 583780"/>
                <a:gd name="connsiteX96" fmla="*/ 779288 w 784828"/>
                <a:gd name="connsiteY96" fmla="*/ 374871 h 583780"/>
                <a:gd name="connsiteX97" fmla="*/ 782981 w 784828"/>
                <a:gd name="connsiteY97" fmla="*/ 387798 h 583780"/>
                <a:gd name="connsiteX98" fmla="*/ 784828 w 784828"/>
                <a:gd name="connsiteY98" fmla="*/ 397031 h 583780"/>
                <a:gd name="connsiteX99" fmla="*/ 782981 w 784828"/>
                <a:gd name="connsiteY99" fmla="*/ 404418 h 583780"/>
                <a:gd name="connsiteX100" fmla="*/ 777441 w 784828"/>
                <a:gd name="connsiteY100" fmla="*/ 411805 h 583780"/>
                <a:gd name="connsiteX101" fmla="*/ 768208 w 784828"/>
                <a:gd name="connsiteY101" fmla="*/ 417345 h 583780"/>
                <a:gd name="connsiteX102" fmla="*/ 755281 w 784828"/>
                <a:gd name="connsiteY102" fmla="*/ 422884 h 583780"/>
                <a:gd name="connsiteX103" fmla="*/ 742355 w 784828"/>
                <a:gd name="connsiteY103" fmla="*/ 430271 h 583780"/>
                <a:gd name="connsiteX104" fmla="*/ 716502 w 784828"/>
                <a:gd name="connsiteY104" fmla="*/ 437658 h 583780"/>
                <a:gd name="connsiteX105" fmla="*/ 710962 w 784828"/>
                <a:gd name="connsiteY105" fmla="*/ 439504 h 583780"/>
                <a:gd name="connsiteX106" fmla="*/ 699882 w 784828"/>
                <a:gd name="connsiteY106" fmla="*/ 445044 h 583780"/>
                <a:gd name="connsiteX107" fmla="*/ 690648 w 784828"/>
                <a:gd name="connsiteY107" fmla="*/ 448738 h 583780"/>
                <a:gd name="connsiteX108" fmla="*/ 683262 w 784828"/>
                <a:gd name="connsiteY108" fmla="*/ 448738 h 583780"/>
                <a:gd name="connsiteX109" fmla="*/ 677722 w 784828"/>
                <a:gd name="connsiteY109" fmla="*/ 446891 h 583780"/>
                <a:gd name="connsiteX110" fmla="*/ 674029 w 784828"/>
                <a:gd name="connsiteY110" fmla="*/ 445044 h 583780"/>
                <a:gd name="connsiteX111" fmla="*/ 666642 w 784828"/>
                <a:gd name="connsiteY111" fmla="*/ 443198 h 583780"/>
                <a:gd name="connsiteX112" fmla="*/ 657409 w 784828"/>
                <a:gd name="connsiteY112" fmla="*/ 439504 h 583780"/>
                <a:gd name="connsiteX113" fmla="*/ 650022 w 784828"/>
                <a:gd name="connsiteY113" fmla="*/ 443198 h 583780"/>
                <a:gd name="connsiteX114" fmla="*/ 642635 w 784828"/>
                <a:gd name="connsiteY114" fmla="*/ 445044 h 583780"/>
                <a:gd name="connsiteX115" fmla="*/ 638942 w 784828"/>
                <a:gd name="connsiteY115" fmla="*/ 446891 h 583780"/>
                <a:gd name="connsiteX116" fmla="*/ 633402 w 784828"/>
                <a:gd name="connsiteY116" fmla="*/ 454278 h 583780"/>
                <a:gd name="connsiteX117" fmla="*/ 631556 w 784828"/>
                <a:gd name="connsiteY117" fmla="*/ 461664 h 583780"/>
                <a:gd name="connsiteX118" fmla="*/ 629709 w 784828"/>
                <a:gd name="connsiteY118" fmla="*/ 470898 h 583780"/>
                <a:gd name="connsiteX119" fmla="*/ 629709 w 784828"/>
                <a:gd name="connsiteY119" fmla="*/ 480131 h 583780"/>
                <a:gd name="connsiteX120" fmla="*/ 631556 w 784828"/>
                <a:gd name="connsiteY120" fmla="*/ 498597 h 583780"/>
                <a:gd name="connsiteX121" fmla="*/ 633402 w 784828"/>
                <a:gd name="connsiteY121" fmla="*/ 515217 h 583780"/>
                <a:gd name="connsiteX122" fmla="*/ 633402 w 784828"/>
                <a:gd name="connsiteY122" fmla="*/ 522604 h 583780"/>
                <a:gd name="connsiteX123" fmla="*/ 622031 w 784828"/>
                <a:gd name="connsiteY123" fmla="*/ 544537 h 583780"/>
                <a:gd name="connsiteX124" fmla="*/ 594855 w 784828"/>
                <a:gd name="connsiteY124" fmla="*/ 579129 h 583780"/>
                <a:gd name="connsiteX125" fmla="*/ 590796 w 784828"/>
                <a:gd name="connsiteY125" fmla="*/ 583254 h 583780"/>
                <a:gd name="connsiteX126" fmla="*/ 606423 w 784828"/>
                <a:gd name="connsiteY126" fmla="*/ 541334 h 583780"/>
                <a:gd name="connsiteX127" fmla="*/ 542923 w 784828"/>
                <a:gd name="connsiteY127" fmla="*/ 500059 h 583780"/>
                <a:gd name="connsiteX128" fmla="*/ 498473 w 784828"/>
                <a:gd name="connsiteY128" fmla="*/ 509584 h 583780"/>
                <a:gd name="connsiteX129" fmla="*/ 466723 w 784828"/>
                <a:gd name="connsiteY129" fmla="*/ 509584 h 583780"/>
                <a:gd name="connsiteX130" fmla="*/ 452823 w 784828"/>
                <a:gd name="connsiteY130" fmla="*/ 474709 h 583780"/>
                <a:gd name="connsiteX131" fmla="*/ 461955 w 784828"/>
                <a:gd name="connsiteY131" fmla="*/ 501319 h 583780"/>
                <a:gd name="connsiteX132" fmla="*/ 443197 w 784828"/>
                <a:gd name="connsiteY132" fmla="*/ 459818 h 583780"/>
                <a:gd name="connsiteX133" fmla="*/ 430270 w 784828"/>
                <a:gd name="connsiteY133" fmla="*/ 443198 h 583780"/>
                <a:gd name="connsiteX134" fmla="*/ 415497 w 784828"/>
                <a:gd name="connsiteY134" fmla="*/ 426578 h 583780"/>
                <a:gd name="connsiteX135" fmla="*/ 404417 w 784828"/>
                <a:gd name="connsiteY135" fmla="*/ 421038 h 583780"/>
                <a:gd name="connsiteX136" fmla="*/ 395184 w 784828"/>
                <a:gd name="connsiteY136" fmla="*/ 417345 h 583780"/>
                <a:gd name="connsiteX137" fmla="*/ 385951 w 784828"/>
                <a:gd name="connsiteY137" fmla="*/ 417345 h 583780"/>
                <a:gd name="connsiteX138" fmla="*/ 374871 w 784828"/>
                <a:gd name="connsiteY138" fmla="*/ 417345 h 583780"/>
                <a:gd name="connsiteX139" fmla="*/ 356404 w 784828"/>
                <a:gd name="connsiteY139" fmla="*/ 421038 h 583780"/>
                <a:gd name="connsiteX140" fmla="*/ 341631 w 784828"/>
                <a:gd name="connsiteY140" fmla="*/ 422884 h 583780"/>
                <a:gd name="connsiteX141" fmla="*/ 330551 w 784828"/>
                <a:gd name="connsiteY141" fmla="*/ 426578 h 583780"/>
                <a:gd name="connsiteX142" fmla="*/ 325011 w 784828"/>
                <a:gd name="connsiteY142" fmla="*/ 422884 h 583780"/>
                <a:gd name="connsiteX143" fmla="*/ 319471 w 784828"/>
                <a:gd name="connsiteY143" fmla="*/ 421038 h 583780"/>
                <a:gd name="connsiteX144" fmla="*/ 313931 w 784828"/>
                <a:gd name="connsiteY144" fmla="*/ 413651 h 583780"/>
                <a:gd name="connsiteX145" fmla="*/ 304698 w 784828"/>
                <a:gd name="connsiteY145" fmla="*/ 402571 h 583780"/>
                <a:gd name="connsiteX146" fmla="*/ 299158 w 784828"/>
                <a:gd name="connsiteY146" fmla="*/ 397031 h 583780"/>
                <a:gd name="connsiteX147" fmla="*/ 291771 w 784828"/>
                <a:gd name="connsiteY147" fmla="*/ 393338 h 583780"/>
                <a:gd name="connsiteX148" fmla="*/ 282538 w 784828"/>
                <a:gd name="connsiteY148" fmla="*/ 387798 h 583780"/>
                <a:gd name="connsiteX149" fmla="*/ 280691 w 784828"/>
                <a:gd name="connsiteY149" fmla="*/ 380411 h 583780"/>
                <a:gd name="connsiteX150" fmla="*/ 275151 w 784828"/>
                <a:gd name="connsiteY150" fmla="*/ 374871 h 583780"/>
                <a:gd name="connsiteX151" fmla="*/ 271458 w 784828"/>
                <a:gd name="connsiteY151" fmla="*/ 361945 h 583780"/>
                <a:gd name="connsiteX152" fmla="*/ 264072 w 784828"/>
                <a:gd name="connsiteY152" fmla="*/ 352712 h 583780"/>
                <a:gd name="connsiteX153" fmla="*/ 254838 w 784828"/>
                <a:gd name="connsiteY153" fmla="*/ 343478 h 583780"/>
                <a:gd name="connsiteX154" fmla="*/ 249298 w 784828"/>
                <a:gd name="connsiteY154" fmla="*/ 341632 h 583780"/>
                <a:gd name="connsiteX155" fmla="*/ 245605 w 784828"/>
                <a:gd name="connsiteY155" fmla="*/ 336092 h 583780"/>
                <a:gd name="connsiteX156" fmla="*/ 240065 w 784828"/>
                <a:gd name="connsiteY156" fmla="*/ 332398 h 583780"/>
                <a:gd name="connsiteX157" fmla="*/ 228985 w 784828"/>
                <a:gd name="connsiteY157" fmla="*/ 323165 h 583780"/>
                <a:gd name="connsiteX158" fmla="*/ 225292 w 784828"/>
                <a:gd name="connsiteY158" fmla="*/ 317625 h 583780"/>
                <a:gd name="connsiteX159" fmla="*/ 223445 w 784828"/>
                <a:gd name="connsiteY159" fmla="*/ 312085 h 583780"/>
                <a:gd name="connsiteX160" fmla="*/ 223445 w 784828"/>
                <a:gd name="connsiteY160" fmla="*/ 310238 h 583780"/>
                <a:gd name="connsiteX161" fmla="*/ 228985 w 784828"/>
                <a:gd name="connsiteY161" fmla="*/ 306545 h 583780"/>
                <a:gd name="connsiteX162" fmla="*/ 232678 w 784828"/>
                <a:gd name="connsiteY162" fmla="*/ 299159 h 583780"/>
                <a:gd name="connsiteX163" fmla="*/ 236372 w 784828"/>
                <a:gd name="connsiteY163" fmla="*/ 289925 h 583780"/>
                <a:gd name="connsiteX164" fmla="*/ 236372 w 784828"/>
                <a:gd name="connsiteY164" fmla="*/ 276999 h 583780"/>
                <a:gd name="connsiteX165" fmla="*/ 230832 w 784828"/>
                <a:gd name="connsiteY165" fmla="*/ 265919 h 583780"/>
                <a:gd name="connsiteX166" fmla="*/ 221598 w 784828"/>
                <a:gd name="connsiteY166" fmla="*/ 256685 h 583780"/>
                <a:gd name="connsiteX167" fmla="*/ 210519 w 784828"/>
                <a:gd name="connsiteY167" fmla="*/ 251145 h 583780"/>
                <a:gd name="connsiteX168" fmla="*/ 197592 w 784828"/>
                <a:gd name="connsiteY168" fmla="*/ 249299 h 583780"/>
                <a:gd name="connsiteX169" fmla="*/ 186512 w 784828"/>
                <a:gd name="connsiteY169" fmla="*/ 247452 h 583780"/>
                <a:gd name="connsiteX170" fmla="*/ 168046 w 784828"/>
                <a:gd name="connsiteY170" fmla="*/ 245606 h 583780"/>
                <a:gd name="connsiteX171" fmla="*/ 151426 w 784828"/>
                <a:gd name="connsiteY171" fmla="*/ 241912 h 583780"/>
                <a:gd name="connsiteX172" fmla="*/ 136652 w 784828"/>
                <a:gd name="connsiteY172" fmla="*/ 234526 h 583780"/>
                <a:gd name="connsiteX173" fmla="*/ 121879 w 784828"/>
                <a:gd name="connsiteY173" fmla="*/ 225292 h 583780"/>
                <a:gd name="connsiteX174" fmla="*/ 110799 w 784828"/>
                <a:gd name="connsiteY174" fmla="*/ 212366 h 583780"/>
                <a:gd name="connsiteX175" fmla="*/ 94179 w 784828"/>
                <a:gd name="connsiteY175" fmla="*/ 195746 h 583780"/>
                <a:gd name="connsiteX176" fmla="*/ 83100 w 784828"/>
                <a:gd name="connsiteY176" fmla="*/ 188359 h 583780"/>
                <a:gd name="connsiteX177" fmla="*/ 70173 w 784828"/>
                <a:gd name="connsiteY177" fmla="*/ 180973 h 583780"/>
                <a:gd name="connsiteX178" fmla="*/ 51706 w 784828"/>
                <a:gd name="connsiteY178" fmla="*/ 177279 h 583780"/>
                <a:gd name="connsiteX179" fmla="*/ 42473 w 784828"/>
                <a:gd name="connsiteY179" fmla="*/ 173586 h 583780"/>
                <a:gd name="connsiteX180" fmla="*/ 33240 w 784828"/>
                <a:gd name="connsiteY180" fmla="*/ 173586 h 583780"/>
                <a:gd name="connsiteX181" fmla="*/ 25853 w 784828"/>
                <a:gd name="connsiteY181" fmla="*/ 177279 h 583780"/>
                <a:gd name="connsiteX182" fmla="*/ 18467 w 784828"/>
                <a:gd name="connsiteY182" fmla="*/ 179126 h 583780"/>
                <a:gd name="connsiteX183" fmla="*/ 11080 w 784828"/>
                <a:gd name="connsiteY183" fmla="*/ 180973 h 583780"/>
                <a:gd name="connsiteX184" fmla="*/ 7387 w 784828"/>
                <a:gd name="connsiteY184" fmla="*/ 180973 h 583780"/>
                <a:gd name="connsiteX185" fmla="*/ 5540 w 784828"/>
                <a:gd name="connsiteY185" fmla="*/ 179126 h 583780"/>
                <a:gd name="connsiteX186" fmla="*/ 1847 w 784828"/>
                <a:gd name="connsiteY186" fmla="*/ 173586 h 583780"/>
                <a:gd name="connsiteX187" fmla="*/ 0 w 784828"/>
                <a:gd name="connsiteY187" fmla="*/ 160659 h 583780"/>
                <a:gd name="connsiteX188" fmla="*/ 9233 w 784828"/>
                <a:gd name="connsiteY188" fmla="*/ 155119 h 583780"/>
                <a:gd name="connsiteX189" fmla="*/ 18467 w 784828"/>
                <a:gd name="connsiteY189" fmla="*/ 149579 h 583780"/>
                <a:gd name="connsiteX190" fmla="*/ 25853 w 784828"/>
                <a:gd name="connsiteY190" fmla="*/ 147733 h 583780"/>
                <a:gd name="connsiteX191" fmla="*/ 33240 w 784828"/>
                <a:gd name="connsiteY191" fmla="*/ 147733 h 583780"/>
                <a:gd name="connsiteX192" fmla="*/ 48013 w 784828"/>
                <a:gd name="connsiteY192" fmla="*/ 155119 h 583780"/>
                <a:gd name="connsiteX193" fmla="*/ 49860 w 784828"/>
                <a:gd name="connsiteY193" fmla="*/ 155119 h 583780"/>
                <a:gd name="connsiteX194" fmla="*/ 62786 w 784828"/>
                <a:gd name="connsiteY194" fmla="*/ 162506 h 583780"/>
                <a:gd name="connsiteX195" fmla="*/ 83100 w 784828"/>
                <a:gd name="connsiteY195" fmla="*/ 162506 h 583780"/>
                <a:gd name="connsiteX196" fmla="*/ 99719 w 784828"/>
                <a:gd name="connsiteY196" fmla="*/ 160659 h 583780"/>
                <a:gd name="connsiteX197" fmla="*/ 116339 w 784828"/>
                <a:gd name="connsiteY197" fmla="*/ 155119 h 583780"/>
                <a:gd name="connsiteX198" fmla="*/ 127419 w 784828"/>
                <a:gd name="connsiteY198" fmla="*/ 149579 h 583780"/>
                <a:gd name="connsiteX199" fmla="*/ 134806 w 784828"/>
                <a:gd name="connsiteY199" fmla="*/ 140346 h 583780"/>
                <a:gd name="connsiteX200" fmla="*/ 142192 w 784828"/>
                <a:gd name="connsiteY200" fmla="*/ 134806 h 583780"/>
                <a:gd name="connsiteX201" fmla="*/ 144039 w 784828"/>
                <a:gd name="connsiteY201" fmla="*/ 121880 h 583780"/>
                <a:gd name="connsiteX202" fmla="*/ 145886 w 784828"/>
                <a:gd name="connsiteY202" fmla="*/ 114493 h 583780"/>
                <a:gd name="connsiteX203" fmla="*/ 144039 w 784828"/>
                <a:gd name="connsiteY203" fmla="*/ 108953 h 583780"/>
                <a:gd name="connsiteX204" fmla="*/ 138499 w 784828"/>
                <a:gd name="connsiteY204" fmla="*/ 96026 h 583780"/>
                <a:gd name="connsiteX205" fmla="*/ 134806 w 784828"/>
                <a:gd name="connsiteY205" fmla="*/ 92333 h 583780"/>
                <a:gd name="connsiteX206" fmla="*/ 134806 w 784828"/>
                <a:gd name="connsiteY206" fmla="*/ 86793 h 583780"/>
                <a:gd name="connsiteX207" fmla="*/ 134806 w 784828"/>
                <a:gd name="connsiteY207" fmla="*/ 81253 h 583780"/>
                <a:gd name="connsiteX208" fmla="*/ 138499 w 784828"/>
                <a:gd name="connsiteY208" fmla="*/ 79406 h 583780"/>
                <a:gd name="connsiteX209" fmla="*/ 153272 w 784828"/>
                <a:gd name="connsiteY209" fmla="*/ 75713 h 583780"/>
                <a:gd name="connsiteX210" fmla="*/ 164352 w 784828"/>
                <a:gd name="connsiteY210" fmla="*/ 70173 h 583780"/>
                <a:gd name="connsiteX211" fmla="*/ 188359 w 784828"/>
                <a:gd name="connsiteY211" fmla="*/ 59093 h 583780"/>
                <a:gd name="connsiteX212" fmla="*/ 203132 w 784828"/>
                <a:gd name="connsiteY212" fmla="*/ 51707 h 583780"/>
                <a:gd name="connsiteX213" fmla="*/ 216059 w 784828"/>
                <a:gd name="connsiteY213" fmla="*/ 44320 h 583780"/>
                <a:gd name="connsiteX214" fmla="*/ 232678 w 784828"/>
                <a:gd name="connsiteY214" fmla="*/ 42473 h 583780"/>
                <a:gd name="connsiteX215" fmla="*/ 252992 w 784828"/>
                <a:gd name="connsiteY215" fmla="*/ 36933 h 583780"/>
                <a:gd name="connsiteX216" fmla="*/ 258532 w 784828"/>
                <a:gd name="connsiteY216" fmla="*/ 35087 h 583780"/>
                <a:gd name="connsiteX217" fmla="*/ 280691 w 784828"/>
                <a:gd name="connsiteY217" fmla="*/ 33240 h 583780"/>
                <a:gd name="connsiteX218" fmla="*/ 306545 w 784828"/>
                <a:gd name="connsiteY218" fmla="*/ 25853 h 583780"/>
                <a:gd name="connsiteX219" fmla="*/ 319471 w 784828"/>
                <a:gd name="connsiteY219" fmla="*/ 20313 h 583780"/>
                <a:gd name="connsiteX220" fmla="*/ 334244 w 784828"/>
                <a:gd name="connsiteY220" fmla="*/ 16620 h 583780"/>
                <a:gd name="connsiteX221" fmla="*/ 347171 w 784828"/>
                <a:gd name="connsiteY221" fmla="*/ 7387 h 583780"/>
                <a:gd name="connsiteX222" fmla="*/ 356404 w 784828"/>
                <a:gd name="connsiteY222" fmla="*/ 0 h 583780"/>
                <a:gd name="connsiteX0" fmla="*/ 356404 w 784828"/>
                <a:gd name="connsiteY0" fmla="*/ 0 h 583780"/>
                <a:gd name="connsiteX1" fmla="*/ 360097 w 784828"/>
                <a:gd name="connsiteY1" fmla="*/ 0 h 583780"/>
                <a:gd name="connsiteX2" fmla="*/ 367484 w 784828"/>
                <a:gd name="connsiteY2" fmla="*/ 0 h 583780"/>
                <a:gd name="connsiteX3" fmla="*/ 376717 w 784828"/>
                <a:gd name="connsiteY3" fmla="*/ 3694 h 583780"/>
                <a:gd name="connsiteX4" fmla="*/ 384104 w 784828"/>
                <a:gd name="connsiteY4" fmla="*/ 7387 h 583780"/>
                <a:gd name="connsiteX5" fmla="*/ 395184 w 784828"/>
                <a:gd name="connsiteY5" fmla="*/ 9234 h 583780"/>
                <a:gd name="connsiteX6" fmla="*/ 404417 w 784828"/>
                <a:gd name="connsiteY6" fmla="*/ 7387 h 583780"/>
                <a:gd name="connsiteX7" fmla="*/ 411804 w 784828"/>
                <a:gd name="connsiteY7" fmla="*/ 3694 h 583780"/>
                <a:gd name="connsiteX8" fmla="*/ 417344 w 784828"/>
                <a:gd name="connsiteY8" fmla="*/ 1847 h 583780"/>
                <a:gd name="connsiteX9" fmla="*/ 424730 w 784828"/>
                <a:gd name="connsiteY9" fmla="*/ 0 h 583780"/>
                <a:gd name="connsiteX10" fmla="*/ 430270 w 784828"/>
                <a:gd name="connsiteY10" fmla="*/ 0 h 583780"/>
                <a:gd name="connsiteX11" fmla="*/ 435810 w 784828"/>
                <a:gd name="connsiteY11" fmla="*/ 1847 h 583780"/>
                <a:gd name="connsiteX12" fmla="*/ 443197 w 784828"/>
                <a:gd name="connsiteY12" fmla="*/ 9234 h 583780"/>
                <a:gd name="connsiteX13" fmla="*/ 445043 w 784828"/>
                <a:gd name="connsiteY13" fmla="*/ 11080 h 583780"/>
                <a:gd name="connsiteX14" fmla="*/ 456123 w 784828"/>
                <a:gd name="connsiteY14" fmla="*/ 18467 h 583780"/>
                <a:gd name="connsiteX15" fmla="*/ 467203 w 784828"/>
                <a:gd name="connsiteY15" fmla="*/ 25853 h 583780"/>
                <a:gd name="connsiteX16" fmla="*/ 472743 w 784828"/>
                <a:gd name="connsiteY16" fmla="*/ 27700 h 583780"/>
                <a:gd name="connsiteX17" fmla="*/ 480130 w 784828"/>
                <a:gd name="connsiteY17" fmla="*/ 25853 h 583780"/>
                <a:gd name="connsiteX18" fmla="*/ 487517 w 784828"/>
                <a:gd name="connsiteY18" fmla="*/ 24007 h 583780"/>
                <a:gd name="connsiteX19" fmla="*/ 496750 w 784828"/>
                <a:gd name="connsiteY19" fmla="*/ 20313 h 583780"/>
                <a:gd name="connsiteX20" fmla="*/ 504136 w 784828"/>
                <a:gd name="connsiteY20" fmla="*/ 16620 h 583780"/>
                <a:gd name="connsiteX21" fmla="*/ 505983 w 784828"/>
                <a:gd name="connsiteY21" fmla="*/ 16620 h 583780"/>
                <a:gd name="connsiteX22" fmla="*/ 509676 w 784828"/>
                <a:gd name="connsiteY22" fmla="*/ 18467 h 583780"/>
                <a:gd name="connsiteX23" fmla="*/ 511523 w 784828"/>
                <a:gd name="connsiteY23" fmla="*/ 24007 h 583780"/>
                <a:gd name="connsiteX24" fmla="*/ 513370 w 784828"/>
                <a:gd name="connsiteY24" fmla="*/ 29547 h 583780"/>
                <a:gd name="connsiteX25" fmla="*/ 511523 w 784828"/>
                <a:gd name="connsiteY25" fmla="*/ 36933 h 583780"/>
                <a:gd name="connsiteX26" fmla="*/ 511523 w 784828"/>
                <a:gd name="connsiteY26" fmla="*/ 42473 h 583780"/>
                <a:gd name="connsiteX27" fmla="*/ 509676 w 784828"/>
                <a:gd name="connsiteY27" fmla="*/ 46167 h 583780"/>
                <a:gd name="connsiteX28" fmla="*/ 505983 w 784828"/>
                <a:gd name="connsiteY28" fmla="*/ 62787 h 583780"/>
                <a:gd name="connsiteX29" fmla="*/ 505983 w 784828"/>
                <a:gd name="connsiteY29" fmla="*/ 72020 h 583780"/>
                <a:gd name="connsiteX30" fmla="*/ 509676 w 784828"/>
                <a:gd name="connsiteY30" fmla="*/ 81253 h 583780"/>
                <a:gd name="connsiteX31" fmla="*/ 513370 w 784828"/>
                <a:gd name="connsiteY31" fmla="*/ 88640 h 583780"/>
                <a:gd name="connsiteX32" fmla="*/ 520756 w 784828"/>
                <a:gd name="connsiteY32" fmla="*/ 96026 h 583780"/>
                <a:gd name="connsiteX33" fmla="*/ 522603 w 784828"/>
                <a:gd name="connsiteY33" fmla="*/ 97873 h 583780"/>
                <a:gd name="connsiteX34" fmla="*/ 524450 w 784828"/>
                <a:gd name="connsiteY34" fmla="*/ 103413 h 583780"/>
                <a:gd name="connsiteX35" fmla="*/ 528143 w 784828"/>
                <a:gd name="connsiteY35" fmla="*/ 112646 h 583780"/>
                <a:gd name="connsiteX36" fmla="*/ 528143 w 784828"/>
                <a:gd name="connsiteY36" fmla="*/ 123726 h 583780"/>
                <a:gd name="connsiteX37" fmla="*/ 528143 w 784828"/>
                <a:gd name="connsiteY37" fmla="*/ 134806 h 583780"/>
                <a:gd name="connsiteX38" fmla="*/ 529990 w 784828"/>
                <a:gd name="connsiteY38" fmla="*/ 145886 h 583780"/>
                <a:gd name="connsiteX39" fmla="*/ 535529 w 784828"/>
                <a:gd name="connsiteY39" fmla="*/ 156966 h 583780"/>
                <a:gd name="connsiteX40" fmla="*/ 541069 w 784828"/>
                <a:gd name="connsiteY40" fmla="*/ 162506 h 583780"/>
                <a:gd name="connsiteX41" fmla="*/ 546609 w 784828"/>
                <a:gd name="connsiteY41" fmla="*/ 164353 h 583780"/>
                <a:gd name="connsiteX42" fmla="*/ 544763 w 784828"/>
                <a:gd name="connsiteY42" fmla="*/ 214212 h 583780"/>
                <a:gd name="connsiteX43" fmla="*/ 544763 w 784828"/>
                <a:gd name="connsiteY43" fmla="*/ 223446 h 583780"/>
                <a:gd name="connsiteX44" fmla="*/ 541069 w 784828"/>
                <a:gd name="connsiteY44" fmla="*/ 247452 h 583780"/>
                <a:gd name="connsiteX45" fmla="*/ 539223 w 784828"/>
                <a:gd name="connsiteY45" fmla="*/ 264072 h 583780"/>
                <a:gd name="connsiteX46" fmla="*/ 541069 w 784828"/>
                <a:gd name="connsiteY46" fmla="*/ 276999 h 583780"/>
                <a:gd name="connsiteX47" fmla="*/ 544763 w 784828"/>
                <a:gd name="connsiteY47" fmla="*/ 284385 h 583780"/>
                <a:gd name="connsiteX48" fmla="*/ 548456 w 784828"/>
                <a:gd name="connsiteY48" fmla="*/ 286232 h 583780"/>
                <a:gd name="connsiteX49" fmla="*/ 553996 w 784828"/>
                <a:gd name="connsiteY49" fmla="*/ 291772 h 583780"/>
                <a:gd name="connsiteX50" fmla="*/ 561383 w 784828"/>
                <a:gd name="connsiteY50" fmla="*/ 291772 h 583780"/>
                <a:gd name="connsiteX51" fmla="*/ 578003 w 784828"/>
                <a:gd name="connsiteY51" fmla="*/ 291772 h 583780"/>
                <a:gd name="connsiteX52" fmla="*/ 596469 w 784828"/>
                <a:gd name="connsiteY52" fmla="*/ 284385 h 583780"/>
                <a:gd name="connsiteX53" fmla="*/ 616782 w 784828"/>
                <a:gd name="connsiteY53" fmla="*/ 276999 h 583780"/>
                <a:gd name="connsiteX54" fmla="*/ 629709 w 784828"/>
                <a:gd name="connsiteY54" fmla="*/ 271459 h 583780"/>
                <a:gd name="connsiteX55" fmla="*/ 638942 w 784828"/>
                <a:gd name="connsiteY55" fmla="*/ 264072 h 583780"/>
                <a:gd name="connsiteX56" fmla="*/ 657409 w 784828"/>
                <a:gd name="connsiteY56" fmla="*/ 247452 h 583780"/>
                <a:gd name="connsiteX57" fmla="*/ 668489 w 784828"/>
                <a:gd name="connsiteY57" fmla="*/ 238219 h 583780"/>
                <a:gd name="connsiteX58" fmla="*/ 681415 w 784828"/>
                <a:gd name="connsiteY58" fmla="*/ 228986 h 583780"/>
                <a:gd name="connsiteX59" fmla="*/ 694342 w 784828"/>
                <a:gd name="connsiteY59" fmla="*/ 221599 h 583780"/>
                <a:gd name="connsiteX60" fmla="*/ 709115 w 784828"/>
                <a:gd name="connsiteY60" fmla="*/ 214212 h 583780"/>
                <a:gd name="connsiteX61" fmla="*/ 723888 w 784828"/>
                <a:gd name="connsiteY61" fmla="*/ 212366 h 583780"/>
                <a:gd name="connsiteX62" fmla="*/ 733121 w 784828"/>
                <a:gd name="connsiteY62" fmla="*/ 208672 h 583780"/>
                <a:gd name="connsiteX63" fmla="*/ 736815 w 784828"/>
                <a:gd name="connsiteY63" fmla="*/ 212366 h 583780"/>
                <a:gd name="connsiteX64" fmla="*/ 740508 w 784828"/>
                <a:gd name="connsiteY64" fmla="*/ 212366 h 583780"/>
                <a:gd name="connsiteX65" fmla="*/ 740508 w 784828"/>
                <a:gd name="connsiteY65" fmla="*/ 214212 h 583780"/>
                <a:gd name="connsiteX66" fmla="*/ 736815 w 784828"/>
                <a:gd name="connsiteY66" fmla="*/ 221599 h 583780"/>
                <a:gd name="connsiteX67" fmla="*/ 733121 w 784828"/>
                <a:gd name="connsiteY67" fmla="*/ 228986 h 583780"/>
                <a:gd name="connsiteX68" fmla="*/ 727581 w 784828"/>
                <a:gd name="connsiteY68" fmla="*/ 240066 h 583780"/>
                <a:gd name="connsiteX69" fmla="*/ 727581 w 784828"/>
                <a:gd name="connsiteY69" fmla="*/ 251145 h 583780"/>
                <a:gd name="connsiteX70" fmla="*/ 727581 w 784828"/>
                <a:gd name="connsiteY70" fmla="*/ 260379 h 583780"/>
                <a:gd name="connsiteX71" fmla="*/ 733121 w 784828"/>
                <a:gd name="connsiteY71" fmla="*/ 271459 h 583780"/>
                <a:gd name="connsiteX72" fmla="*/ 736815 w 784828"/>
                <a:gd name="connsiteY72" fmla="*/ 275152 h 583780"/>
                <a:gd name="connsiteX73" fmla="*/ 742355 w 784828"/>
                <a:gd name="connsiteY73" fmla="*/ 276999 h 583780"/>
                <a:gd name="connsiteX74" fmla="*/ 749741 w 784828"/>
                <a:gd name="connsiteY74" fmla="*/ 280692 h 583780"/>
                <a:gd name="connsiteX75" fmla="*/ 758975 w 784828"/>
                <a:gd name="connsiteY75" fmla="*/ 282539 h 583780"/>
                <a:gd name="connsiteX76" fmla="*/ 760821 w 784828"/>
                <a:gd name="connsiteY76" fmla="*/ 280692 h 583780"/>
                <a:gd name="connsiteX77" fmla="*/ 768208 w 784828"/>
                <a:gd name="connsiteY77" fmla="*/ 280692 h 583780"/>
                <a:gd name="connsiteX78" fmla="*/ 770054 w 784828"/>
                <a:gd name="connsiteY78" fmla="*/ 282539 h 583780"/>
                <a:gd name="connsiteX79" fmla="*/ 770054 w 784828"/>
                <a:gd name="connsiteY79" fmla="*/ 284385 h 583780"/>
                <a:gd name="connsiteX80" fmla="*/ 768208 w 784828"/>
                <a:gd name="connsiteY80" fmla="*/ 286232 h 583780"/>
                <a:gd name="connsiteX81" fmla="*/ 760821 w 784828"/>
                <a:gd name="connsiteY81" fmla="*/ 289925 h 583780"/>
                <a:gd name="connsiteX82" fmla="*/ 751588 w 784828"/>
                <a:gd name="connsiteY82" fmla="*/ 291772 h 583780"/>
                <a:gd name="connsiteX83" fmla="*/ 740508 w 784828"/>
                <a:gd name="connsiteY83" fmla="*/ 293619 h 583780"/>
                <a:gd name="connsiteX84" fmla="*/ 729428 w 784828"/>
                <a:gd name="connsiteY84" fmla="*/ 299159 h 583780"/>
                <a:gd name="connsiteX85" fmla="*/ 725735 w 784828"/>
                <a:gd name="connsiteY85" fmla="*/ 301005 h 583780"/>
                <a:gd name="connsiteX86" fmla="*/ 720195 w 784828"/>
                <a:gd name="connsiteY86" fmla="*/ 306545 h 583780"/>
                <a:gd name="connsiteX87" fmla="*/ 718348 w 784828"/>
                <a:gd name="connsiteY87" fmla="*/ 312085 h 583780"/>
                <a:gd name="connsiteX88" fmla="*/ 718348 w 784828"/>
                <a:gd name="connsiteY88" fmla="*/ 319472 h 583780"/>
                <a:gd name="connsiteX89" fmla="*/ 720195 w 784828"/>
                <a:gd name="connsiteY89" fmla="*/ 326858 h 583780"/>
                <a:gd name="connsiteX90" fmla="*/ 725735 w 784828"/>
                <a:gd name="connsiteY90" fmla="*/ 334245 h 583780"/>
                <a:gd name="connsiteX91" fmla="*/ 733121 w 784828"/>
                <a:gd name="connsiteY91" fmla="*/ 339785 h 583780"/>
                <a:gd name="connsiteX92" fmla="*/ 740508 w 784828"/>
                <a:gd name="connsiteY92" fmla="*/ 343478 h 583780"/>
                <a:gd name="connsiteX93" fmla="*/ 753435 w 784828"/>
                <a:gd name="connsiteY93" fmla="*/ 345325 h 583780"/>
                <a:gd name="connsiteX94" fmla="*/ 768208 w 784828"/>
                <a:gd name="connsiteY94" fmla="*/ 345325 h 583780"/>
                <a:gd name="connsiteX95" fmla="*/ 775594 w 784828"/>
                <a:gd name="connsiteY95" fmla="*/ 345325 h 583780"/>
                <a:gd name="connsiteX96" fmla="*/ 779288 w 784828"/>
                <a:gd name="connsiteY96" fmla="*/ 374871 h 583780"/>
                <a:gd name="connsiteX97" fmla="*/ 782981 w 784828"/>
                <a:gd name="connsiteY97" fmla="*/ 387798 h 583780"/>
                <a:gd name="connsiteX98" fmla="*/ 784828 w 784828"/>
                <a:gd name="connsiteY98" fmla="*/ 397031 h 583780"/>
                <a:gd name="connsiteX99" fmla="*/ 782981 w 784828"/>
                <a:gd name="connsiteY99" fmla="*/ 404418 h 583780"/>
                <a:gd name="connsiteX100" fmla="*/ 777441 w 784828"/>
                <a:gd name="connsiteY100" fmla="*/ 411805 h 583780"/>
                <a:gd name="connsiteX101" fmla="*/ 768208 w 784828"/>
                <a:gd name="connsiteY101" fmla="*/ 417345 h 583780"/>
                <a:gd name="connsiteX102" fmla="*/ 755281 w 784828"/>
                <a:gd name="connsiteY102" fmla="*/ 422884 h 583780"/>
                <a:gd name="connsiteX103" fmla="*/ 742355 w 784828"/>
                <a:gd name="connsiteY103" fmla="*/ 430271 h 583780"/>
                <a:gd name="connsiteX104" fmla="*/ 716502 w 784828"/>
                <a:gd name="connsiteY104" fmla="*/ 437658 h 583780"/>
                <a:gd name="connsiteX105" fmla="*/ 710962 w 784828"/>
                <a:gd name="connsiteY105" fmla="*/ 439504 h 583780"/>
                <a:gd name="connsiteX106" fmla="*/ 699882 w 784828"/>
                <a:gd name="connsiteY106" fmla="*/ 445044 h 583780"/>
                <a:gd name="connsiteX107" fmla="*/ 690648 w 784828"/>
                <a:gd name="connsiteY107" fmla="*/ 448738 h 583780"/>
                <a:gd name="connsiteX108" fmla="*/ 683262 w 784828"/>
                <a:gd name="connsiteY108" fmla="*/ 448738 h 583780"/>
                <a:gd name="connsiteX109" fmla="*/ 677722 w 784828"/>
                <a:gd name="connsiteY109" fmla="*/ 446891 h 583780"/>
                <a:gd name="connsiteX110" fmla="*/ 674029 w 784828"/>
                <a:gd name="connsiteY110" fmla="*/ 445044 h 583780"/>
                <a:gd name="connsiteX111" fmla="*/ 666642 w 784828"/>
                <a:gd name="connsiteY111" fmla="*/ 443198 h 583780"/>
                <a:gd name="connsiteX112" fmla="*/ 657409 w 784828"/>
                <a:gd name="connsiteY112" fmla="*/ 439504 h 583780"/>
                <a:gd name="connsiteX113" fmla="*/ 650022 w 784828"/>
                <a:gd name="connsiteY113" fmla="*/ 443198 h 583780"/>
                <a:gd name="connsiteX114" fmla="*/ 642635 w 784828"/>
                <a:gd name="connsiteY114" fmla="*/ 445044 h 583780"/>
                <a:gd name="connsiteX115" fmla="*/ 638942 w 784828"/>
                <a:gd name="connsiteY115" fmla="*/ 446891 h 583780"/>
                <a:gd name="connsiteX116" fmla="*/ 633402 w 784828"/>
                <a:gd name="connsiteY116" fmla="*/ 454278 h 583780"/>
                <a:gd name="connsiteX117" fmla="*/ 631556 w 784828"/>
                <a:gd name="connsiteY117" fmla="*/ 461664 h 583780"/>
                <a:gd name="connsiteX118" fmla="*/ 629709 w 784828"/>
                <a:gd name="connsiteY118" fmla="*/ 470898 h 583780"/>
                <a:gd name="connsiteX119" fmla="*/ 629709 w 784828"/>
                <a:gd name="connsiteY119" fmla="*/ 480131 h 583780"/>
                <a:gd name="connsiteX120" fmla="*/ 631556 w 784828"/>
                <a:gd name="connsiteY120" fmla="*/ 498597 h 583780"/>
                <a:gd name="connsiteX121" fmla="*/ 633402 w 784828"/>
                <a:gd name="connsiteY121" fmla="*/ 515217 h 583780"/>
                <a:gd name="connsiteX122" fmla="*/ 633402 w 784828"/>
                <a:gd name="connsiteY122" fmla="*/ 522604 h 583780"/>
                <a:gd name="connsiteX123" fmla="*/ 622031 w 784828"/>
                <a:gd name="connsiteY123" fmla="*/ 544537 h 583780"/>
                <a:gd name="connsiteX124" fmla="*/ 594855 w 784828"/>
                <a:gd name="connsiteY124" fmla="*/ 579129 h 583780"/>
                <a:gd name="connsiteX125" fmla="*/ 590796 w 784828"/>
                <a:gd name="connsiteY125" fmla="*/ 583254 h 583780"/>
                <a:gd name="connsiteX126" fmla="*/ 603248 w 784828"/>
                <a:gd name="connsiteY126" fmla="*/ 550859 h 583780"/>
                <a:gd name="connsiteX127" fmla="*/ 542923 w 784828"/>
                <a:gd name="connsiteY127" fmla="*/ 500059 h 583780"/>
                <a:gd name="connsiteX128" fmla="*/ 498473 w 784828"/>
                <a:gd name="connsiteY128" fmla="*/ 509584 h 583780"/>
                <a:gd name="connsiteX129" fmla="*/ 466723 w 784828"/>
                <a:gd name="connsiteY129" fmla="*/ 509584 h 583780"/>
                <a:gd name="connsiteX130" fmla="*/ 452823 w 784828"/>
                <a:gd name="connsiteY130" fmla="*/ 474709 h 583780"/>
                <a:gd name="connsiteX131" fmla="*/ 461955 w 784828"/>
                <a:gd name="connsiteY131" fmla="*/ 501319 h 583780"/>
                <a:gd name="connsiteX132" fmla="*/ 443197 w 784828"/>
                <a:gd name="connsiteY132" fmla="*/ 459818 h 583780"/>
                <a:gd name="connsiteX133" fmla="*/ 430270 w 784828"/>
                <a:gd name="connsiteY133" fmla="*/ 443198 h 583780"/>
                <a:gd name="connsiteX134" fmla="*/ 415497 w 784828"/>
                <a:gd name="connsiteY134" fmla="*/ 426578 h 583780"/>
                <a:gd name="connsiteX135" fmla="*/ 404417 w 784828"/>
                <a:gd name="connsiteY135" fmla="*/ 421038 h 583780"/>
                <a:gd name="connsiteX136" fmla="*/ 395184 w 784828"/>
                <a:gd name="connsiteY136" fmla="*/ 417345 h 583780"/>
                <a:gd name="connsiteX137" fmla="*/ 385951 w 784828"/>
                <a:gd name="connsiteY137" fmla="*/ 417345 h 583780"/>
                <a:gd name="connsiteX138" fmla="*/ 374871 w 784828"/>
                <a:gd name="connsiteY138" fmla="*/ 417345 h 583780"/>
                <a:gd name="connsiteX139" fmla="*/ 356404 w 784828"/>
                <a:gd name="connsiteY139" fmla="*/ 421038 h 583780"/>
                <a:gd name="connsiteX140" fmla="*/ 341631 w 784828"/>
                <a:gd name="connsiteY140" fmla="*/ 422884 h 583780"/>
                <a:gd name="connsiteX141" fmla="*/ 330551 w 784828"/>
                <a:gd name="connsiteY141" fmla="*/ 426578 h 583780"/>
                <a:gd name="connsiteX142" fmla="*/ 325011 w 784828"/>
                <a:gd name="connsiteY142" fmla="*/ 422884 h 583780"/>
                <a:gd name="connsiteX143" fmla="*/ 319471 w 784828"/>
                <a:gd name="connsiteY143" fmla="*/ 421038 h 583780"/>
                <a:gd name="connsiteX144" fmla="*/ 313931 w 784828"/>
                <a:gd name="connsiteY144" fmla="*/ 413651 h 583780"/>
                <a:gd name="connsiteX145" fmla="*/ 304698 w 784828"/>
                <a:gd name="connsiteY145" fmla="*/ 402571 h 583780"/>
                <a:gd name="connsiteX146" fmla="*/ 299158 w 784828"/>
                <a:gd name="connsiteY146" fmla="*/ 397031 h 583780"/>
                <a:gd name="connsiteX147" fmla="*/ 291771 w 784828"/>
                <a:gd name="connsiteY147" fmla="*/ 393338 h 583780"/>
                <a:gd name="connsiteX148" fmla="*/ 282538 w 784828"/>
                <a:gd name="connsiteY148" fmla="*/ 387798 h 583780"/>
                <a:gd name="connsiteX149" fmla="*/ 280691 w 784828"/>
                <a:gd name="connsiteY149" fmla="*/ 380411 h 583780"/>
                <a:gd name="connsiteX150" fmla="*/ 275151 w 784828"/>
                <a:gd name="connsiteY150" fmla="*/ 374871 h 583780"/>
                <a:gd name="connsiteX151" fmla="*/ 271458 w 784828"/>
                <a:gd name="connsiteY151" fmla="*/ 361945 h 583780"/>
                <a:gd name="connsiteX152" fmla="*/ 264072 w 784828"/>
                <a:gd name="connsiteY152" fmla="*/ 352712 h 583780"/>
                <a:gd name="connsiteX153" fmla="*/ 254838 w 784828"/>
                <a:gd name="connsiteY153" fmla="*/ 343478 h 583780"/>
                <a:gd name="connsiteX154" fmla="*/ 249298 w 784828"/>
                <a:gd name="connsiteY154" fmla="*/ 341632 h 583780"/>
                <a:gd name="connsiteX155" fmla="*/ 245605 w 784828"/>
                <a:gd name="connsiteY155" fmla="*/ 336092 h 583780"/>
                <a:gd name="connsiteX156" fmla="*/ 240065 w 784828"/>
                <a:gd name="connsiteY156" fmla="*/ 332398 h 583780"/>
                <a:gd name="connsiteX157" fmla="*/ 228985 w 784828"/>
                <a:gd name="connsiteY157" fmla="*/ 323165 h 583780"/>
                <a:gd name="connsiteX158" fmla="*/ 225292 w 784828"/>
                <a:gd name="connsiteY158" fmla="*/ 317625 h 583780"/>
                <a:gd name="connsiteX159" fmla="*/ 223445 w 784828"/>
                <a:gd name="connsiteY159" fmla="*/ 312085 h 583780"/>
                <a:gd name="connsiteX160" fmla="*/ 223445 w 784828"/>
                <a:gd name="connsiteY160" fmla="*/ 310238 h 583780"/>
                <a:gd name="connsiteX161" fmla="*/ 228985 w 784828"/>
                <a:gd name="connsiteY161" fmla="*/ 306545 h 583780"/>
                <a:gd name="connsiteX162" fmla="*/ 232678 w 784828"/>
                <a:gd name="connsiteY162" fmla="*/ 299159 h 583780"/>
                <a:gd name="connsiteX163" fmla="*/ 236372 w 784828"/>
                <a:gd name="connsiteY163" fmla="*/ 289925 h 583780"/>
                <a:gd name="connsiteX164" fmla="*/ 236372 w 784828"/>
                <a:gd name="connsiteY164" fmla="*/ 276999 h 583780"/>
                <a:gd name="connsiteX165" fmla="*/ 230832 w 784828"/>
                <a:gd name="connsiteY165" fmla="*/ 265919 h 583780"/>
                <a:gd name="connsiteX166" fmla="*/ 221598 w 784828"/>
                <a:gd name="connsiteY166" fmla="*/ 256685 h 583780"/>
                <a:gd name="connsiteX167" fmla="*/ 210519 w 784828"/>
                <a:gd name="connsiteY167" fmla="*/ 251145 h 583780"/>
                <a:gd name="connsiteX168" fmla="*/ 197592 w 784828"/>
                <a:gd name="connsiteY168" fmla="*/ 249299 h 583780"/>
                <a:gd name="connsiteX169" fmla="*/ 186512 w 784828"/>
                <a:gd name="connsiteY169" fmla="*/ 247452 h 583780"/>
                <a:gd name="connsiteX170" fmla="*/ 168046 w 784828"/>
                <a:gd name="connsiteY170" fmla="*/ 245606 h 583780"/>
                <a:gd name="connsiteX171" fmla="*/ 151426 w 784828"/>
                <a:gd name="connsiteY171" fmla="*/ 241912 h 583780"/>
                <a:gd name="connsiteX172" fmla="*/ 136652 w 784828"/>
                <a:gd name="connsiteY172" fmla="*/ 234526 h 583780"/>
                <a:gd name="connsiteX173" fmla="*/ 121879 w 784828"/>
                <a:gd name="connsiteY173" fmla="*/ 225292 h 583780"/>
                <a:gd name="connsiteX174" fmla="*/ 110799 w 784828"/>
                <a:gd name="connsiteY174" fmla="*/ 212366 h 583780"/>
                <a:gd name="connsiteX175" fmla="*/ 94179 w 784828"/>
                <a:gd name="connsiteY175" fmla="*/ 195746 h 583780"/>
                <a:gd name="connsiteX176" fmla="*/ 83100 w 784828"/>
                <a:gd name="connsiteY176" fmla="*/ 188359 h 583780"/>
                <a:gd name="connsiteX177" fmla="*/ 70173 w 784828"/>
                <a:gd name="connsiteY177" fmla="*/ 180973 h 583780"/>
                <a:gd name="connsiteX178" fmla="*/ 51706 w 784828"/>
                <a:gd name="connsiteY178" fmla="*/ 177279 h 583780"/>
                <a:gd name="connsiteX179" fmla="*/ 42473 w 784828"/>
                <a:gd name="connsiteY179" fmla="*/ 173586 h 583780"/>
                <a:gd name="connsiteX180" fmla="*/ 33240 w 784828"/>
                <a:gd name="connsiteY180" fmla="*/ 173586 h 583780"/>
                <a:gd name="connsiteX181" fmla="*/ 25853 w 784828"/>
                <a:gd name="connsiteY181" fmla="*/ 177279 h 583780"/>
                <a:gd name="connsiteX182" fmla="*/ 18467 w 784828"/>
                <a:gd name="connsiteY182" fmla="*/ 179126 h 583780"/>
                <a:gd name="connsiteX183" fmla="*/ 11080 w 784828"/>
                <a:gd name="connsiteY183" fmla="*/ 180973 h 583780"/>
                <a:gd name="connsiteX184" fmla="*/ 7387 w 784828"/>
                <a:gd name="connsiteY184" fmla="*/ 180973 h 583780"/>
                <a:gd name="connsiteX185" fmla="*/ 5540 w 784828"/>
                <a:gd name="connsiteY185" fmla="*/ 179126 h 583780"/>
                <a:gd name="connsiteX186" fmla="*/ 1847 w 784828"/>
                <a:gd name="connsiteY186" fmla="*/ 173586 h 583780"/>
                <a:gd name="connsiteX187" fmla="*/ 0 w 784828"/>
                <a:gd name="connsiteY187" fmla="*/ 160659 h 583780"/>
                <a:gd name="connsiteX188" fmla="*/ 9233 w 784828"/>
                <a:gd name="connsiteY188" fmla="*/ 155119 h 583780"/>
                <a:gd name="connsiteX189" fmla="*/ 18467 w 784828"/>
                <a:gd name="connsiteY189" fmla="*/ 149579 h 583780"/>
                <a:gd name="connsiteX190" fmla="*/ 25853 w 784828"/>
                <a:gd name="connsiteY190" fmla="*/ 147733 h 583780"/>
                <a:gd name="connsiteX191" fmla="*/ 33240 w 784828"/>
                <a:gd name="connsiteY191" fmla="*/ 147733 h 583780"/>
                <a:gd name="connsiteX192" fmla="*/ 48013 w 784828"/>
                <a:gd name="connsiteY192" fmla="*/ 155119 h 583780"/>
                <a:gd name="connsiteX193" fmla="*/ 49860 w 784828"/>
                <a:gd name="connsiteY193" fmla="*/ 155119 h 583780"/>
                <a:gd name="connsiteX194" fmla="*/ 62786 w 784828"/>
                <a:gd name="connsiteY194" fmla="*/ 162506 h 583780"/>
                <a:gd name="connsiteX195" fmla="*/ 83100 w 784828"/>
                <a:gd name="connsiteY195" fmla="*/ 162506 h 583780"/>
                <a:gd name="connsiteX196" fmla="*/ 99719 w 784828"/>
                <a:gd name="connsiteY196" fmla="*/ 160659 h 583780"/>
                <a:gd name="connsiteX197" fmla="*/ 116339 w 784828"/>
                <a:gd name="connsiteY197" fmla="*/ 155119 h 583780"/>
                <a:gd name="connsiteX198" fmla="*/ 127419 w 784828"/>
                <a:gd name="connsiteY198" fmla="*/ 149579 h 583780"/>
                <a:gd name="connsiteX199" fmla="*/ 134806 w 784828"/>
                <a:gd name="connsiteY199" fmla="*/ 140346 h 583780"/>
                <a:gd name="connsiteX200" fmla="*/ 142192 w 784828"/>
                <a:gd name="connsiteY200" fmla="*/ 134806 h 583780"/>
                <a:gd name="connsiteX201" fmla="*/ 144039 w 784828"/>
                <a:gd name="connsiteY201" fmla="*/ 121880 h 583780"/>
                <a:gd name="connsiteX202" fmla="*/ 145886 w 784828"/>
                <a:gd name="connsiteY202" fmla="*/ 114493 h 583780"/>
                <a:gd name="connsiteX203" fmla="*/ 144039 w 784828"/>
                <a:gd name="connsiteY203" fmla="*/ 108953 h 583780"/>
                <a:gd name="connsiteX204" fmla="*/ 138499 w 784828"/>
                <a:gd name="connsiteY204" fmla="*/ 96026 h 583780"/>
                <a:gd name="connsiteX205" fmla="*/ 134806 w 784828"/>
                <a:gd name="connsiteY205" fmla="*/ 92333 h 583780"/>
                <a:gd name="connsiteX206" fmla="*/ 134806 w 784828"/>
                <a:gd name="connsiteY206" fmla="*/ 86793 h 583780"/>
                <a:gd name="connsiteX207" fmla="*/ 134806 w 784828"/>
                <a:gd name="connsiteY207" fmla="*/ 81253 h 583780"/>
                <a:gd name="connsiteX208" fmla="*/ 138499 w 784828"/>
                <a:gd name="connsiteY208" fmla="*/ 79406 h 583780"/>
                <a:gd name="connsiteX209" fmla="*/ 153272 w 784828"/>
                <a:gd name="connsiteY209" fmla="*/ 75713 h 583780"/>
                <a:gd name="connsiteX210" fmla="*/ 164352 w 784828"/>
                <a:gd name="connsiteY210" fmla="*/ 70173 h 583780"/>
                <a:gd name="connsiteX211" fmla="*/ 188359 w 784828"/>
                <a:gd name="connsiteY211" fmla="*/ 59093 h 583780"/>
                <a:gd name="connsiteX212" fmla="*/ 203132 w 784828"/>
                <a:gd name="connsiteY212" fmla="*/ 51707 h 583780"/>
                <a:gd name="connsiteX213" fmla="*/ 216059 w 784828"/>
                <a:gd name="connsiteY213" fmla="*/ 44320 h 583780"/>
                <a:gd name="connsiteX214" fmla="*/ 232678 w 784828"/>
                <a:gd name="connsiteY214" fmla="*/ 42473 h 583780"/>
                <a:gd name="connsiteX215" fmla="*/ 252992 w 784828"/>
                <a:gd name="connsiteY215" fmla="*/ 36933 h 583780"/>
                <a:gd name="connsiteX216" fmla="*/ 258532 w 784828"/>
                <a:gd name="connsiteY216" fmla="*/ 35087 h 583780"/>
                <a:gd name="connsiteX217" fmla="*/ 280691 w 784828"/>
                <a:gd name="connsiteY217" fmla="*/ 33240 h 583780"/>
                <a:gd name="connsiteX218" fmla="*/ 306545 w 784828"/>
                <a:gd name="connsiteY218" fmla="*/ 25853 h 583780"/>
                <a:gd name="connsiteX219" fmla="*/ 319471 w 784828"/>
                <a:gd name="connsiteY219" fmla="*/ 20313 h 583780"/>
                <a:gd name="connsiteX220" fmla="*/ 334244 w 784828"/>
                <a:gd name="connsiteY220" fmla="*/ 16620 h 583780"/>
                <a:gd name="connsiteX221" fmla="*/ 347171 w 784828"/>
                <a:gd name="connsiteY221" fmla="*/ 7387 h 583780"/>
                <a:gd name="connsiteX222" fmla="*/ 356404 w 784828"/>
                <a:gd name="connsiteY222" fmla="*/ 0 h 58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784828" h="583780">
                  <a:moveTo>
                    <a:pt x="356404" y="0"/>
                  </a:moveTo>
                  <a:lnTo>
                    <a:pt x="360097" y="0"/>
                  </a:lnTo>
                  <a:lnTo>
                    <a:pt x="367484" y="0"/>
                  </a:lnTo>
                  <a:lnTo>
                    <a:pt x="376717" y="3694"/>
                  </a:lnTo>
                  <a:lnTo>
                    <a:pt x="384104" y="7387"/>
                  </a:lnTo>
                  <a:lnTo>
                    <a:pt x="395184" y="9234"/>
                  </a:lnTo>
                  <a:lnTo>
                    <a:pt x="404417" y="7387"/>
                  </a:lnTo>
                  <a:lnTo>
                    <a:pt x="411804" y="3694"/>
                  </a:lnTo>
                  <a:lnTo>
                    <a:pt x="417344" y="1847"/>
                  </a:lnTo>
                  <a:lnTo>
                    <a:pt x="424730" y="0"/>
                  </a:lnTo>
                  <a:lnTo>
                    <a:pt x="430270" y="0"/>
                  </a:lnTo>
                  <a:lnTo>
                    <a:pt x="435810" y="1847"/>
                  </a:lnTo>
                  <a:lnTo>
                    <a:pt x="443197" y="9234"/>
                  </a:lnTo>
                  <a:lnTo>
                    <a:pt x="445043" y="11080"/>
                  </a:lnTo>
                  <a:lnTo>
                    <a:pt x="456123" y="18467"/>
                  </a:lnTo>
                  <a:lnTo>
                    <a:pt x="467203" y="25853"/>
                  </a:lnTo>
                  <a:lnTo>
                    <a:pt x="472743" y="27700"/>
                  </a:lnTo>
                  <a:lnTo>
                    <a:pt x="480130" y="25853"/>
                  </a:lnTo>
                  <a:lnTo>
                    <a:pt x="487517" y="24007"/>
                  </a:lnTo>
                  <a:lnTo>
                    <a:pt x="496750" y="20313"/>
                  </a:lnTo>
                  <a:lnTo>
                    <a:pt x="504136" y="16620"/>
                  </a:lnTo>
                  <a:lnTo>
                    <a:pt x="505983" y="16620"/>
                  </a:lnTo>
                  <a:lnTo>
                    <a:pt x="509676" y="18467"/>
                  </a:lnTo>
                  <a:lnTo>
                    <a:pt x="511523" y="24007"/>
                  </a:lnTo>
                  <a:lnTo>
                    <a:pt x="513370" y="29547"/>
                  </a:lnTo>
                  <a:lnTo>
                    <a:pt x="511523" y="36933"/>
                  </a:lnTo>
                  <a:lnTo>
                    <a:pt x="511523" y="42473"/>
                  </a:lnTo>
                  <a:lnTo>
                    <a:pt x="509676" y="46167"/>
                  </a:lnTo>
                  <a:lnTo>
                    <a:pt x="505983" y="62787"/>
                  </a:lnTo>
                  <a:lnTo>
                    <a:pt x="505983" y="72020"/>
                  </a:lnTo>
                  <a:lnTo>
                    <a:pt x="509676" y="81253"/>
                  </a:lnTo>
                  <a:lnTo>
                    <a:pt x="513370" y="88640"/>
                  </a:lnTo>
                  <a:lnTo>
                    <a:pt x="520756" y="96026"/>
                  </a:lnTo>
                  <a:lnTo>
                    <a:pt x="522603" y="97873"/>
                  </a:lnTo>
                  <a:lnTo>
                    <a:pt x="524450" y="103413"/>
                  </a:lnTo>
                  <a:lnTo>
                    <a:pt x="528143" y="112646"/>
                  </a:lnTo>
                  <a:lnTo>
                    <a:pt x="528143" y="123726"/>
                  </a:lnTo>
                  <a:lnTo>
                    <a:pt x="528143" y="134806"/>
                  </a:lnTo>
                  <a:lnTo>
                    <a:pt x="529990" y="145886"/>
                  </a:lnTo>
                  <a:lnTo>
                    <a:pt x="535529" y="156966"/>
                  </a:lnTo>
                  <a:lnTo>
                    <a:pt x="541069" y="162506"/>
                  </a:lnTo>
                  <a:lnTo>
                    <a:pt x="546609" y="164353"/>
                  </a:lnTo>
                  <a:cubicBezTo>
                    <a:pt x="545994" y="180973"/>
                    <a:pt x="545378" y="197592"/>
                    <a:pt x="544763" y="214212"/>
                  </a:cubicBezTo>
                  <a:lnTo>
                    <a:pt x="544763" y="223446"/>
                  </a:lnTo>
                  <a:lnTo>
                    <a:pt x="541069" y="247452"/>
                  </a:lnTo>
                  <a:lnTo>
                    <a:pt x="539223" y="264072"/>
                  </a:lnTo>
                  <a:lnTo>
                    <a:pt x="541069" y="276999"/>
                  </a:lnTo>
                  <a:lnTo>
                    <a:pt x="544763" y="284385"/>
                  </a:lnTo>
                  <a:lnTo>
                    <a:pt x="548456" y="286232"/>
                  </a:lnTo>
                  <a:lnTo>
                    <a:pt x="553996" y="291772"/>
                  </a:lnTo>
                  <a:lnTo>
                    <a:pt x="561383" y="291772"/>
                  </a:lnTo>
                  <a:lnTo>
                    <a:pt x="578003" y="291772"/>
                  </a:lnTo>
                  <a:lnTo>
                    <a:pt x="596469" y="284385"/>
                  </a:lnTo>
                  <a:lnTo>
                    <a:pt x="616782" y="276999"/>
                  </a:lnTo>
                  <a:lnTo>
                    <a:pt x="629709" y="271459"/>
                  </a:lnTo>
                  <a:lnTo>
                    <a:pt x="638942" y="264072"/>
                  </a:lnTo>
                  <a:lnTo>
                    <a:pt x="657409" y="247452"/>
                  </a:lnTo>
                  <a:lnTo>
                    <a:pt x="668489" y="238219"/>
                  </a:lnTo>
                  <a:lnTo>
                    <a:pt x="681415" y="228986"/>
                  </a:lnTo>
                  <a:lnTo>
                    <a:pt x="694342" y="221599"/>
                  </a:lnTo>
                  <a:lnTo>
                    <a:pt x="709115" y="214212"/>
                  </a:lnTo>
                  <a:lnTo>
                    <a:pt x="723888" y="212366"/>
                  </a:lnTo>
                  <a:lnTo>
                    <a:pt x="733121" y="208672"/>
                  </a:lnTo>
                  <a:lnTo>
                    <a:pt x="736815" y="212366"/>
                  </a:lnTo>
                  <a:lnTo>
                    <a:pt x="740508" y="212366"/>
                  </a:lnTo>
                  <a:lnTo>
                    <a:pt x="740508" y="214212"/>
                  </a:lnTo>
                  <a:lnTo>
                    <a:pt x="736815" y="221599"/>
                  </a:lnTo>
                  <a:lnTo>
                    <a:pt x="733121" y="228986"/>
                  </a:lnTo>
                  <a:lnTo>
                    <a:pt x="727581" y="240066"/>
                  </a:lnTo>
                  <a:lnTo>
                    <a:pt x="727581" y="251145"/>
                  </a:lnTo>
                  <a:lnTo>
                    <a:pt x="727581" y="260379"/>
                  </a:lnTo>
                  <a:lnTo>
                    <a:pt x="733121" y="271459"/>
                  </a:lnTo>
                  <a:lnTo>
                    <a:pt x="736815" y="275152"/>
                  </a:lnTo>
                  <a:lnTo>
                    <a:pt x="742355" y="276999"/>
                  </a:lnTo>
                  <a:lnTo>
                    <a:pt x="749741" y="280692"/>
                  </a:lnTo>
                  <a:lnTo>
                    <a:pt x="758975" y="282539"/>
                  </a:lnTo>
                  <a:lnTo>
                    <a:pt x="760821" y="280692"/>
                  </a:lnTo>
                  <a:lnTo>
                    <a:pt x="768208" y="280692"/>
                  </a:lnTo>
                  <a:lnTo>
                    <a:pt x="770054" y="282539"/>
                  </a:lnTo>
                  <a:lnTo>
                    <a:pt x="770054" y="284385"/>
                  </a:lnTo>
                  <a:lnTo>
                    <a:pt x="768208" y="286232"/>
                  </a:lnTo>
                  <a:lnTo>
                    <a:pt x="760821" y="289925"/>
                  </a:lnTo>
                  <a:lnTo>
                    <a:pt x="751588" y="291772"/>
                  </a:lnTo>
                  <a:lnTo>
                    <a:pt x="740508" y="293619"/>
                  </a:lnTo>
                  <a:lnTo>
                    <a:pt x="729428" y="299159"/>
                  </a:lnTo>
                  <a:lnTo>
                    <a:pt x="725735" y="301005"/>
                  </a:lnTo>
                  <a:lnTo>
                    <a:pt x="720195" y="306545"/>
                  </a:lnTo>
                  <a:lnTo>
                    <a:pt x="718348" y="312085"/>
                  </a:lnTo>
                  <a:lnTo>
                    <a:pt x="718348" y="319472"/>
                  </a:lnTo>
                  <a:lnTo>
                    <a:pt x="720195" y="326858"/>
                  </a:lnTo>
                  <a:lnTo>
                    <a:pt x="725735" y="334245"/>
                  </a:lnTo>
                  <a:lnTo>
                    <a:pt x="733121" y="339785"/>
                  </a:lnTo>
                  <a:lnTo>
                    <a:pt x="740508" y="343478"/>
                  </a:lnTo>
                  <a:lnTo>
                    <a:pt x="753435" y="345325"/>
                  </a:lnTo>
                  <a:lnTo>
                    <a:pt x="768208" y="345325"/>
                  </a:lnTo>
                  <a:lnTo>
                    <a:pt x="775594" y="345325"/>
                  </a:lnTo>
                  <a:lnTo>
                    <a:pt x="779288" y="374871"/>
                  </a:lnTo>
                  <a:lnTo>
                    <a:pt x="782981" y="387798"/>
                  </a:lnTo>
                  <a:lnTo>
                    <a:pt x="784828" y="397031"/>
                  </a:lnTo>
                  <a:lnTo>
                    <a:pt x="782981" y="404418"/>
                  </a:lnTo>
                  <a:lnTo>
                    <a:pt x="777441" y="411805"/>
                  </a:lnTo>
                  <a:lnTo>
                    <a:pt x="768208" y="417345"/>
                  </a:lnTo>
                  <a:lnTo>
                    <a:pt x="755281" y="422884"/>
                  </a:lnTo>
                  <a:lnTo>
                    <a:pt x="742355" y="430271"/>
                  </a:lnTo>
                  <a:lnTo>
                    <a:pt x="716502" y="437658"/>
                  </a:lnTo>
                  <a:lnTo>
                    <a:pt x="710962" y="439504"/>
                  </a:lnTo>
                  <a:lnTo>
                    <a:pt x="699882" y="445044"/>
                  </a:lnTo>
                  <a:lnTo>
                    <a:pt x="690648" y="448738"/>
                  </a:lnTo>
                  <a:lnTo>
                    <a:pt x="683262" y="448738"/>
                  </a:lnTo>
                  <a:lnTo>
                    <a:pt x="677722" y="446891"/>
                  </a:lnTo>
                  <a:lnTo>
                    <a:pt x="674029" y="445044"/>
                  </a:lnTo>
                  <a:lnTo>
                    <a:pt x="666642" y="443198"/>
                  </a:lnTo>
                  <a:lnTo>
                    <a:pt x="657409" y="439504"/>
                  </a:lnTo>
                  <a:lnTo>
                    <a:pt x="650022" y="443198"/>
                  </a:lnTo>
                  <a:lnTo>
                    <a:pt x="642635" y="445044"/>
                  </a:lnTo>
                  <a:lnTo>
                    <a:pt x="638942" y="446891"/>
                  </a:lnTo>
                  <a:lnTo>
                    <a:pt x="633402" y="454278"/>
                  </a:lnTo>
                  <a:lnTo>
                    <a:pt x="631556" y="461664"/>
                  </a:lnTo>
                  <a:lnTo>
                    <a:pt x="629709" y="470898"/>
                  </a:lnTo>
                  <a:lnTo>
                    <a:pt x="629709" y="480131"/>
                  </a:lnTo>
                  <a:lnTo>
                    <a:pt x="631556" y="498597"/>
                  </a:lnTo>
                  <a:lnTo>
                    <a:pt x="633402" y="515217"/>
                  </a:lnTo>
                  <a:lnTo>
                    <a:pt x="633402" y="522604"/>
                  </a:lnTo>
                  <a:lnTo>
                    <a:pt x="622031" y="544537"/>
                  </a:lnTo>
                  <a:lnTo>
                    <a:pt x="594855" y="579129"/>
                  </a:lnTo>
                  <a:cubicBezTo>
                    <a:pt x="591385" y="576271"/>
                    <a:pt x="594266" y="586112"/>
                    <a:pt x="590796" y="583254"/>
                  </a:cubicBezTo>
                  <a:cubicBezTo>
                    <a:pt x="584198" y="580360"/>
                    <a:pt x="615948" y="555093"/>
                    <a:pt x="603248" y="550859"/>
                  </a:cubicBezTo>
                  <a:lnTo>
                    <a:pt x="542923" y="500059"/>
                  </a:lnTo>
                  <a:lnTo>
                    <a:pt x="498473" y="509584"/>
                  </a:lnTo>
                  <a:lnTo>
                    <a:pt x="466723" y="509584"/>
                  </a:lnTo>
                  <a:lnTo>
                    <a:pt x="452823" y="474709"/>
                  </a:lnTo>
                  <a:lnTo>
                    <a:pt x="461955" y="501319"/>
                  </a:lnTo>
                  <a:lnTo>
                    <a:pt x="443197" y="459818"/>
                  </a:lnTo>
                  <a:lnTo>
                    <a:pt x="430270" y="443198"/>
                  </a:lnTo>
                  <a:lnTo>
                    <a:pt x="415497" y="426578"/>
                  </a:lnTo>
                  <a:lnTo>
                    <a:pt x="404417" y="421038"/>
                  </a:lnTo>
                  <a:lnTo>
                    <a:pt x="395184" y="417345"/>
                  </a:lnTo>
                  <a:lnTo>
                    <a:pt x="385951" y="417345"/>
                  </a:lnTo>
                  <a:lnTo>
                    <a:pt x="374871" y="417345"/>
                  </a:lnTo>
                  <a:lnTo>
                    <a:pt x="356404" y="421038"/>
                  </a:lnTo>
                  <a:lnTo>
                    <a:pt x="341631" y="422884"/>
                  </a:lnTo>
                  <a:lnTo>
                    <a:pt x="330551" y="426578"/>
                  </a:lnTo>
                  <a:lnTo>
                    <a:pt x="325011" y="422884"/>
                  </a:lnTo>
                  <a:lnTo>
                    <a:pt x="319471" y="421038"/>
                  </a:lnTo>
                  <a:lnTo>
                    <a:pt x="313931" y="413651"/>
                  </a:lnTo>
                  <a:lnTo>
                    <a:pt x="304698" y="402571"/>
                  </a:lnTo>
                  <a:lnTo>
                    <a:pt x="299158" y="397031"/>
                  </a:lnTo>
                  <a:lnTo>
                    <a:pt x="291771" y="393338"/>
                  </a:lnTo>
                  <a:lnTo>
                    <a:pt x="282538" y="387798"/>
                  </a:lnTo>
                  <a:lnTo>
                    <a:pt x="280691" y="380411"/>
                  </a:lnTo>
                  <a:lnTo>
                    <a:pt x="275151" y="374871"/>
                  </a:lnTo>
                  <a:lnTo>
                    <a:pt x="271458" y="361945"/>
                  </a:lnTo>
                  <a:lnTo>
                    <a:pt x="264072" y="352712"/>
                  </a:lnTo>
                  <a:lnTo>
                    <a:pt x="254838" y="343478"/>
                  </a:lnTo>
                  <a:lnTo>
                    <a:pt x="249298" y="341632"/>
                  </a:lnTo>
                  <a:lnTo>
                    <a:pt x="245605" y="336092"/>
                  </a:lnTo>
                  <a:lnTo>
                    <a:pt x="240065" y="332398"/>
                  </a:lnTo>
                  <a:lnTo>
                    <a:pt x="228985" y="323165"/>
                  </a:lnTo>
                  <a:lnTo>
                    <a:pt x="225292" y="317625"/>
                  </a:lnTo>
                  <a:lnTo>
                    <a:pt x="223445" y="312085"/>
                  </a:lnTo>
                  <a:lnTo>
                    <a:pt x="223445" y="310238"/>
                  </a:lnTo>
                  <a:lnTo>
                    <a:pt x="228985" y="306545"/>
                  </a:lnTo>
                  <a:lnTo>
                    <a:pt x="232678" y="299159"/>
                  </a:lnTo>
                  <a:lnTo>
                    <a:pt x="236372" y="289925"/>
                  </a:lnTo>
                  <a:lnTo>
                    <a:pt x="236372" y="276999"/>
                  </a:lnTo>
                  <a:lnTo>
                    <a:pt x="230832" y="265919"/>
                  </a:lnTo>
                  <a:lnTo>
                    <a:pt x="221598" y="256685"/>
                  </a:lnTo>
                  <a:lnTo>
                    <a:pt x="210519" y="251145"/>
                  </a:lnTo>
                  <a:lnTo>
                    <a:pt x="197592" y="249299"/>
                  </a:lnTo>
                  <a:lnTo>
                    <a:pt x="186512" y="247452"/>
                  </a:lnTo>
                  <a:lnTo>
                    <a:pt x="168046" y="245606"/>
                  </a:lnTo>
                  <a:lnTo>
                    <a:pt x="151426" y="241912"/>
                  </a:lnTo>
                  <a:lnTo>
                    <a:pt x="136652" y="234526"/>
                  </a:lnTo>
                  <a:lnTo>
                    <a:pt x="121879" y="225292"/>
                  </a:lnTo>
                  <a:lnTo>
                    <a:pt x="110799" y="212366"/>
                  </a:lnTo>
                  <a:lnTo>
                    <a:pt x="94179" y="195746"/>
                  </a:lnTo>
                  <a:lnTo>
                    <a:pt x="83100" y="188359"/>
                  </a:lnTo>
                  <a:lnTo>
                    <a:pt x="70173" y="180973"/>
                  </a:lnTo>
                  <a:lnTo>
                    <a:pt x="51706" y="177279"/>
                  </a:lnTo>
                  <a:lnTo>
                    <a:pt x="42473" y="173586"/>
                  </a:lnTo>
                  <a:lnTo>
                    <a:pt x="33240" y="173586"/>
                  </a:lnTo>
                  <a:lnTo>
                    <a:pt x="25853" y="177279"/>
                  </a:lnTo>
                  <a:lnTo>
                    <a:pt x="18467" y="179126"/>
                  </a:lnTo>
                  <a:lnTo>
                    <a:pt x="11080" y="180973"/>
                  </a:lnTo>
                  <a:lnTo>
                    <a:pt x="7387" y="180973"/>
                  </a:lnTo>
                  <a:lnTo>
                    <a:pt x="5540" y="179126"/>
                  </a:lnTo>
                  <a:lnTo>
                    <a:pt x="1847" y="173586"/>
                  </a:lnTo>
                  <a:lnTo>
                    <a:pt x="0" y="160659"/>
                  </a:lnTo>
                  <a:lnTo>
                    <a:pt x="9233" y="155119"/>
                  </a:lnTo>
                  <a:lnTo>
                    <a:pt x="18467" y="149579"/>
                  </a:lnTo>
                  <a:lnTo>
                    <a:pt x="25853" y="147733"/>
                  </a:lnTo>
                  <a:lnTo>
                    <a:pt x="33240" y="147733"/>
                  </a:lnTo>
                  <a:lnTo>
                    <a:pt x="48013" y="155119"/>
                  </a:lnTo>
                  <a:lnTo>
                    <a:pt x="49860" y="155119"/>
                  </a:lnTo>
                  <a:lnTo>
                    <a:pt x="62786" y="162506"/>
                  </a:lnTo>
                  <a:lnTo>
                    <a:pt x="83100" y="162506"/>
                  </a:lnTo>
                  <a:lnTo>
                    <a:pt x="99719" y="160659"/>
                  </a:lnTo>
                  <a:lnTo>
                    <a:pt x="116339" y="155119"/>
                  </a:lnTo>
                  <a:lnTo>
                    <a:pt x="127419" y="149579"/>
                  </a:lnTo>
                  <a:lnTo>
                    <a:pt x="134806" y="140346"/>
                  </a:lnTo>
                  <a:lnTo>
                    <a:pt x="142192" y="134806"/>
                  </a:lnTo>
                  <a:lnTo>
                    <a:pt x="144039" y="121880"/>
                  </a:lnTo>
                  <a:lnTo>
                    <a:pt x="145886" y="114493"/>
                  </a:lnTo>
                  <a:lnTo>
                    <a:pt x="144039" y="108953"/>
                  </a:lnTo>
                  <a:lnTo>
                    <a:pt x="138499" y="96026"/>
                  </a:lnTo>
                  <a:lnTo>
                    <a:pt x="134806" y="92333"/>
                  </a:lnTo>
                  <a:lnTo>
                    <a:pt x="134806" y="86793"/>
                  </a:lnTo>
                  <a:lnTo>
                    <a:pt x="134806" y="81253"/>
                  </a:lnTo>
                  <a:lnTo>
                    <a:pt x="138499" y="79406"/>
                  </a:lnTo>
                  <a:lnTo>
                    <a:pt x="153272" y="75713"/>
                  </a:lnTo>
                  <a:lnTo>
                    <a:pt x="164352" y="70173"/>
                  </a:lnTo>
                  <a:lnTo>
                    <a:pt x="188359" y="59093"/>
                  </a:lnTo>
                  <a:lnTo>
                    <a:pt x="203132" y="51707"/>
                  </a:lnTo>
                  <a:lnTo>
                    <a:pt x="216059" y="44320"/>
                  </a:lnTo>
                  <a:lnTo>
                    <a:pt x="232678" y="42473"/>
                  </a:lnTo>
                  <a:lnTo>
                    <a:pt x="252992" y="36933"/>
                  </a:lnTo>
                  <a:lnTo>
                    <a:pt x="258532" y="35087"/>
                  </a:lnTo>
                  <a:lnTo>
                    <a:pt x="280691" y="33240"/>
                  </a:lnTo>
                  <a:lnTo>
                    <a:pt x="306545" y="25853"/>
                  </a:lnTo>
                  <a:lnTo>
                    <a:pt x="319471" y="20313"/>
                  </a:lnTo>
                  <a:lnTo>
                    <a:pt x="334244" y="16620"/>
                  </a:lnTo>
                  <a:lnTo>
                    <a:pt x="347171" y="7387"/>
                  </a:lnTo>
                  <a:lnTo>
                    <a:pt x="356404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5">
                <a:defRPr/>
              </a:pPr>
              <a:endParaRPr lang="ru-RU" sz="180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Freeform 149">
              <a:extLst>
                <a:ext uri="{FF2B5EF4-FFF2-40B4-BE49-F238E27FC236}">
                  <a16:creationId xmlns:a16="http://schemas.microsoft.com/office/drawing/2014/main" id="{31A47030-CC1C-D94E-9BAF-FA9E4410C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1273" y="6692836"/>
              <a:ext cx="790368" cy="1059981"/>
            </a:xfrm>
            <a:custGeom>
              <a:avLst/>
              <a:gdLst>
                <a:gd name="T0" fmla="*/ 417 w 428"/>
                <a:gd name="T1" fmla="*/ 221 h 574"/>
                <a:gd name="T2" fmla="*/ 412 w 428"/>
                <a:gd name="T3" fmla="*/ 231 h 574"/>
                <a:gd name="T4" fmla="*/ 377 w 428"/>
                <a:gd name="T5" fmla="*/ 236 h 574"/>
                <a:gd name="T6" fmla="*/ 337 w 428"/>
                <a:gd name="T7" fmla="*/ 229 h 574"/>
                <a:gd name="T8" fmla="*/ 316 w 428"/>
                <a:gd name="T9" fmla="*/ 204 h 574"/>
                <a:gd name="T10" fmla="*/ 293 w 428"/>
                <a:gd name="T11" fmla="*/ 189 h 574"/>
                <a:gd name="T12" fmla="*/ 252 w 428"/>
                <a:gd name="T13" fmla="*/ 225 h 574"/>
                <a:gd name="T14" fmla="*/ 257 w 428"/>
                <a:gd name="T15" fmla="*/ 250 h 574"/>
                <a:gd name="T16" fmla="*/ 269 w 428"/>
                <a:gd name="T17" fmla="*/ 291 h 574"/>
                <a:gd name="T18" fmla="*/ 294 w 428"/>
                <a:gd name="T19" fmla="*/ 304 h 574"/>
                <a:gd name="T20" fmla="*/ 334 w 428"/>
                <a:gd name="T21" fmla="*/ 317 h 574"/>
                <a:gd name="T22" fmla="*/ 379 w 428"/>
                <a:gd name="T23" fmla="*/ 313 h 574"/>
                <a:gd name="T24" fmla="*/ 404 w 428"/>
                <a:gd name="T25" fmla="*/ 314 h 574"/>
                <a:gd name="T26" fmla="*/ 390 w 428"/>
                <a:gd name="T27" fmla="*/ 336 h 574"/>
                <a:gd name="T28" fmla="*/ 371 w 428"/>
                <a:gd name="T29" fmla="*/ 369 h 574"/>
                <a:gd name="T30" fmla="*/ 352 w 428"/>
                <a:gd name="T31" fmla="*/ 361 h 574"/>
                <a:gd name="T32" fmla="*/ 325 w 428"/>
                <a:gd name="T33" fmla="*/ 374 h 574"/>
                <a:gd name="T34" fmla="*/ 288 w 428"/>
                <a:gd name="T35" fmla="*/ 406 h 574"/>
                <a:gd name="T36" fmla="*/ 269 w 428"/>
                <a:gd name="T37" fmla="*/ 457 h 574"/>
                <a:gd name="T38" fmla="*/ 246 w 428"/>
                <a:gd name="T39" fmla="*/ 482 h 574"/>
                <a:gd name="T40" fmla="*/ 227 w 428"/>
                <a:gd name="T41" fmla="*/ 535 h 574"/>
                <a:gd name="T42" fmla="*/ 196 w 428"/>
                <a:gd name="T43" fmla="*/ 563 h 574"/>
                <a:gd name="T44" fmla="*/ 159 w 428"/>
                <a:gd name="T45" fmla="*/ 567 h 574"/>
                <a:gd name="T46" fmla="*/ 136 w 428"/>
                <a:gd name="T47" fmla="*/ 545 h 574"/>
                <a:gd name="T48" fmla="*/ 95 w 428"/>
                <a:gd name="T49" fmla="*/ 553 h 574"/>
                <a:gd name="T50" fmla="*/ 75 w 428"/>
                <a:gd name="T51" fmla="*/ 528 h 574"/>
                <a:gd name="T52" fmla="*/ 79 w 428"/>
                <a:gd name="T53" fmla="*/ 512 h 574"/>
                <a:gd name="T54" fmla="*/ 83 w 428"/>
                <a:gd name="T55" fmla="*/ 488 h 574"/>
                <a:gd name="T56" fmla="*/ 73 w 428"/>
                <a:gd name="T57" fmla="*/ 474 h 574"/>
                <a:gd name="T58" fmla="*/ 94 w 428"/>
                <a:gd name="T59" fmla="*/ 439 h 574"/>
                <a:gd name="T60" fmla="*/ 65 w 428"/>
                <a:gd name="T61" fmla="*/ 422 h 574"/>
                <a:gd name="T62" fmla="*/ 43 w 428"/>
                <a:gd name="T63" fmla="*/ 431 h 574"/>
                <a:gd name="T64" fmla="*/ 44 w 428"/>
                <a:gd name="T65" fmla="*/ 397 h 574"/>
                <a:gd name="T66" fmla="*/ 41 w 428"/>
                <a:gd name="T67" fmla="*/ 366 h 574"/>
                <a:gd name="T68" fmla="*/ 36 w 428"/>
                <a:gd name="T69" fmla="*/ 328 h 574"/>
                <a:gd name="T70" fmla="*/ 14 w 428"/>
                <a:gd name="T71" fmla="*/ 283 h 574"/>
                <a:gd name="T72" fmla="*/ 4 w 428"/>
                <a:gd name="T73" fmla="*/ 245 h 574"/>
                <a:gd name="T74" fmla="*/ 6 w 428"/>
                <a:gd name="T75" fmla="*/ 197 h 574"/>
                <a:gd name="T76" fmla="*/ 51 w 428"/>
                <a:gd name="T77" fmla="*/ 133 h 574"/>
                <a:gd name="T78" fmla="*/ 51 w 428"/>
                <a:gd name="T79" fmla="*/ 95 h 574"/>
                <a:gd name="T80" fmla="*/ 65 w 428"/>
                <a:gd name="T81" fmla="*/ 93 h 574"/>
                <a:gd name="T82" fmla="*/ 90 w 428"/>
                <a:gd name="T83" fmla="*/ 88 h 574"/>
                <a:gd name="T84" fmla="*/ 134 w 428"/>
                <a:gd name="T85" fmla="*/ 50 h 574"/>
                <a:gd name="T86" fmla="*/ 139 w 428"/>
                <a:gd name="T87" fmla="*/ 28 h 574"/>
                <a:gd name="T88" fmla="*/ 159 w 428"/>
                <a:gd name="T89" fmla="*/ 19 h 574"/>
                <a:gd name="T90" fmla="*/ 182 w 428"/>
                <a:gd name="T91" fmla="*/ 8 h 574"/>
                <a:gd name="T92" fmla="*/ 198 w 428"/>
                <a:gd name="T93" fmla="*/ 7 h 574"/>
                <a:gd name="T94" fmla="*/ 227 w 428"/>
                <a:gd name="T95" fmla="*/ 36 h 574"/>
                <a:gd name="T96" fmla="*/ 264 w 428"/>
                <a:gd name="T97" fmla="*/ 49 h 574"/>
                <a:gd name="T98" fmla="*/ 280 w 428"/>
                <a:gd name="T99" fmla="*/ 67 h 574"/>
                <a:gd name="T100" fmla="*/ 289 w 428"/>
                <a:gd name="T101" fmla="*/ 86 h 574"/>
                <a:gd name="T102" fmla="*/ 305 w 428"/>
                <a:gd name="T103" fmla="*/ 104 h 574"/>
                <a:gd name="T104" fmla="*/ 335 w 428"/>
                <a:gd name="T105" fmla="*/ 120 h 574"/>
                <a:gd name="T106" fmla="*/ 363 w 428"/>
                <a:gd name="T107" fmla="*/ 136 h 574"/>
                <a:gd name="T108" fmla="*/ 393 w 428"/>
                <a:gd name="T109" fmla="*/ 152 h 574"/>
                <a:gd name="T110" fmla="*/ 407 w 428"/>
                <a:gd name="T111" fmla="*/ 164 h 574"/>
                <a:gd name="T112" fmla="*/ 423 w 428"/>
                <a:gd name="T113" fmla="*/ 162 h 574"/>
                <a:gd name="T114" fmla="*/ 421 w 428"/>
                <a:gd name="T115" fmla="*/ 181 h 574"/>
                <a:gd name="T116" fmla="*/ 414 w 428"/>
                <a:gd name="T117" fmla="*/ 203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8" h="574">
                  <a:moveTo>
                    <a:pt x="414" y="203"/>
                  </a:moveTo>
                  <a:lnTo>
                    <a:pt x="414" y="203"/>
                  </a:lnTo>
                  <a:lnTo>
                    <a:pt x="414" y="207"/>
                  </a:lnTo>
                  <a:lnTo>
                    <a:pt x="414" y="211"/>
                  </a:lnTo>
                  <a:lnTo>
                    <a:pt x="414" y="211"/>
                  </a:lnTo>
                  <a:lnTo>
                    <a:pt x="414" y="217"/>
                  </a:lnTo>
                  <a:lnTo>
                    <a:pt x="417" y="221"/>
                  </a:lnTo>
                  <a:lnTo>
                    <a:pt x="417" y="221"/>
                  </a:lnTo>
                  <a:lnTo>
                    <a:pt x="418" y="225"/>
                  </a:lnTo>
                  <a:lnTo>
                    <a:pt x="418" y="225"/>
                  </a:lnTo>
                  <a:lnTo>
                    <a:pt x="418" y="229"/>
                  </a:lnTo>
                  <a:lnTo>
                    <a:pt x="418" y="230"/>
                  </a:lnTo>
                  <a:lnTo>
                    <a:pt x="418" y="230"/>
                  </a:lnTo>
                  <a:lnTo>
                    <a:pt x="416" y="231"/>
                  </a:lnTo>
                  <a:lnTo>
                    <a:pt x="412" y="231"/>
                  </a:lnTo>
                  <a:lnTo>
                    <a:pt x="412" y="231"/>
                  </a:lnTo>
                  <a:lnTo>
                    <a:pt x="404" y="232"/>
                  </a:lnTo>
                  <a:lnTo>
                    <a:pt x="404" y="232"/>
                  </a:lnTo>
                  <a:lnTo>
                    <a:pt x="397" y="235"/>
                  </a:lnTo>
                  <a:lnTo>
                    <a:pt x="397" y="235"/>
                  </a:lnTo>
                  <a:lnTo>
                    <a:pt x="389" y="236"/>
                  </a:lnTo>
                  <a:lnTo>
                    <a:pt x="380" y="236"/>
                  </a:lnTo>
                  <a:lnTo>
                    <a:pt x="377" y="236"/>
                  </a:lnTo>
                  <a:lnTo>
                    <a:pt x="377" y="236"/>
                  </a:lnTo>
                  <a:lnTo>
                    <a:pt x="365" y="235"/>
                  </a:lnTo>
                  <a:lnTo>
                    <a:pt x="358" y="235"/>
                  </a:lnTo>
                  <a:lnTo>
                    <a:pt x="351" y="236"/>
                  </a:lnTo>
                  <a:lnTo>
                    <a:pt x="351" y="236"/>
                  </a:lnTo>
                  <a:lnTo>
                    <a:pt x="344" y="238"/>
                  </a:lnTo>
                  <a:lnTo>
                    <a:pt x="340" y="236"/>
                  </a:lnTo>
                  <a:lnTo>
                    <a:pt x="338" y="234"/>
                  </a:lnTo>
                  <a:lnTo>
                    <a:pt x="337" y="229"/>
                  </a:lnTo>
                  <a:lnTo>
                    <a:pt x="337" y="229"/>
                  </a:lnTo>
                  <a:lnTo>
                    <a:pt x="334" y="221"/>
                  </a:lnTo>
                  <a:lnTo>
                    <a:pt x="329" y="213"/>
                  </a:lnTo>
                  <a:lnTo>
                    <a:pt x="329" y="213"/>
                  </a:lnTo>
                  <a:lnTo>
                    <a:pt x="325" y="211"/>
                  </a:lnTo>
                  <a:lnTo>
                    <a:pt x="321" y="208"/>
                  </a:lnTo>
                  <a:lnTo>
                    <a:pt x="321" y="208"/>
                  </a:lnTo>
                  <a:lnTo>
                    <a:pt x="316" y="204"/>
                  </a:lnTo>
                  <a:lnTo>
                    <a:pt x="316" y="204"/>
                  </a:lnTo>
                  <a:lnTo>
                    <a:pt x="311" y="199"/>
                  </a:lnTo>
                  <a:lnTo>
                    <a:pt x="311" y="199"/>
                  </a:lnTo>
                  <a:lnTo>
                    <a:pt x="309" y="195"/>
                  </a:lnTo>
                  <a:lnTo>
                    <a:pt x="305" y="193"/>
                  </a:lnTo>
                  <a:lnTo>
                    <a:pt x="300" y="190"/>
                  </a:lnTo>
                  <a:lnTo>
                    <a:pt x="293" y="189"/>
                  </a:lnTo>
                  <a:lnTo>
                    <a:pt x="293" y="189"/>
                  </a:lnTo>
                  <a:lnTo>
                    <a:pt x="287" y="190"/>
                  </a:lnTo>
                  <a:lnTo>
                    <a:pt x="280" y="193"/>
                  </a:lnTo>
                  <a:lnTo>
                    <a:pt x="275" y="197"/>
                  </a:lnTo>
                  <a:lnTo>
                    <a:pt x="270" y="201"/>
                  </a:lnTo>
                  <a:lnTo>
                    <a:pt x="261" y="209"/>
                  </a:lnTo>
                  <a:lnTo>
                    <a:pt x="257" y="216"/>
                  </a:lnTo>
                  <a:lnTo>
                    <a:pt x="257" y="216"/>
                  </a:lnTo>
                  <a:lnTo>
                    <a:pt x="252" y="225"/>
                  </a:lnTo>
                  <a:lnTo>
                    <a:pt x="251" y="230"/>
                  </a:lnTo>
                  <a:lnTo>
                    <a:pt x="250" y="235"/>
                  </a:lnTo>
                  <a:lnTo>
                    <a:pt x="250" y="235"/>
                  </a:lnTo>
                  <a:lnTo>
                    <a:pt x="251" y="241"/>
                  </a:lnTo>
                  <a:lnTo>
                    <a:pt x="252" y="245"/>
                  </a:lnTo>
                  <a:lnTo>
                    <a:pt x="255" y="249"/>
                  </a:lnTo>
                  <a:lnTo>
                    <a:pt x="257" y="250"/>
                  </a:lnTo>
                  <a:lnTo>
                    <a:pt x="257" y="250"/>
                  </a:lnTo>
                  <a:lnTo>
                    <a:pt x="261" y="255"/>
                  </a:lnTo>
                  <a:lnTo>
                    <a:pt x="261" y="255"/>
                  </a:lnTo>
                  <a:lnTo>
                    <a:pt x="264" y="259"/>
                  </a:lnTo>
                  <a:lnTo>
                    <a:pt x="265" y="264"/>
                  </a:lnTo>
                  <a:lnTo>
                    <a:pt x="266" y="275"/>
                  </a:lnTo>
                  <a:lnTo>
                    <a:pt x="266" y="275"/>
                  </a:lnTo>
                  <a:lnTo>
                    <a:pt x="268" y="286"/>
                  </a:lnTo>
                  <a:lnTo>
                    <a:pt x="269" y="291"/>
                  </a:lnTo>
                  <a:lnTo>
                    <a:pt x="272" y="296"/>
                  </a:lnTo>
                  <a:lnTo>
                    <a:pt x="272" y="296"/>
                  </a:lnTo>
                  <a:lnTo>
                    <a:pt x="277" y="301"/>
                  </a:lnTo>
                  <a:lnTo>
                    <a:pt x="280" y="304"/>
                  </a:lnTo>
                  <a:lnTo>
                    <a:pt x="286" y="304"/>
                  </a:lnTo>
                  <a:lnTo>
                    <a:pt x="291" y="304"/>
                  </a:lnTo>
                  <a:lnTo>
                    <a:pt x="291" y="304"/>
                  </a:lnTo>
                  <a:lnTo>
                    <a:pt x="294" y="304"/>
                  </a:lnTo>
                  <a:lnTo>
                    <a:pt x="294" y="304"/>
                  </a:lnTo>
                  <a:lnTo>
                    <a:pt x="305" y="305"/>
                  </a:lnTo>
                  <a:lnTo>
                    <a:pt x="315" y="309"/>
                  </a:lnTo>
                  <a:lnTo>
                    <a:pt x="316" y="310"/>
                  </a:lnTo>
                  <a:lnTo>
                    <a:pt x="316" y="310"/>
                  </a:lnTo>
                  <a:lnTo>
                    <a:pt x="325" y="314"/>
                  </a:lnTo>
                  <a:lnTo>
                    <a:pt x="329" y="315"/>
                  </a:lnTo>
                  <a:lnTo>
                    <a:pt x="334" y="317"/>
                  </a:lnTo>
                  <a:lnTo>
                    <a:pt x="334" y="317"/>
                  </a:lnTo>
                  <a:lnTo>
                    <a:pt x="351" y="318"/>
                  </a:lnTo>
                  <a:lnTo>
                    <a:pt x="357" y="319"/>
                  </a:lnTo>
                  <a:lnTo>
                    <a:pt x="357" y="319"/>
                  </a:lnTo>
                  <a:lnTo>
                    <a:pt x="363" y="319"/>
                  </a:lnTo>
                  <a:lnTo>
                    <a:pt x="370" y="318"/>
                  </a:lnTo>
                  <a:lnTo>
                    <a:pt x="379" y="313"/>
                  </a:lnTo>
                  <a:lnTo>
                    <a:pt x="379" y="313"/>
                  </a:lnTo>
                  <a:lnTo>
                    <a:pt x="386" y="309"/>
                  </a:lnTo>
                  <a:lnTo>
                    <a:pt x="390" y="308"/>
                  </a:lnTo>
                  <a:lnTo>
                    <a:pt x="395" y="308"/>
                  </a:lnTo>
                  <a:lnTo>
                    <a:pt x="395" y="308"/>
                  </a:lnTo>
                  <a:lnTo>
                    <a:pt x="398" y="308"/>
                  </a:lnTo>
                  <a:lnTo>
                    <a:pt x="402" y="309"/>
                  </a:lnTo>
                  <a:lnTo>
                    <a:pt x="403" y="312"/>
                  </a:lnTo>
                  <a:lnTo>
                    <a:pt x="404" y="314"/>
                  </a:lnTo>
                  <a:lnTo>
                    <a:pt x="404" y="314"/>
                  </a:lnTo>
                  <a:lnTo>
                    <a:pt x="405" y="317"/>
                  </a:lnTo>
                  <a:lnTo>
                    <a:pt x="404" y="320"/>
                  </a:lnTo>
                  <a:lnTo>
                    <a:pt x="403" y="326"/>
                  </a:lnTo>
                  <a:lnTo>
                    <a:pt x="399" y="328"/>
                  </a:lnTo>
                  <a:lnTo>
                    <a:pt x="399" y="328"/>
                  </a:lnTo>
                  <a:lnTo>
                    <a:pt x="390" y="336"/>
                  </a:lnTo>
                  <a:lnTo>
                    <a:pt x="390" y="336"/>
                  </a:lnTo>
                  <a:lnTo>
                    <a:pt x="385" y="340"/>
                  </a:lnTo>
                  <a:lnTo>
                    <a:pt x="380" y="345"/>
                  </a:lnTo>
                  <a:lnTo>
                    <a:pt x="376" y="351"/>
                  </a:lnTo>
                  <a:lnTo>
                    <a:pt x="374" y="360"/>
                  </a:lnTo>
                  <a:lnTo>
                    <a:pt x="374" y="363"/>
                  </a:lnTo>
                  <a:lnTo>
                    <a:pt x="374" y="363"/>
                  </a:lnTo>
                  <a:lnTo>
                    <a:pt x="372" y="368"/>
                  </a:lnTo>
                  <a:lnTo>
                    <a:pt x="371" y="369"/>
                  </a:lnTo>
                  <a:lnTo>
                    <a:pt x="368" y="369"/>
                  </a:lnTo>
                  <a:lnTo>
                    <a:pt x="368" y="369"/>
                  </a:lnTo>
                  <a:lnTo>
                    <a:pt x="366" y="369"/>
                  </a:lnTo>
                  <a:lnTo>
                    <a:pt x="362" y="366"/>
                  </a:lnTo>
                  <a:lnTo>
                    <a:pt x="362" y="366"/>
                  </a:lnTo>
                  <a:lnTo>
                    <a:pt x="357" y="363"/>
                  </a:lnTo>
                  <a:lnTo>
                    <a:pt x="352" y="361"/>
                  </a:lnTo>
                  <a:lnTo>
                    <a:pt x="352" y="361"/>
                  </a:lnTo>
                  <a:lnTo>
                    <a:pt x="347" y="361"/>
                  </a:lnTo>
                  <a:lnTo>
                    <a:pt x="342" y="363"/>
                  </a:lnTo>
                  <a:lnTo>
                    <a:pt x="335" y="369"/>
                  </a:lnTo>
                  <a:lnTo>
                    <a:pt x="335" y="369"/>
                  </a:lnTo>
                  <a:lnTo>
                    <a:pt x="331" y="371"/>
                  </a:lnTo>
                  <a:lnTo>
                    <a:pt x="329" y="373"/>
                  </a:lnTo>
                  <a:lnTo>
                    <a:pt x="329" y="373"/>
                  </a:lnTo>
                  <a:lnTo>
                    <a:pt x="325" y="374"/>
                  </a:lnTo>
                  <a:lnTo>
                    <a:pt x="320" y="374"/>
                  </a:lnTo>
                  <a:lnTo>
                    <a:pt x="316" y="374"/>
                  </a:lnTo>
                  <a:lnTo>
                    <a:pt x="311" y="375"/>
                  </a:lnTo>
                  <a:lnTo>
                    <a:pt x="311" y="375"/>
                  </a:lnTo>
                  <a:lnTo>
                    <a:pt x="306" y="379"/>
                  </a:lnTo>
                  <a:lnTo>
                    <a:pt x="302" y="383"/>
                  </a:lnTo>
                  <a:lnTo>
                    <a:pt x="294" y="393"/>
                  </a:lnTo>
                  <a:lnTo>
                    <a:pt x="288" y="406"/>
                  </a:lnTo>
                  <a:lnTo>
                    <a:pt x="283" y="417"/>
                  </a:lnTo>
                  <a:lnTo>
                    <a:pt x="283" y="417"/>
                  </a:lnTo>
                  <a:lnTo>
                    <a:pt x="279" y="429"/>
                  </a:lnTo>
                  <a:lnTo>
                    <a:pt x="279" y="429"/>
                  </a:lnTo>
                  <a:lnTo>
                    <a:pt x="275" y="437"/>
                  </a:lnTo>
                  <a:lnTo>
                    <a:pt x="273" y="444"/>
                  </a:lnTo>
                  <a:lnTo>
                    <a:pt x="273" y="444"/>
                  </a:lnTo>
                  <a:lnTo>
                    <a:pt x="269" y="457"/>
                  </a:lnTo>
                  <a:lnTo>
                    <a:pt x="265" y="462"/>
                  </a:lnTo>
                  <a:lnTo>
                    <a:pt x="261" y="466"/>
                  </a:lnTo>
                  <a:lnTo>
                    <a:pt x="261" y="466"/>
                  </a:lnTo>
                  <a:lnTo>
                    <a:pt x="257" y="470"/>
                  </a:lnTo>
                  <a:lnTo>
                    <a:pt x="257" y="470"/>
                  </a:lnTo>
                  <a:lnTo>
                    <a:pt x="251" y="475"/>
                  </a:lnTo>
                  <a:lnTo>
                    <a:pt x="246" y="482"/>
                  </a:lnTo>
                  <a:lnTo>
                    <a:pt x="246" y="482"/>
                  </a:lnTo>
                  <a:lnTo>
                    <a:pt x="241" y="491"/>
                  </a:lnTo>
                  <a:lnTo>
                    <a:pt x="241" y="491"/>
                  </a:lnTo>
                  <a:lnTo>
                    <a:pt x="233" y="504"/>
                  </a:lnTo>
                  <a:lnTo>
                    <a:pt x="233" y="504"/>
                  </a:lnTo>
                  <a:lnTo>
                    <a:pt x="231" y="511"/>
                  </a:lnTo>
                  <a:lnTo>
                    <a:pt x="228" y="518"/>
                  </a:lnTo>
                  <a:lnTo>
                    <a:pt x="227" y="535"/>
                  </a:lnTo>
                  <a:lnTo>
                    <a:pt x="227" y="535"/>
                  </a:lnTo>
                  <a:lnTo>
                    <a:pt x="223" y="535"/>
                  </a:lnTo>
                  <a:lnTo>
                    <a:pt x="218" y="536"/>
                  </a:lnTo>
                  <a:lnTo>
                    <a:pt x="213" y="540"/>
                  </a:lnTo>
                  <a:lnTo>
                    <a:pt x="208" y="545"/>
                  </a:lnTo>
                  <a:lnTo>
                    <a:pt x="208" y="545"/>
                  </a:lnTo>
                  <a:lnTo>
                    <a:pt x="200" y="556"/>
                  </a:lnTo>
                  <a:lnTo>
                    <a:pt x="200" y="556"/>
                  </a:lnTo>
                  <a:lnTo>
                    <a:pt x="196" y="563"/>
                  </a:lnTo>
                  <a:lnTo>
                    <a:pt x="192" y="568"/>
                  </a:lnTo>
                  <a:lnTo>
                    <a:pt x="187" y="572"/>
                  </a:lnTo>
                  <a:lnTo>
                    <a:pt x="182" y="574"/>
                  </a:lnTo>
                  <a:lnTo>
                    <a:pt x="182" y="574"/>
                  </a:lnTo>
                  <a:lnTo>
                    <a:pt x="176" y="574"/>
                  </a:lnTo>
                  <a:lnTo>
                    <a:pt x="171" y="573"/>
                  </a:lnTo>
                  <a:lnTo>
                    <a:pt x="164" y="570"/>
                  </a:lnTo>
                  <a:lnTo>
                    <a:pt x="159" y="567"/>
                  </a:lnTo>
                  <a:lnTo>
                    <a:pt x="159" y="567"/>
                  </a:lnTo>
                  <a:lnTo>
                    <a:pt x="155" y="564"/>
                  </a:lnTo>
                  <a:lnTo>
                    <a:pt x="152" y="559"/>
                  </a:lnTo>
                  <a:lnTo>
                    <a:pt x="152" y="559"/>
                  </a:lnTo>
                  <a:lnTo>
                    <a:pt x="145" y="551"/>
                  </a:lnTo>
                  <a:lnTo>
                    <a:pt x="141" y="548"/>
                  </a:lnTo>
                  <a:lnTo>
                    <a:pt x="136" y="545"/>
                  </a:lnTo>
                  <a:lnTo>
                    <a:pt x="136" y="545"/>
                  </a:lnTo>
                  <a:lnTo>
                    <a:pt x="130" y="544"/>
                  </a:lnTo>
                  <a:lnTo>
                    <a:pt x="124" y="545"/>
                  </a:lnTo>
                  <a:lnTo>
                    <a:pt x="117" y="548"/>
                  </a:lnTo>
                  <a:lnTo>
                    <a:pt x="112" y="550"/>
                  </a:lnTo>
                  <a:lnTo>
                    <a:pt x="112" y="550"/>
                  </a:lnTo>
                  <a:lnTo>
                    <a:pt x="106" y="553"/>
                  </a:lnTo>
                  <a:lnTo>
                    <a:pt x="101" y="554"/>
                  </a:lnTo>
                  <a:lnTo>
                    <a:pt x="95" y="553"/>
                  </a:lnTo>
                  <a:lnTo>
                    <a:pt x="90" y="550"/>
                  </a:lnTo>
                  <a:lnTo>
                    <a:pt x="90" y="550"/>
                  </a:lnTo>
                  <a:lnTo>
                    <a:pt x="85" y="541"/>
                  </a:lnTo>
                  <a:lnTo>
                    <a:pt x="85" y="541"/>
                  </a:lnTo>
                  <a:lnTo>
                    <a:pt x="81" y="536"/>
                  </a:lnTo>
                  <a:lnTo>
                    <a:pt x="78" y="531"/>
                  </a:lnTo>
                  <a:lnTo>
                    <a:pt x="78" y="531"/>
                  </a:lnTo>
                  <a:lnTo>
                    <a:pt x="75" y="528"/>
                  </a:lnTo>
                  <a:lnTo>
                    <a:pt x="73" y="528"/>
                  </a:lnTo>
                  <a:lnTo>
                    <a:pt x="73" y="528"/>
                  </a:lnTo>
                  <a:lnTo>
                    <a:pt x="71" y="526"/>
                  </a:lnTo>
                  <a:lnTo>
                    <a:pt x="71" y="526"/>
                  </a:lnTo>
                  <a:lnTo>
                    <a:pt x="71" y="523"/>
                  </a:lnTo>
                  <a:lnTo>
                    <a:pt x="73" y="519"/>
                  </a:lnTo>
                  <a:lnTo>
                    <a:pt x="76" y="513"/>
                  </a:lnTo>
                  <a:lnTo>
                    <a:pt x="79" y="512"/>
                  </a:lnTo>
                  <a:lnTo>
                    <a:pt x="79" y="512"/>
                  </a:lnTo>
                  <a:lnTo>
                    <a:pt x="80" y="509"/>
                  </a:lnTo>
                  <a:lnTo>
                    <a:pt x="80" y="509"/>
                  </a:lnTo>
                  <a:lnTo>
                    <a:pt x="84" y="504"/>
                  </a:lnTo>
                  <a:lnTo>
                    <a:pt x="85" y="499"/>
                  </a:lnTo>
                  <a:lnTo>
                    <a:pt x="87" y="494"/>
                  </a:lnTo>
                  <a:lnTo>
                    <a:pt x="85" y="490"/>
                  </a:lnTo>
                  <a:lnTo>
                    <a:pt x="83" y="488"/>
                  </a:lnTo>
                  <a:lnTo>
                    <a:pt x="83" y="488"/>
                  </a:lnTo>
                  <a:lnTo>
                    <a:pt x="79" y="484"/>
                  </a:lnTo>
                  <a:lnTo>
                    <a:pt x="75" y="481"/>
                  </a:lnTo>
                  <a:lnTo>
                    <a:pt x="75" y="481"/>
                  </a:lnTo>
                  <a:lnTo>
                    <a:pt x="71" y="477"/>
                  </a:lnTo>
                  <a:lnTo>
                    <a:pt x="70" y="476"/>
                  </a:lnTo>
                  <a:lnTo>
                    <a:pt x="70" y="476"/>
                  </a:lnTo>
                  <a:lnTo>
                    <a:pt x="73" y="474"/>
                  </a:lnTo>
                  <a:lnTo>
                    <a:pt x="76" y="472"/>
                  </a:lnTo>
                  <a:lnTo>
                    <a:pt x="76" y="472"/>
                  </a:lnTo>
                  <a:lnTo>
                    <a:pt x="84" y="468"/>
                  </a:lnTo>
                  <a:lnTo>
                    <a:pt x="84" y="468"/>
                  </a:lnTo>
                  <a:lnTo>
                    <a:pt x="89" y="461"/>
                  </a:lnTo>
                  <a:lnTo>
                    <a:pt x="93" y="453"/>
                  </a:lnTo>
                  <a:lnTo>
                    <a:pt x="94" y="444"/>
                  </a:lnTo>
                  <a:lnTo>
                    <a:pt x="94" y="439"/>
                  </a:lnTo>
                  <a:lnTo>
                    <a:pt x="93" y="435"/>
                  </a:lnTo>
                  <a:lnTo>
                    <a:pt x="93" y="435"/>
                  </a:lnTo>
                  <a:lnTo>
                    <a:pt x="88" y="430"/>
                  </a:lnTo>
                  <a:lnTo>
                    <a:pt x="83" y="425"/>
                  </a:lnTo>
                  <a:lnTo>
                    <a:pt x="76" y="422"/>
                  </a:lnTo>
                  <a:lnTo>
                    <a:pt x="70" y="421"/>
                  </a:lnTo>
                  <a:lnTo>
                    <a:pt x="70" y="421"/>
                  </a:lnTo>
                  <a:lnTo>
                    <a:pt x="65" y="422"/>
                  </a:lnTo>
                  <a:lnTo>
                    <a:pt x="61" y="424"/>
                  </a:lnTo>
                  <a:lnTo>
                    <a:pt x="55" y="428"/>
                  </a:lnTo>
                  <a:lnTo>
                    <a:pt x="55" y="428"/>
                  </a:lnTo>
                  <a:lnTo>
                    <a:pt x="51" y="431"/>
                  </a:lnTo>
                  <a:lnTo>
                    <a:pt x="47" y="431"/>
                  </a:lnTo>
                  <a:lnTo>
                    <a:pt x="47" y="431"/>
                  </a:lnTo>
                  <a:lnTo>
                    <a:pt x="44" y="431"/>
                  </a:lnTo>
                  <a:lnTo>
                    <a:pt x="43" y="431"/>
                  </a:lnTo>
                  <a:lnTo>
                    <a:pt x="43" y="431"/>
                  </a:lnTo>
                  <a:lnTo>
                    <a:pt x="42" y="429"/>
                  </a:lnTo>
                  <a:lnTo>
                    <a:pt x="42" y="426"/>
                  </a:lnTo>
                  <a:lnTo>
                    <a:pt x="42" y="419"/>
                  </a:lnTo>
                  <a:lnTo>
                    <a:pt x="43" y="406"/>
                  </a:lnTo>
                  <a:lnTo>
                    <a:pt x="43" y="403"/>
                  </a:lnTo>
                  <a:lnTo>
                    <a:pt x="43" y="403"/>
                  </a:lnTo>
                  <a:lnTo>
                    <a:pt x="44" y="397"/>
                  </a:lnTo>
                  <a:lnTo>
                    <a:pt x="44" y="397"/>
                  </a:lnTo>
                  <a:lnTo>
                    <a:pt x="46" y="391"/>
                  </a:lnTo>
                  <a:lnTo>
                    <a:pt x="47" y="383"/>
                  </a:lnTo>
                  <a:lnTo>
                    <a:pt x="47" y="383"/>
                  </a:lnTo>
                  <a:lnTo>
                    <a:pt x="46" y="378"/>
                  </a:lnTo>
                  <a:lnTo>
                    <a:pt x="44" y="374"/>
                  </a:lnTo>
                  <a:lnTo>
                    <a:pt x="41" y="366"/>
                  </a:lnTo>
                  <a:lnTo>
                    <a:pt x="41" y="366"/>
                  </a:lnTo>
                  <a:lnTo>
                    <a:pt x="37" y="361"/>
                  </a:lnTo>
                  <a:lnTo>
                    <a:pt x="37" y="361"/>
                  </a:lnTo>
                  <a:lnTo>
                    <a:pt x="36" y="356"/>
                  </a:lnTo>
                  <a:lnTo>
                    <a:pt x="34" y="352"/>
                  </a:lnTo>
                  <a:lnTo>
                    <a:pt x="36" y="342"/>
                  </a:lnTo>
                  <a:lnTo>
                    <a:pt x="36" y="342"/>
                  </a:lnTo>
                  <a:lnTo>
                    <a:pt x="36" y="336"/>
                  </a:lnTo>
                  <a:lnTo>
                    <a:pt x="36" y="328"/>
                  </a:lnTo>
                  <a:lnTo>
                    <a:pt x="36" y="328"/>
                  </a:lnTo>
                  <a:lnTo>
                    <a:pt x="34" y="320"/>
                  </a:lnTo>
                  <a:lnTo>
                    <a:pt x="32" y="312"/>
                  </a:lnTo>
                  <a:lnTo>
                    <a:pt x="23" y="295"/>
                  </a:lnTo>
                  <a:lnTo>
                    <a:pt x="23" y="295"/>
                  </a:lnTo>
                  <a:lnTo>
                    <a:pt x="19" y="289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7" y="276"/>
                  </a:lnTo>
                  <a:lnTo>
                    <a:pt x="7" y="276"/>
                  </a:lnTo>
                  <a:lnTo>
                    <a:pt x="5" y="271"/>
                  </a:lnTo>
                  <a:lnTo>
                    <a:pt x="4" y="266"/>
                  </a:lnTo>
                  <a:lnTo>
                    <a:pt x="4" y="255"/>
                  </a:lnTo>
                  <a:lnTo>
                    <a:pt x="4" y="253"/>
                  </a:lnTo>
                  <a:lnTo>
                    <a:pt x="4" y="253"/>
                  </a:lnTo>
                  <a:lnTo>
                    <a:pt x="4" y="245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1" y="213"/>
                  </a:lnTo>
                  <a:lnTo>
                    <a:pt x="4" y="206"/>
                  </a:lnTo>
                  <a:lnTo>
                    <a:pt x="6" y="197"/>
                  </a:lnTo>
                  <a:lnTo>
                    <a:pt x="10" y="190"/>
                  </a:lnTo>
                  <a:lnTo>
                    <a:pt x="10" y="190"/>
                  </a:lnTo>
                  <a:lnTo>
                    <a:pt x="19" y="178"/>
                  </a:lnTo>
                  <a:lnTo>
                    <a:pt x="28" y="166"/>
                  </a:lnTo>
                  <a:lnTo>
                    <a:pt x="28" y="166"/>
                  </a:lnTo>
                  <a:lnTo>
                    <a:pt x="41" y="151"/>
                  </a:lnTo>
                  <a:lnTo>
                    <a:pt x="46" y="142"/>
                  </a:lnTo>
                  <a:lnTo>
                    <a:pt x="51" y="133"/>
                  </a:lnTo>
                  <a:lnTo>
                    <a:pt x="51" y="133"/>
                  </a:lnTo>
                  <a:lnTo>
                    <a:pt x="52" y="125"/>
                  </a:lnTo>
                  <a:lnTo>
                    <a:pt x="53" y="120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0" y="100"/>
                  </a:lnTo>
                  <a:lnTo>
                    <a:pt x="50" y="100"/>
                  </a:lnTo>
                  <a:lnTo>
                    <a:pt x="51" y="95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56" y="90"/>
                  </a:lnTo>
                  <a:lnTo>
                    <a:pt x="60" y="90"/>
                  </a:lnTo>
                  <a:lnTo>
                    <a:pt x="60" y="90"/>
                  </a:lnTo>
                  <a:lnTo>
                    <a:pt x="61" y="91"/>
                  </a:lnTo>
                  <a:lnTo>
                    <a:pt x="61" y="91"/>
                  </a:lnTo>
                  <a:lnTo>
                    <a:pt x="65" y="93"/>
                  </a:lnTo>
                  <a:lnTo>
                    <a:pt x="69" y="95"/>
                  </a:lnTo>
                  <a:lnTo>
                    <a:pt x="69" y="95"/>
                  </a:lnTo>
                  <a:lnTo>
                    <a:pt x="76" y="93"/>
                  </a:lnTo>
                  <a:lnTo>
                    <a:pt x="83" y="91"/>
                  </a:lnTo>
                  <a:lnTo>
                    <a:pt x="83" y="91"/>
                  </a:lnTo>
                  <a:lnTo>
                    <a:pt x="88" y="88"/>
                  </a:lnTo>
                  <a:lnTo>
                    <a:pt x="90" y="88"/>
                  </a:lnTo>
                  <a:lnTo>
                    <a:pt x="90" y="88"/>
                  </a:lnTo>
                  <a:lnTo>
                    <a:pt x="106" y="83"/>
                  </a:lnTo>
                  <a:lnTo>
                    <a:pt x="113" y="79"/>
                  </a:lnTo>
                  <a:lnTo>
                    <a:pt x="121" y="76"/>
                  </a:lnTo>
                  <a:lnTo>
                    <a:pt x="121" y="76"/>
                  </a:lnTo>
                  <a:lnTo>
                    <a:pt x="129" y="70"/>
                  </a:lnTo>
                  <a:lnTo>
                    <a:pt x="132" y="65"/>
                  </a:lnTo>
                  <a:lnTo>
                    <a:pt x="134" y="59"/>
                  </a:lnTo>
                  <a:lnTo>
                    <a:pt x="134" y="50"/>
                  </a:lnTo>
                  <a:lnTo>
                    <a:pt x="134" y="50"/>
                  </a:lnTo>
                  <a:lnTo>
                    <a:pt x="131" y="41"/>
                  </a:lnTo>
                  <a:lnTo>
                    <a:pt x="131" y="41"/>
                  </a:lnTo>
                  <a:lnTo>
                    <a:pt x="129" y="28"/>
                  </a:lnTo>
                  <a:lnTo>
                    <a:pt x="131" y="28"/>
                  </a:lnTo>
                  <a:lnTo>
                    <a:pt x="131" y="28"/>
                  </a:lnTo>
                  <a:lnTo>
                    <a:pt x="135" y="28"/>
                  </a:lnTo>
                  <a:lnTo>
                    <a:pt x="139" y="28"/>
                  </a:lnTo>
                  <a:lnTo>
                    <a:pt x="139" y="28"/>
                  </a:lnTo>
                  <a:lnTo>
                    <a:pt x="144" y="26"/>
                  </a:lnTo>
                  <a:lnTo>
                    <a:pt x="146" y="23"/>
                  </a:lnTo>
                  <a:lnTo>
                    <a:pt x="146" y="23"/>
                  </a:lnTo>
                  <a:lnTo>
                    <a:pt x="149" y="21"/>
                  </a:lnTo>
                  <a:lnTo>
                    <a:pt x="149" y="21"/>
                  </a:lnTo>
                  <a:lnTo>
                    <a:pt x="153" y="19"/>
                  </a:lnTo>
                  <a:lnTo>
                    <a:pt x="159" y="19"/>
                  </a:lnTo>
                  <a:lnTo>
                    <a:pt x="159" y="19"/>
                  </a:lnTo>
                  <a:lnTo>
                    <a:pt x="163" y="19"/>
                  </a:lnTo>
                  <a:lnTo>
                    <a:pt x="168" y="19"/>
                  </a:lnTo>
                  <a:lnTo>
                    <a:pt x="173" y="18"/>
                  </a:lnTo>
                  <a:lnTo>
                    <a:pt x="178" y="14"/>
                  </a:lnTo>
                  <a:lnTo>
                    <a:pt x="178" y="14"/>
                  </a:lnTo>
                  <a:lnTo>
                    <a:pt x="180" y="10"/>
                  </a:lnTo>
                  <a:lnTo>
                    <a:pt x="182" y="8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4" y="2"/>
                  </a:lnTo>
                  <a:lnTo>
                    <a:pt x="196" y="3"/>
                  </a:lnTo>
                  <a:lnTo>
                    <a:pt x="196" y="3"/>
                  </a:lnTo>
                  <a:lnTo>
                    <a:pt x="198" y="7"/>
                  </a:lnTo>
                  <a:lnTo>
                    <a:pt x="198" y="7"/>
                  </a:lnTo>
                  <a:lnTo>
                    <a:pt x="201" y="16"/>
                  </a:lnTo>
                  <a:lnTo>
                    <a:pt x="208" y="23"/>
                  </a:lnTo>
                  <a:lnTo>
                    <a:pt x="212" y="27"/>
                  </a:lnTo>
                  <a:lnTo>
                    <a:pt x="215" y="31"/>
                  </a:lnTo>
                  <a:lnTo>
                    <a:pt x="220" y="35"/>
                  </a:lnTo>
                  <a:lnTo>
                    <a:pt x="227" y="36"/>
                  </a:lnTo>
                  <a:lnTo>
                    <a:pt x="227" y="36"/>
                  </a:lnTo>
                  <a:lnTo>
                    <a:pt x="235" y="39"/>
                  </a:lnTo>
                  <a:lnTo>
                    <a:pt x="242" y="40"/>
                  </a:lnTo>
                  <a:lnTo>
                    <a:pt x="256" y="40"/>
                  </a:lnTo>
                  <a:lnTo>
                    <a:pt x="256" y="40"/>
                  </a:lnTo>
                  <a:lnTo>
                    <a:pt x="260" y="40"/>
                  </a:lnTo>
                  <a:lnTo>
                    <a:pt x="260" y="40"/>
                  </a:lnTo>
                  <a:lnTo>
                    <a:pt x="263" y="44"/>
                  </a:lnTo>
                  <a:lnTo>
                    <a:pt x="264" y="49"/>
                  </a:lnTo>
                  <a:lnTo>
                    <a:pt x="264" y="49"/>
                  </a:lnTo>
                  <a:lnTo>
                    <a:pt x="266" y="56"/>
                  </a:lnTo>
                  <a:lnTo>
                    <a:pt x="268" y="60"/>
                  </a:lnTo>
                  <a:lnTo>
                    <a:pt x="272" y="63"/>
                  </a:lnTo>
                  <a:lnTo>
                    <a:pt x="272" y="63"/>
                  </a:lnTo>
                  <a:lnTo>
                    <a:pt x="275" y="65"/>
                  </a:lnTo>
                  <a:lnTo>
                    <a:pt x="280" y="67"/>
                  </a:lnTo>
                  <a:lnTo>
                    <a:pt x="280" y="67"/>
                  </a:lnTo>
                  <a:lnTo>
                    <a:pt x="286" y="68"/>
                  </a:lnTo>
                  <a:lnTo>
                    <a:pt x="286" y="68"/>
                  </a:lnTo>
                  <a:lnTo>
                    <a:pt x="287" y="69"/>
                  </a:lnTo>
                  <a:lnTo>
                    <a:pt x="288" y="72"/>
                  </a:lnTo>
                  <a:lnTo>
                    <a:pt x="289" y="77"/>
                  </a:lnTo>
                  <a:lnTo>
                    <a:pt x="289" y="79"/>
                  </a:lnTo>
                  <a:lnTo>
                    <a:pt x="289" y="79"/>
                  </a:lnTo>
                  <a:lnTo>
                    <a:pt x="289" y="86"/>
                  </a:lnTo>
                  <a:lnTo>
                    <a:pt x="291" y="90"/>
                  </a:lnTo>
                  <a:lnTo>
                    <a:pt x="292" y="93"/>
                  </a:lnTo>
                  <a:lnTo>
                    <a:pt x="292" y="93"/>
                  </a:lnTo>
                  <a:lnTo>
                    <a:pt x="294" y="97"/>
                  </a:lnTo>
                  <a:lnTo>
                    <a:pt x="297" y="100"/>
                  </a:lnTo>
                  <a:lnTo>
                    <a:pt x="301" y="102"/>
                  </a:lnTo>
                  <a:lnTo>
                    <a:pt x="305" y="104"/>
                  </a:lnTo>
                  <a:lnTo>
                    <a:pt x="305" y="104"/>
                  </a:lnTo>
                  <a:lnTo>
                    <a:pt x="312" y="105"/>
                  </a:lnTo>
                  <a:lnTo>
                    <a:pt x="320" y="105"/>
                  </a:lnTo>
                  <a:lnTo>
                    <a:pt x="330" y="105"/>
                  </a:lnTo>
                  <a:lnTo>
                    <a:pt x="330" y="105"/>
                  </a:lnTo>
                  <a:lnTo>
                    <a:pt x="330" y="110"/>
                  </a:lnTo>
                  <a:lnTo>
                    <a:pt x="331" y="115"/>
                  </a:lnTo>
                  <a:lnTo>
                    <a:pt x="331" y="115"/>
                  </a:lnTo>
                  <a:lnTo>
                    <a:pt x="335" y="120"/>
                  </a:lnTo>
                  <a:lnTo>
                    <a:pt x="339" y="124"/>
                  </a:lnTo>
                  <a:lnTo>
                    <a:pt x="343" y="125"/>
                  </a:lnTo>
                  <a:lnTo>
                    <a:pt x="348" y="127"/>
                  </a:lnTo>
                  <a:lnTo>
                    <a:pt x="348" y="127"/>
                  </a:lnTo>
                  <a:lnTo>
                    <a:pt x="354" y="129"/>
                  </a:lnTo>
                  <a:lnTo>
                    <a:pt x="354" y="129"/>
                  </a:lnTo>
                  <a:lnTo>
                    <a:pt x="358" y="132"/>
                  </a:lnTo>
                  <a:lnTo>
                    <a:pt x="363" y="136"/>
                  </a:lnTo>
                  <a:lnTo>
                    <a:pt x="363" y="136"/>
                  </a:lnTo>
                  <a:lnTo>
                    <a:pt x="371" y="142"/>
                  </a:lnTo>
                  <a:lnTo>
                    <a:pt x="371" y="142"/>
                  </a:lnTo>
                  <a:lnTo>
                    <a:pt x="376" y="144"/>
                  </a:lnTo>
                  <a:lnTo>
                    <a:pt x="381" y="147"/>
                  </a:lnTo>
                  <a:lnTo>
                    <a:pt x="381" y="147"/>
                  </a:lnTo>
                  <a:lnTo>
                    <a:pt x="388" y="150"/>
                  </a:lnTo>
                  <a:lnTo>
                    <a:pt x="393" y="152"/>
                  </a:lnTo>
                  <a:lnTo>
                    <a:pt x="393" y="152"/>
                  </a:lnTo>
                  <a:lnTo>
                    <a:pt x="395" y="156"/>
                  </a:lnTo>
                  <a:lnTo>
                    <a:pt x="395" y="156"/>
                  </a:lnTo>
                  <a:lnTo>
                    <a:pt x="399" y="160"/>
                  </a:lnTo>
                  <a:lnTo>
                    <a:pt x="404" y="162"/>
                  </a:lnTo>
                  <a:lnTo>
                    <a:pt x="404" y="162"/>
                  </a:lnTo>
                  <a:lnTo>
                    <a:pt x="407" y="164"/>
                  </a:lnTo>
                  <a:lnTo>
                    <a:pt x="407" y="164"/>
                  </a:lnTo>
                  <a:lnTo>
                    <a:pt x="412" y="164"/>
                  </a:lnTo>
                  <a:lnTo>
                    <a:pt x="417" y="164"/>
                  </a:lnTo>
                  <a:lnTo>
                    <a:pt x="417" y="164"/>
                  </a:lnTo>
                  <a:lnTo>
                    <a:pt x="418" y="162"/>
                  </a:lnTo>
                  <a:lnTo>
                    <a:pt x="418" y="162"/>
                  </a:lnTo>
                  <a:lnTo>
                    <a:pt x="418" y="162"/>
                  </a:lnTo>
                  <a:lnTo>
                    <a:pt x="418" y="162"/>
                  </a:lnTo>
                  <a:lnTo>
                    <a:pt x="423" y="162"/>
                  </a:lnTo>
                  <a:lnTo>
                    <a:pt x="423" y="162"/>
                  </a:lnTo>
                  <a:lnTo>
                    <a:pt x="427" y="165"/>
                  </a:lnTo>
                  <a:lnTo>
                    <a:pt x="428" y="166"/>
                  </a:lnTo>
                  <a:lnTo>
                    <a:pt x="428" y="166"/>
                  </a:lnTo>
                  <a:lnTo>
                    <a:pt x="428" y="169"/>
                  </a:lnTo>
                  <a:lnTo>
                    <a:pt x="427" y="171"/>
                  </a:lnTo>
                  <a:lnTo>
                    <a:pt x="423" y="179"/>
                  </a:lnTo>
                  <a:lnTo>
                    <a:pt x="421" y="181"/>
                  </a:lnTo>
                  <a:lnTo>
                    <a:pt x="421" y="181"/>
                  </a:lnTo>
                  <a:lnTo>
                    <a:pt x="418" y="185"/>
                  </a:lnTo>
                  <a:lnTo>
                    <a:pt x="417" y="189"/>
                  </a:lnTo>
                  <a:lnTo>
                    <a:pt x="416" y="198"/>
                  </a:lnTo>
                  <a:lnTo>
                    <a:pt x="416" y="199"/>
                  </a:lnTo>
                  <a:lnTo>
                    <a:pt x="416" y="199"/>
                  </a:lnTo>
                  <a:lnTo>
                    <a:pt x="414" y="203"/>
                  </a:lnTo>
                  <a:lnTo>
                    <a:pt x="414" y="20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Freeform 153">
              <a:extLst>
                <a:ext uri="{FF2B5EF4-FFF2-40B4-BE49-F238E27FC236}">
                  <a16:creationId xmlns:a16="http://schemas.microsoft.com/office/drawing/2014/main" id="{985F686C-1EFB-9340-B02B-B31806914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745" y="5778741"/>
              <a:ext cx="971340" cy="1089527"/>
            </a:xfrm>
            <a:custGeom>
              <a:avLst/>
              <a:gdLst>
                <a:gd name="T0" fmla="*/ 498 w 526"/>
                <a:gd name="T1" fmla="*/ 104 h 590"/>
                <a:gd name="T2" fmla="*/ 424 w 526"/>
                <a:gd name="T3" fmla="*/ 72 h 590"/>
                <a:gd name="T4" fmla="*/ 403 w 526"/>
                <a:gd name="T5" fmla="*/ 63 h 590"/>
                <a:gd name="T6" fmla="*/ 382 w 526"/>
                <a:gd name="T7" fmla="*/ 62 h 590"/>
                <a:gd name="T8" fmla="*/ 368 w 526"/>
                <a:gd name="T9" fmla="*/ 74 h 590"/>
                <a:gd name="T10" fmla="*/ 341 w 526"/>
                <a:gd name="T11" fmla="*/ 71 h 590"/>
                <a:gd name="T12" fmla="*/ 322 w 526"/>
                <a:gd name="T13" fmla="*/ 74 h 590"/>
                <a:gd name="T14" fmla="*/ 299 w 526"/>
                <a:gd name="T15" fmla="*/ 69 h 590"/>
                <a:gd name="T16" fmla="*/ 283 w 526"/>
                <a:gd name="T17" fmla="*/ 76 h 590"/>
                <a:gd name="T18" fmla="*/ 255 w 526"/>
                <a:gd name="T19" fmla="*/ 58 h 590"/>
                <a:gd name="T20" fmla="*/ 244 w 526"/>
                <a:gd name="T21" fmla="*/ 46 h 590"/>
                <a:gd name="T22" fmla="*/ 221 w 526"/>
                <a:gd name="T23" fmla="*/ 46 h 590"/>
                <a:gd name="T24" fmla="*/ 204 w 526"/>
                <a:gd name="T25" fmla="*/ 23 h 590"/>
                <a:gd name="T26" fmla="*/ 162 w 526"/>
                <a:gd name="T27" fmla="*/ 4 h 590"/>
                <a:gd name="T28" fmla="*/ 142 w 526"/>
                <a:gd name="T29" fmla="*/ 2 h 590"/>
                <a:gd name="T30" fmla="*/ 125 w 526"/>
                <a:gd name="T31" fmla="*/ 5 h 590"/>
                <a:gd name="T32" fmla="*/ 130 w 526"/>
                <a:gd name="T33" fmla="*/ 31 h 590"/>
                <a:gd name="T34" fmla="*/ 128 w 526"/>
                <a:gd name="T35" fmla="*/ 58 h 590"/>
                <a:gd name="T36" fmla="*/ 133 w 526"/>
                <a:gd name="T37" fmla="*/ 73 h 590"/>
                <a:gd name="T38" fmla="*/ 172 w 526"/>
                <a:gd name="T39" fmla="*/ 99 h 590"/>
                <a:gd name="T40" fmla="*/ 176 w 526"/>
                <a:gd name="T41" fmla="*/ 125 h 590"/>
                <a:gd name="T42" fmla="*/ 142 w 526"/>
                <a:gd name="T43" fmla="*/ 157 h 590"/>
                <a:gd name="T44" fmla="*/ 113 w 526"/>
                <a:gd name="T45" fmla="*/ 188 h 590"/>
                <a:gd name="T46" fmla="*/ 127 w 526"/>
                <a:gd name="T47" fmla="*/ 211 h 590"/>
                <a:gd name="T48" fmla="*/ 116 w 526"/>
                <a:gd name="T49" fmla="*/ 236 h 590"/>
                <a:gd name="T50" fmla="*/ 115 w 526"/>
                <a:gd name="T51" fmla="*/ 248 h 590"/>
                <a:gd name="T52" fmla="*/ 100 w 526"/>
                <a:gd name="T53" fmla="*/ 262 h 590"/>
                <a:gd name="T54" fmla="*/ 93 w 526"/>
                <a:gd name="T55" fmla="*/ 281 h 590"/>
                <a:gd name="T56" fmla="*/ 82 w 526"/>
                <a:gd name="T57" fmla="*/ 323 h 590"/>
                <a:gd name="T58" fmla="*/ 73 w 526"/>
                <a:gd name="T59" fmla="*/ 360 h 590"/>
                <a:gd name="T60" fmla="*/ 59 w 526"/>
                <a:gd name="T61" fmla="*/ 398 h 590"/>
                <a:gd name="T62" fmla="*/ 36 w 526"/>
                <a:gd name="T63" fmla="*/ 437 h 590"/>
                <a:gd name="T64" fmla="*/ 21 w 526"/>
                <a:gd name="T65" fmla="*/ 452 h 590"/>
                <a:gd name="T66" fmla="*/ 4 w 526"/>
                <a:gd name="T67" fmla="*/ 454 h 590"/>
                <a:gd name="T68" fmla="*/ 4 w 526"/>
                <a:gd name="T69" fmla="*/ 470 h 590"/>
                <a:gd name="T70" fmla="*/ 31 w 526"/>
                <a:gd name="T71" fmla="*/ 493 h 590"/>
                <a:gd name="T72" fmla="*/ 56 w 526"/>
                <a:gd name="T73" fmla="*/ 522 h 590"/>
                <a:gd name="T74" fmla="*/ 92 w 526"/>
                <a:gd name="T75" fmla="*/ 527 h 590"/>
                <a:gd name="T76" fmla="*/ 104 w 526"/>
                <a:gd name="T77" fmla="*/ 550 h 590"/>
                <a:gd name="T78" fmla="*/ 121 w 526"/>
                <a:gd name="T79" fmla="*/ 557 h 590"/>
                <a:gd name="T80" fmla="*/ 127 w 526"/>
                <a:gd name="T81" fmla="*/ 585 h 590"/>
                <a:gd name="T82" fmla="*/ 160 w 526"/>
                <a:gd name="T83" fmla="*/ 590 h 590"/>
                <a:gd name="T84" fmla="*/ 176 w 526"/>
                <a:gd name="T85" fmla="*/ 563 h 590"/>
                <a:gd name="T86" fmla="*/ 184 w 526"/>
                <a:gd name="T87" fmla="*/ 532 h 590"/>
                <a:gd name="T88" fmla="*/ 208 w 526"/>
                <a:gd name="T89" fmla="*/ 531 h 590"/>
                <a:gd name="T90" fmla="*/ 238 w 526"/>
                <a:gd name="T91" fmla="*/ 520 h 590"/>
                <a:gd name="T92" fmla="*/ 259 w 526"/>
                <a:gd name="T93" fmla="*/ 484 h 590"/>
                <a:gd name="T94" fmla="*/ 294 w 526"/>
                <a:gd name="T95" fmla="*/ 483 h 590"/>
                <a:gd name="T96" fmla="*/ 315 w 526"/>
                <a:gd name="T97" fmla="*/ 476 h 590"/>
                <a:gd name="T98" fmla="*/ 320 w 526"/>
                <a:gd name="T99" fmla="*/ 447 h 590"/>
                <a:gd name="T100" fmla="*/ 364 w 526"/>
                <a:gd name="T101" fmla="*/ 430 h 590"/>
                <a:gd name="T102" fmla="*/ 384 w 526"/>
                <a:gd name="T103" fmla="*/ 407 h 590"/>
                <a:gd name="T104" fmla="*/ 379 w 526"/>
                <a:gd name="T105" fmla="*/ 378 h 590"/>
                <a:gd name="T106" fmla="*/ 393 w 526"/>
                <a:gd name="T107" fmla="*/ 355 h 590"/>
                <a:gd name="T108" fmla="*/ 375 w 526"/>
                <a:gd name="T109" fmla="*/ 307 h 590"/>
                <a:gd name="T110" fmla="*/ 397 w 526"/>
                <a:gd name="T111" fmla="*/ 276 h 590"/>
                <a:gd name="T112" fmla="*/ 448 w 526"/>
                <a:gd name="T113" fmla="*/ 243 h 590"/>
                <a:gd name="T114" fmla="*/ 502 w 526"/>
                <a:gd name="T115" fmla="*/ 166 h 590"/>
                <a:gd name="T116" fmla="*/ 508 w 526"/>
                <a:gd name="T117" fmla="*/ 136 h 590"/>
                <a:gd name="T118" fmla="*/ 526 w 526"/>
                <a:gd name="T119" fmla="*/ 11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6" h="590">
                  <a:moveTo>
                    <a:pt x="526" y="104"/>
                  </a:moveTo>
                  <a:lnTo>
                    <a:pt x="526" y="104"/>
                  </a:lnTo>
                  <a:lnTo>
                    <a:pt x="519" y="105"/>
                  </a:lnTo>
                  <a:lnTo>
                    <a:pt x="513" y="105"/>
                  </a:lnTo>
                  <a:lnTo>
                    <a:pt x="513" y="105"/>
                  </a:lnTo>
                  <a:lnTo>
                    <a:pt x="505" y="105"/>
                  </a:lnTo>
                  <a:lnTo>
                    <a:pt x="498" y="104"/>
                  </a:lnTo>
                  <a:lnTo>
                    <a:pt x="482" y="100"/>
                  </a:lnTo>
                  <a:lnTo>
                    <a:pt x="468" y="94"/>
                  </a:lnTo>
                  <a:lnTo>
                    <a:pt x="454" y="86"/>
                  </a:lnTo>
                  <a:lnTo>
                    <a:pt x="451" y="85"/>
                  </a:lnTo>
                  <a:lnTo>
                    <a:pt x="451" y="85"/>
                  </a:lnTo>
                  <a:lnTo>
                    <a:pt x="437" y="77"/>
                  </a:lnTo>
                  <a:lnTo>
                    <a:pt x="424" y="72"/>
                  </a:lnTo>
                  <a:lnTo>
                    <a:pt x="424" y="72"/>
                  </a:lnTo>
                  <a:lnTo>
                    <a:pt x="419" y="71"/>
                  </a:lnTo>
                  <a:lnTo>
                    <a:pt x="419" y="71"/>
                  </a:lnTo>
                  <a:lnTo>
                    <a:pt x="412" y="69"/>
                  </a:lnTo>
                  <a:lnTo>
                    <a:pt x="407" y="67"/>
                  </a:lnTo>
                  <a:lnTo>
                    <a:pt x="407" y="67"/>
                  </a:lnTo>
                  <a:lnTo>
                    <a:pt x="403" y="63"/>
                  </a:lnTo>
                  <a:lnTo>
                    <a:pt x="403" y="63"/>
                  </a:lnTo>
                  <a:lnTo>
                    <a:pt x="401" y="60"/>
                  </a:lnTo>
                  <a:lnTo>
                    <a:pt x="397" y="59"/>
                  </a:lnTo>
                  <a:lnTo>
                    <a:pt x="397" y="59"/>
                  </a:lnTo>
                  <a:lnTo>
                    <a:pt x="392" y="59"/>
                  </a:lnTo>
                  <a:lnTo>
                    <a:pt x="388" y="59"/>
                  </a:lnTo>
                  <a:lnTo>
                    <a:pt x="382" y="62"/>
                  </a:lnTo>
                  <a:lnTo>
                    <a:pt x="382" y="62"/>
                  </a:lnTo>
                  <a:lnTo>
                    <a:pt x="378" y="64"/>
                  </a:lnTo>
                  <a:lnTo>
                    <a:pt x="375" y="68"/>
                  </a:lnTo>
                  <a:lnTo>
                    <a:pt x="375" y="68"/>
                  </a:lnTo>
                  <a:lnTo>
                    <a:pt x="371" y="71"/>
                  </a:lnTo>
                  <a:lnTo>
                    <a:pt x="368" y="74"/>
                  </a:lnTo>
                  <a:lnTo>
                    <a:pt x="368" y="74"/>
                  </a:lnTo>
                  <a:lnTo>
                    <a:pt x="363" y="76"/>
                  </a:lnTo>
                  <a:lnTo>
                    <a:pt x="359" y="76"/>
                  </a:lnTo>
                  <a:lnTo>
                    <a:pt x="351" y="73"/>
                  </a:lnTo>
                  <a:lnTo>
                    <a:pt x="351" y="73"/>
                  </a:lnTo>
                  <a:lnTo>
                    <a:pt x="346" y="71"/>
                  </a:lnTo>
                  <a:lnTo>
                    <a:pt x="341" y="71"/>
                  </a:lnTo>
                  <a:lnTo>
                    <a:pt x="341" y="71"/>
                  </a:lnTo>
                  <a:lnTo>
                    <a:pt x="338" y="72"/>
                  </a:lnTo>
                  <a:lnTo>
                    <a:pt x="338" y="72"/>
                  </a:lnTo>
                  <a:lnTo>
                    <a:pt x="335" y="74"/>
                  </a:lnTo>
                  <a:lnTo>
                    <a:pt x="328" y="76"/>
                  </a:lnTo>
                  <a:lnTo>
                    <a:pt x="328" y="76"/>
                  </a:lnTo>
                  <a:lnTo>
                    <a:pt x="326" y="76"/>
                  </a:lnTo>
                  <a:lnTo>
                    <a:pt x="322" y="74"/>
                  </a:lnTo>
                  <a:lnTo>
                    <a:pt x="317" y="71"/>
                  </a:lnTo>
                  <a:lnTo>
                    <a:pt x="317" y="71"/>
                  </a:lnTo>
                  <a:lnTo>
                    <a:pt x="313" y="68"/>
                  </a:lnTo>
                  <a:lnTo>
                    <a:pt x="313" y="68"/>
                  </a:lnTo>
                  <a:lnTo>
                    <a:pt x="309" y="67"/>
                  </a:lnTo>
                  <a:lnTo>
                    <a:pt x="305" y="67"/>
                  </a:lnTo>
                  <a:lnTo>
                    <a:pt x="299" y="69"/>
                  </a:lnTo>
                  <a:lnTo>
                    <a:pt x="299" y="69"/>
                  </a:lnTo>
                  <a:lnTo>
                    <a:pt x="294" y="73"/>
                  </a:lnTo>
                  <a:lnTo>
                    <a:pt x="294" y="73"/>
                  </a:lnTo>
                  <a:lnTo>
                    <a:pt x="292" y="74"/>
                  </a:lnTo>
                  <a:lnTo>
                    <a:pt x="291" y="74"/>
                  </a:lnTo>
                  <a:lnTo>
                    <a:pt x="283" y="76"/>
                  </a:lnTo>
                  <a:lnTo>
                    <a:pt x="283" y="76"/>
                  </a:lnTo>
                  <a:lnTo>
                    <a:pt x="283" y="74"/>
                  </a:lnTo>
                  <a:lnTo>
                    <a:pt x="283" y="74"/>
                  </a:lnTo>
                  <a:lnTo>
                    <a:pt x="280" y="74"/>
                  </a:lnTo>
                  <a:lnTo>
                    <a:pt x="275" y="74"/>
                  </a:lnTo>
                  <a:lnTo>
                    <a:pt x="267" y="69"/>
                  </a:lnTo>
                  <a:lnTo>
                    <a:pt x="261" y="64"/>
                  </a:lnTo>
                  <a:lnTo>
                    <a:pt x="255" y="58"/>
                  </a:lnTo>
                  <a:lnTo>
                    <a:pt x="254" y="57"/>
                  </a:lnTo>
                  <a:lnTo>
                    <a:pt x="254" y="57"/>
                  </a:lnTo>
                  <a:lnTo>
                    <a:pt x="252" y="53"/>
                  </a:lnTo>
                  <a:lnTo>
                    <a:pt x="252" y="53"/>
                  </a:lnTo>
                  <a:lnTo>
                    <a:pt x="248" y="49"/>
                  </a:lnTo>
                  <a:lnTo>
                    <a:pt x="244" y="46"/>
                  </a:lnTo>
                  <a:lnTo>
                    <a:pt x="244" y="46"/>
                  </a:lnTo>
                  <a:lnTo>
                    <a:pt x="239" y="45"/>
                  </a:lnTo>
                  <a:lnTo>
                    <a:pt x="235" y="45"/>
                  </a:lnTo>
                  <a:lnTo>
                    <a:pt x="235" y="45"/>
                  </a:lnTo>
                  <a:lnTo>
                    <a:pt x="231" y="46"/>
                  </a:lnTo>
                  <a:lnTo>
                    <a:pt x="226" y="46"/>
                  </a:lnTo>
                  <a:lnTo>
                    <a:pt x="226" y="46"/>
                  </a:lnTo>
                  <a:lnTo>
                    <a:pt x="221" y="46"/>
                  </a:lnTo>
                  <a:lnTo>
                    <a:pt x="216" y="45"/>
                  </a:lnTo>
                  <a:lnTo>
                    <a:pt x="212" y="42"/>
                  </a:lnTo>
                  <a:lnTo>
                    <a:pt x="209" y="39"/>
                  </a:lnTo>
                  <a:lnTo>
                    <a:pt x="209" y="39"/>
                  </a:lnTo>
                  <a:lnTo>
                    <a:pt x="206" y="31"/>
                  </a:lnTo>
                  <a:lnTo>
                    <a:pt x="204" y="23"/>
                  </a:lnTo>
                  <a:lnTo>
                    <a:pt x="204" y="23"/>
                  </a:lnTo>
                  <a:lnTo>
                    <a:pt x="203" y="16"/>
                  </a:lnTo>
                  <a:lnTo>
                    <a:pt x="202" y="11"/>
                  </a:lnTo>
                  <a:lnTo>
                    <a:pt x="198" y="8"/>
                  </a:lnTo>
                  <a:lnTo>
                    <a:pt x="193" y="5"/>
                  </a:lnTo>
                  <a:lnTo>
                    <a:pt x="193" y="5"/>
                  </a:lnTo>
                  <a:lnTo>
                    <a:pt x="175" y="4"/>
                  </a:lnTo>
                  <a:lnTo>
                    <a:pt x="162" y="4"/>
                  </a:lnTo>
                  <a:lnTo>
                    <a:pt x="162" y="4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3" y="5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38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29" y="2"/>
                  </a:lnTo>
                  <a:lnTo>
                    <a:pt x="125" y="5"/>
                  </a:lnTo>
                  <a:lnTo>
                    <a:pt x="125" y="5"/>
                  </a:lnTo>
                  <a:lnTo>
                    <a:pt x="123" y="11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5" y="21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0" y="31"/>
                  </a:lnTo>
                  <a:lnTo>
                    <a:pt x="133" y="36"/>
                  </a:lnTo>
                  <a:lnTo>
                    <a:pt x="134" y="42"/>
                  </a:lnTo>
                  <a:lnTo>
                    <a:pt x="132" y="51"/>
                  </a:lnTo>
                  <a:lnTo>
                    <a:pt x="132" y="51"/>
                  </a:lnTo>
                  <a:lnTo>
                    <a:pt x="130" y="53"/>
                  </a:lnTo>
                  <a:lnTo>
                    <a:pt x="130" y="53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7" y="62"/>
                  </a:lnTo>
                  <a:lnTo>
                    <a:pt x="127" y="62"/>
                  </a:lnTo>
                  <a:lnTo>
                    <a:pt x="125" y="64"/>
                  </a:lnTo>
                  <a:lnTo>
                    <a:pt x="128" y="68"/>
                  </a:lnTo>
                  <a:lnTo>
                    <a:pt x="128" y="68"/>
                  </a:lnTo>
                  <a:lnTo>
                    <a:pt x="133" y="73"/>
                  </a:lnTo>
                  <a:lnTo>
                    <a:pt x="139" y="77"/>
                  </a:lnTo>
                  <a:lnTo>
                    <a:pt x="152" y="85"/>
                  </a:lnTo>
                  <a:lnTo>
                    <a:pt x="152" y="85"/>
                  </a:lnTo>
                  <a:lnTo>
                    <a:pt x="160" y="90"/>
                  </a:lnTo>
                  <a:lnTo>
                    <a:pt x="160" y="90"/>
                  </a:lnTo>
                  <a:lnTo>
                    <a:pt x="166" y="94"/>
                  </a:lnTo>
                  <a:lnTo>
                    <a:pt x="172" y="99"/>
                  </a:lnTo>
                  <a:lnTo>
                    <a:pt x="176" y="102"/>
                  </a:lnTo>
                  <a:lnTo>
                    <a:pt x="178" y="106"/>
                  </a:lnTo>
                  <a:lnTo>
                    <a:pt x="179" y="110"/>
                  </a:lnTo>
                  <a:lnTo>
                    <a:pt x="179" y="115"/>
                  </a:lnTo>
                  <a:lnTo>
                    <a:pt x="179" y="115"/>
                  </a:lnTo>
                  <a:lnTo>
                    <a:pt x="179" y="120"/>
                  </a:lnTo>
                  <a:lnTo>
                    <a:pt x="176" y="125"/>
                  </a:lnTo>
                  <a:lnTo>
                    <a:pt x="172" y="133"/>
                  </a:lnTo>
                  <a:lnTo>
                    <a:pt x="166" y="141"/>
                  </a:lnTo>
                  <a:lnTo>
                    <a:pt x="158" y="147"/>
                  </a:lnTo>
                  <a:lnTo>
                    <a:pt x="158" y="147"/>
                  </a:lnTo>
                  <a:lnTo>
                    <a:pt x="152" y="152"/>
                  </a:lnTo>
                  <a:lnTo>
                    <a:pt x="142" y="157"/>
                  </a:lnTo>
                  <a:lnTo>
                    <a:pt x="142" y="157"/>
                  </a:lnTo>
                  <a:lnTo>
                    <a:pt x="132" y="164"/>
                  </a:lnTo>
                  <a:lnTo>
                    <a:pt x="121" y="171"/>
                  </a:lnTo>
                  <a:lnTo>
                    <a:pt x="118" y="175"/>
                  </a:lnTo>
                  <a:lnTo>
                    <a:pt x="115" y="179"/>
                  </a:lnTo>
                  <a:lnTo>
                    <a:pt x="114" y="183"/>
                  </a:lnTo>
                  <a:lnTo>
                    <a:pt x="113" y="188"/>
                  </a:lnTo>
                  <a:lnTo>
                    <a:pt x="113" y="188"/>
                  </a:lnTo>
                  <a:lnTo>
                    <a:pt x="114" y="190"/>
                  </a:lnTo>
                  <a:lnTo>
                    <a:pt x="115" y="193"/>
                  </a:lnTo>
                  <a:lnTo>
                    <a:pt x="119" y="198"/>
                  </a:lnTo>
                  <a:lnTo>
                    <a:pt x="119" y="198"/>
                  </a:lnTo>
                  <a:lnTo>
                    <a:pt x="124" y="203"/>
                  </a:lnTo>
                  <a:lnTo>
                    <a:pt x="127" y="211"/>
                  </a:lnTo>
                  <a:lnTo>
                    <a:pt x="127" y="211"/>
                  </a:lnTo>
                  <a:lnTo>
                    <a:pt x="128" y="216"/>
                  </a:lnTo>
                  <a:lnTo>
                    <a:pt x="127" y="221"/>
                  </a:lnTo>
                  <a:lnTo>
                    <a:pt x="124" y="225"/>
                  </a:lnTo>
                  <a:lnTo>
                    <a:pt x="120" y="229"/>
                  </a:lnTo>
                  <a:lnTo>
                    <a:pt x="120" y="229"/>
                  </a:lnTo>
                  <a:lnTo>
                    <a:pt x="118" y="233"/>
                  </a:lnTo>
                  <a:lnTo>
                    <a:pt x="116" y="236"/>
                  </a:lnTo>
                  <a:lnTo>
                    <a:pt x="116" y="236"/>
                  </a:lnTo>
                  <a:lnTo>
                    <a:pt x="115" y="241"/>
                  </a:lnTo>
                  <a:lnTo>
                    <a:pt x="115" y="241"/>
                  </a:lnTo>
                  <a:lnTo>
                    <a:pt x="115" y="248"/>
                  </a:lnTo>
                  <a:lnTo>
                    <a:pt x="115" y="248"/>
                  </a:lnTo>
                  <a:lnTo>
                    <a:pt x="115" y="248"/>
                  </a:lnTo>
                  <a:lnTo>
                    <a:pt x="115" y="248"/>
                  </a:lnTo>
                  <a:lnTo>
                    <a:pt x="110" y="255"/>
                  </a:lnTo>
                  <a:lnTo>
                    <a:pt x="110" y="255"/>
                  </a:lnTo>
                  <a:lnTo>
                    <a:pt x="107" y="258"/>
                  </a:lnTo>
                  <a:lnTo>
                    <a:pt x="105" y="259"/>
                  </a:lnTo>
                  <a:lnTo>
                    <a:pt x="105" y="259"/>
                  </a:lnTo>
                  <a:lnTo>
                    <a:pt x="100" y="262"/>
                  </a:lnTo>
                  <a:lnTo>
                    <a:pt x="100" y="262"/>
                  </a:lnTo>
                  <a:lnTo>
                    <a:pt x="97" y="266"/>
                  </a:lnTo>
                  <a:lnTo>
                    <a:pt x="96" y="270"/>
                  </a:lnTo>
                  <a:lnTo>
                    <a:pt x="96" y="270"/>
                  </a:lnTo>
                  <a:lnTo>
                    <a:pt x="93" y="278"/>
                  </a:lnTo>
                  <a:lnTo>
                    <a:pt x="93" y="278"/>
                  </a:lnTo>
                  <a:lnTo>
                    <a:pt x="93" y="281"/>
                  </a:lnTo>
                  <a:lnTo>
                    <a:pt x="93" y="281"/>
                  </a:lnTo>
                  <a:lnTo>
                    <a:pt x="91" y="290"/>
                  </a:lnTo>
                  <a:lnTo>
                    <a:pt x="91" y="290"/>
                  </a:lnTo>
                  <a:lnTo>
                    <a:pt x="87" y="303"/>
                  </a:lnTo>
                  <a:lnTo>
                    <a:pt x="87" y="303"/>
                  </a:lnTo>
                  <a:lnTo>
                    <a:pt x="83" y="313"/>
                  </a:lnTo>
                  <a:lnTo>
                    <a:pt x="82" y="323"/>
                  </a:lnTo>
                  <a:lnTo>
                    <a:pt x="82" y="323"/>
                  </a:lnTo>
                  <a:lnTo>
                    <a:pt x="82" y="329"/>
                  </a:lnTo>
                  <a:lnTo>
                    <a:pt x="82" y="329"/>
                  </a:lnTo>
                  <a:lnTo>
                    <a:pt x="82" y="337"/>
                  </a:lnTo>
                  <a:lnTo>
                    <a:pt x="81" y="345"/>
                  </a:lnTo>
                  <a:lnTo>
                    <a:pt x="78" y="352"/>
                  </a:lnTo>
                  <a:lnTo>
                    <a:pt x="73" y="360"/>
                  </a:lnTo>
                  <a:lnTo>
                    <a:pt x="73" y="360"/>
                  </a:lnTo>
                  <a:lnTo>
                    <a:pt x="70" y="365"/>
                  </a:lnTo>
                  <a:lnTo>
                    <a:pt x="70" y="365"/>
                  </a:lnTo>
                  <a:lnTo>
                    <a:pt x="63" y="375"/>
                  </a:lnTo>
                  <a:lnTo>
                    <a:pt x="62" y="382"/>
                  </a:lnTo>
                  <a:lnTo>
                    <a:pt x="60" y="388"/>
                  </a:lnTo>
                  <a:lnTo>
                    <a:pt x="60" y="388"/>
                  </a:lnTo>
                  <a:lnTo>
                    <a:pt x="59" y="398"/>
                  </a:lnTo>
                  <a:lnTo>
                    <a:pt x="58" y="409"/>
                  </a:lnTo>
                  <a:lnTo>
                    <a:pt x="54" y="417"/>
                  </a:lnTo>
                  <a:lnTo>
                    <a:pt x="50" y="425"/>
                  </a:lnTo>
                  <a:lnTo>
                    <a:pt x="50" y="425"/>
                  </a:lnTo>
                  <a:lnTo>
                    <a:pt x="46" y="429"/>
                  </a:lnTo>
                  <a:lnTo>
                    <a:pt x="44" y="433"/>
                  </a:lnTo>
                  <a:lnTo>
                    <a:pt x="36" y="437"/>
                  </a:lnTo>
                  <a:lnTo>
                    <a:pt x="36" y="437"/>
                  </a:lnTo>
                  <a:lnTo>
                    <a:pt x="31" y="439"/>
                  </a:lnTo>
                  <a:lnTo>
                    <a:pt x="26" y="444"/>
                  </a:lnTo>
                  <a:lnTo>
                    <a:pt x="26" y="444"/>
                  </a:lnTo>
                  <a:lnTo>
                    <a:pt x="25" y="447"/>
                  </a:lnTo>
                  <a:lnTo>
                    <a:pt x="25" y="447"/>
                  </a:lnTo>
                  <a:lnTo>
                    <a:pt x="21" y="452"/>
                  </a:lnTo>
                  <a:lnTo>
                    <a:pt x="18" y="454"/>
                  </a:lnTo>
                  <a:lnTo>
                    <a:pt x="16" y="456"/>
                  </a:lnTo>
                  <a:lnTo>
                    <a:pt x="16" y="456"/>
                  </a:lnTo>
                  <a:lnTo>
                    <a:pt x="12" y="457"/>
                  </a:lnTo>
                  <a:lnTo>
                    <a:pt x="9" y="456"/>
                  </a:lnTo>
                  <a:lnTo>
                    <a:pt x="4" y="454"/>
                  </a:lnTo>
                  <a:lnTo>
                    <a:pt x="4" y="454"/>
                  </a:lnTo>
                  <a:lnTo>
                    <a:pt x="3" y="453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0" y="456"/>
                  </a:lnTo>
                  <a:lnTo>
                    <a:pt x="2" y="460"/>
                  </a:lnTo>
                  <a:lnTo>
                    <a:pt x="4" y="470"/>
                  </a:lnTo>
                  <a:lnTo>
                    <a:pt x="4" y="470"/>
                  </a:lnTo>
                  <a:lnTo>
                    <a:pt x="9" y="486"/>
                  </a:lnTo>
                  <a:lnTo>
                    <a:pt x="9" y="486"/>
                  </a:lnTo>
                  <a:lnTo>
                    <a:pt x="18" y="486"/>
                  </a:lnTo>
                  <a:lnTo>
                    <a:pt x="18" y="486"/>
                  </a:lnTo>
                  <a:lnTo>
                    <a:pt x="25" y="488"/>
                  </a:lnTo>
                  <a:lnTo>
                    <a:pt x="28" y="490"/>
                  </a:lnTo>
                  <a:lnTo>
                    <a:pt x="31" y="493"/>
                  </a:lnTo>
                  <a:lnTo>
                    <a:pt x="31" y="493"/>
                  </a:lnTo>
                  <a:lnTo>
                    <a:pt x="33" y="498"/>
                  </a:lnTo>
                  <a:lnTo>
                    <a:pt x="33" y="498"/>
                  </a:lnTo>
                  <a:lnTo>
                    <a:pt x="39" y="507"/>
                  </a:lnTo>
                  <a:lnTo>
                    <a:pt x="44" y="514"/>
                  </a:lnTo>
                  <a:lnTo>
                    <a:pt x="49" y="520"/>
                  </a:lnTo>
                  <a:lnTo>
                    <a:pt x="56" y="522"/>
                  </a:lnTo>
                  <a:lnTo>
                    <a:pt x="56" y="522"/>
                  </a:lnTo>
                  <a:lnTo>
                    <a:pt x="63" y="525"/>
                  </a:lnTo>
                  <a:lnTo>
                    <a:pt x="70" y="525"/>
                  </a:lnTo>
                  <a:lnTo>
                    <a:pt x="82" y="526"/>
                  </a:lnTo>
                  <a:lnTo>
                    <a:pt x="82" y="526"/>
                  </a:lnTo>
                  <a:lnTo>
                    <a:pt x="87" y="526"/>
                  </a:lnTo>
                  <a:lnTo>
                    <a:pt x="92" y="527"/>
                  </a:lnTo>
                  <a:lnTo>
                    <a:pt x="92" y="527"/>
                  </a:lnTo>
                  <a:lnTo>
                    <a:pt x="96" y="530"/>
                  </a:lnTo>
                  <a:lnTo>
                    <a:pt x="99" y="534"/>
                  </a:lnTo>
                  <a:lnTo>
                    <a:pt x="100" y="541"/>
                  </a:lnTo>
                  <a:lnTo>
                    <a:pt x="100" y="541"/>
                  </a:lnTo>
                  <a:lnTo>
                    <a:pt x="101" y="546"/>
                  </a:lnTo>
                  <a:lnTo>
                    <a:pt x="104" y="550"/>
                  </a:lnTo>
                  <a:lnTo>
                    <a:pt x="104" y="550"/>
                  </a:lnTo>
                  <a:lnTo>
                    <a:pt x="109" y="551"/>
                  </a:lnTo>
                  <a:lnTo>
                    <a:pt x="109" y="551"/>
                  </a:lnTo>
                  <a:lnTo>
                    <a:pt x="113" y="553"/>
                  </a:lnTo>
                  <a:lnTo>
                    <a:pt x="118" y="554"/>
                  </a:lnTo>
                  <a:lnTo>
                    <a:pt x="118" y="554"/>
                  </a:lnTo>
                  <a:lnTo>
                    <a:pt x="121" y="557"/>
                  </a:lnTo>
                  <a:lnTo>
                    <a:pt x="123" y="560"/>
                  </a:lnTo>
                  <a:lnTo>
                    <a:pt x="125" y="565"/>
                  </a:lnTo>
                  <a:lnTo>
                    <a:pt x="125" y="572"/>
                  </a:lnTo>
                  <a:lnTo>
                    <a:pt x="125" y="574"/>
                  </a:lnTo>
                  <a:lnTo>
                    <a:pt x="125" y="574"/>
                  </a:lnTo>
                  <a:lnTo>
                    <a:pt x="125" y="579"/>
                  </a:lnTo>
                  <a:lnTo>
                    <a:pt x="127" y="585"/>
                  </a:lnTo>
                  <a:lnTo>
                    <a:pt x="127" y="585"/>
                  </a:lnTo>
                  <a:lnTo>
                    <a:pt x="130" y="587"/>
                  </a:lnTo>
                  <a:lnTo>
                    <a:pt x="134" y="590"/>
                  </a:lnTo>
                  <a:lnTo>
                    <a:pt x="134" y="590"/>
                  </a:lnTo>
                  <a:lnTo>
                    <a:pt x="141" y="590"/>
                  </a:lnTo>
                  <a:lnTo>
                    <a:pt x="147" y="590"/>
                  </a:lnTo>
                  <a:lnTo>
                    <a:pt x="160" y="590"/>
                  </a:lnTo>
                  <a:lnTo>
                    <a:pt x="160" y="590"/>
                  </a:lnTo>
                  <a:lnTo>
                    <a:pt x="161" y="586"/>
                  </a:lnTo>
                  <a:lnTo>
                    <a:pt x="161" y="586"/>
                  </a:lnTo>
                  <a:lnTo>
                    <a:pt x="165" y="578"/>
                  </a:lnTo>
                  <a:lnTo>
                    <a:pt x="170" y="571"/>
                  </a:lnTo>
                  <a:lnTo>
                    <a:pt x="170" y="571"/>
                  </a:lnTo>
                  <a:lnTo>
                    <a:pt x="176" y="563"/>
                  </a:lnTo>
                  <a:lnTo>
                    <a:pt x="179" y="559"/>
                  </a:lnTo>
                  <a:lnTo>
                    <a:pt x="180" y="554"/>
                  </a:lnTo>
                  <a:lnTo>
                    <a:pt x="180" y="554"/>
                  </a:lnTo>
                  <a:lnTo>
                    <a:pt x="180" y="548"/>
                  </a:lnTo>
                  <a:lnTo>
                    <a:pt x="180" y="548"/>
                  </a:lnTo>
                  <a:lnTo>
                    <a:pt x="181" y="537"/>
                  </a:lnTo>
                  <a:lnTo>
                    <a:pt x="184" y="532"/>
                  </a:lnTo>
                  <a:lnTo>
                    <a:pt x="187" y="528"/>
                  </a:lnTo>
                  <a:lnTo>
                    <a:pt x="187" y="528"/>
                  </a:lnTo>
                  <a:lnTo>
                    <a:pt x="190" y="527"/>
                  </a:lnTo>
                  <a:lnTo>
                    <a:pt x="193" y="527"/>
                  </a:lnTo>
                  <a:lnTo>
                    <a:pt x="202" y="528"/>
                  </a:lnTo>
                  <a:lnTo>
                    <a:pt x="202" y="528"/>
                  </a:lnTo>
                  <a:lnTo>
                    <a:pt x="208" y="531"/>
                  </a:lnTo>
                  <a:lnTo>
                    <a:pt x="208" y="531"/>
                  </a:lnTo>
                  <a:lnTo>
                    <a:pt x="213" y="532"/>
                  </a:lnTo>
                  <a:lnTo>
                    <a:pt x="218" y="532"/>
                  </a:lnTo>
                  <a:lnTo>
                    <a:pt x="218" y="532"/>
                  </a:lnTo>
                  <a:lnTo>
                    <a:pt x="224" y="530"/>
                  </a:lnTo>
                  <a:lnTo>
                    <a:pt x="229" y="526"/>
                  </a:lnTo>
                  <a:lnTo>
                    <a:pt x="238" y="520"/>
                  </a:lnTo>
                  <a:lnTo>
                    <a:pt x="238" y="520"/>
                  </a:lnTo>
                  <a:lnTo>
                    <a:pt x="243" y="512"/>
                  </a:lnTo>
                  <a:lnTo>
                    <a:pt x="246" y="503"/>
                  </a:lnTo>
                  <a:lnTo>
                    <a:pt x="246" y="503"/>
                  </a:lnTo>
                  <a:lnTo>
                    <a:pt x="250" y="497"/>
                  </a:lnTo>
                  <a:lnTo>
                    <a:pt x="254" y="490"/>
                  </a:lnTo>
                  <a:lnTo>
                    <a:pt x="259" y="484"/>
                  </a:lnTo>
                  <a:lnTo>
                    <a:pt x="267" y="479"/>
                  </a:lnTo>
                  <a:lnTo>
                    <a:pt x="267" y="479"/>
                  </a:lnTo>
                  <a:lnTo>
                    <a:pt x="275" y="477"/>
                  </a:lnTo>
                  <a:lnTo>
                    <a:pt x="281" y="477"/>
                  </a:lnTo>
                  <a:lnTo>
                    <a:pt x="287" y="480"/>
                  </a:lnTo>
                  <a:lnTo>
                    <a:pt x="294" y="483"/>
                  </a:lnTo>
                  <a:lnTo>
                    <a:pt x="294" y="483"/>
                  </a:lnTo>
                  <a:lnTo>
                    <a:pt x="301" y="486"/>
                  </a:lnTo>
                  <a:lnTo>
                    <a:pt x="305" y="486"/>
                  </a:lnTo>
                  <a:lnTo>
                    <a:pt x="309" y="485"/>
                  </a:lnTo>
                  <a:lnTo>
                    <a:pt x="309" y="485"/>
                  </a:lnTo>
                  <a:lnTo>
                    <a:pt x="313" y="483"/>
                  </a:lnTo>
                  <a:lnTo>
                    <a:pt x="314" y="480"/>
                  </a:lnTo>
                  <a:lnTo>
                    <a:pt x="315" y="476"/>
                  </a:lnTo>
                  <a:lnTo>
                    <a:pt x="314" y="470"/>
                  </a:lnTo>
                  <a:lnTo>
                    <a:pt x="314" y="470"/>
                  </a:lnTo>
                  <a:lnTo>
                    <a:pt x="314" y="461"/>
                  </a:lnTo>
                  <a:lnTo>
                    <a:pt x="315" y="456"/>
                  </a:lnTo>
                  <a:lnTo>
                    <a:pt x="317" y="451"/>
                  </a:lnTo>
                  <a:lnTo>
                    <a:pt x="317" y="451"/>
                  </a:lnTo>
                  <a:lnTo>
                    <a:pt x="320" y="447"/>
                  </a:lnTo>
                  <a:lnTo>
                    <a:pt x="324" y="443"/>
                  </a:lnTo>
                  <a:lnTo>
                    <a:pt x="332" y="439"/>
                  </a:lnTo>
                  <a:lnTo>
                    <a:pt x="341" y="437"/>
                  </a:lnTo>
                  <a:lnTo>
                    <a:pt x="350" y="434"/>
                  </a:lnTo>
                  <a:lnTo>
                    <a:pt x="350" y="434"/>
                  </a:lnTo>
                  <a:lnTo>
                    <a:pt x="364" y="430"/>
                  </a:lnTo>
                  <a:lnTo>
                    <a:pt x="364" y="430"/>
                  </a:lnTo>
                  <a:lnTo>
                    <a:pt x="371" y="428"/>
                  </a:lnTo>
                  <a:lnTo>
                    <a:pt x="377" y="424"/>
                  </a:lnTo>
                  <a:lnTo>
                    <a:pt x="380" y="420"/>
                  </a:lnTo>
                  <a:lnTo>
                    <a:pt x="382" y="417"/>
                  </a:lnTo>
                  <a:lnTo>
                    <a:pt x="384" y="411"/>
                  </a:lnTo>
                  <a:lnTo>
                    <a:pt x="384" y="407"/>
                  </a:lnTo>
                  <a:lnTo>
                    <a:pt x="384" y="407"/>
                  </a:lnTo>
                  <a:lnTo>
                    <a:pt x="382" y="400"/>
                  </a:lnTo>
                  <a:lnTo>
                    <a:pt x="382" y="400"/>
                  </a:lnTo>
                  <a:lnTo>
                    <a:pt x="379" y="395"/>
                  </a:lnTo>
                  <a:lnTo>
                    <a:pt x="378" y="388"/>
                  </a:lnTo>
                  <a:lnTo>
                    <a:pt x="378" y="388"/>
                  </a:lnTo>
                  <a:lnTo>
                    <a:pt x="378" y="383"/>
                  </a:lnTo>
                  <a:lnTo>
                    <a:pt x="379" y="378"/>
                  </a:lnTo>
                  <a:lnTo>
                    <a:pt x="384" y="372"/>
                  </a:lnTo>
                  <a:lnTo>
                    <a:pt x="384" y="372"/>
                  </a:lnTo>
                  <a:lnTo>
                    <a:pt x="387" y="369"/>
                  </a:lnTo>
                  <a:lnTo>
                    <a:pt x="387" y="369"/>
                  </a:lnTo>
                  <a:lnTo>
                    <a:pt x="391" y="364"/>
                  </a:lnTo>
                  <a:lnTo>
                    <a:pt x="392" y="359"/>
                  </a:lnTo>
                  <a:lnTo>
                    <a:pt x="393" y="355"/>
                  </a:lnTo>
                  <a:lnTo>
                    <a:pt x="393" y="351"/>
                  </a:lnTo>
                  <a:lnTo>
                    <a:pt x="391" y="342"/>
                  </a:lnTo>
                  <a:lnTo>
                    <a:pt x="386" y="335"/>
                  </a:lnTo>
                  <a:lnTo>
                    <a:pt x="386" y="335"/>
                  </a:lnTo>
                  <a:lnTo>
                    <a:pt x="379" y="322"/>
                  </a:lnTo>
                  <a:lnTo>
                    <a:pt x="377" y="315"/>
                  </a:lnTo>
                  <a:lnTo>
                    <a:pt x="375" y="307"/>
                  </a:lnTo>
                  <a:lnTo>
                    <a:pt x="375" y="307"/>
                  </a:lnTo>
                  <a:lnTo>
                    <a:pt x="377" y="299"/>
                  </a:lnTo>
                  <a:lnTo>
                    <a:pt x="378" y="292"/>
                  </a:lnTo>
                  <a:lnTo>
                    <a:pt x="382" y="286"/>
                  </a:lnTo>
                  <a:lnTo>
                    <a:pt x="387" y="282"/>
                  </a:lnTo>
                  <a:lnTo>
                    <a:pt x="392" y="278"/>
                  </a:lnTo>
                  <a:lnTo>
                    <a:pt x="397" y="276"/>
                  </a:lnTo>
                  <a:lnTo>
                    <a:pt x="406" y="272"/>
                  </a:lnTo>
                  <a:lnTo>
                    <a:pt x="406" y="272"/>
                  </a:lnTo>
                  <a:lnTo>
                    <a:pt x="424" y="263"/>
                  </a:lnTo>
                  <a:lnTo>
                    <a:pt x="431" y="258"/>
                  </a:lnTo>
                  <a:lnTo>
                    <a:pt x="439" y="252"/>
                  </a:lnTo>
                  <a:lnTo>
                    <a:pt x="439" y="252"/>
                  </a:lnTo>
                  <a:lnTo>
                    <a:pt x="448" y="243"/>
                  </a:lnTo>
                  <a:lnTo>
                    <a:pt x="448" y="243"/>
                  </a:lnTo>
                  <a:lnTo>
                    <a:pt x="465" y="225"/>
                  </a:lnTo>
                  <a:lnTo>
                    <a:pt x="481" y="207"/>
                  </a:lnTo>
                  <a:lnTo>
                    <a:pt x="488" y="197"/>
                  </a:lnTo>
                  <a:lnTo>
                    <a:pt x="494" y="187"/>
                  </a:lnTo>
                  <a:lnTo>
                    <a:pt x="498" y="176"/>
                  </a:lnTo>
                  <a:lnTo>
                    <a:pt x="502" y="166"/>
                  </a:lnTo>
                  <a:lnTo>
                    <a:pt x="502" y="166"/>
                  </a:lnTo>
                  <a:lnTo>
                    <a:pt x="503" y="157"/>
                  </a:lnTo>
                  <a:lnTo>
                    <a:pt x="503" y="157"/>
                  </a:lnTo>
                  <a:lnTo>
                    <a:pt x="503" y="148"/>
                  </a:lnTo>
                  <a:lnTo>
                    <a:pt x="505" y="139"/>
                  </a:lnTo>
                  <a:lnTo>
                    <a:pt x="505" y="139"/>
                  </a:lnTo>
                  <a:lnTo>
                    <a:pt x="508" y="136"/>
                  </a:lnTo>
                  <a:lnTo>
                    <a:pt x="511" y="132"/>
                  </a:lnTo>
                  <a:lnTo>
                    <a:pt x="516" y="128"/>
                  </a:lnTo>
                  <a:lnTo>
                    <a:pt x="516" y="128"/>
                  </a:lnTo>
                  <a:lnTo>
                    <a:pt x="521" y="123"/>
                  </a:lnTo>
                  <a:lnTo>
                    <a:pt x="521" y="123"/>
                  </a:lnTo>
                  <a:lnTo>
                    <a:pt x="525" y="119"/>
                  </a:lnTo>
                  <a:lnTo>
                    <a:pt x="526" y="114"/>
                  </a:lnTo>
                  <a:lnTo>
                    <a:pt x="526" y="109"/>
                  </a:lnTo>
                  <a:lnTo>
                    <a:pt x="526" y="104"/>
                  </a:lnTo>
                  <a:lnTo>
                    <a:pt x="526" y="10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7408204A-5896-5047-B4FD-22D54CF07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290" y="6915151"/>
              <a:ext cx="1159698" cy="1175604"/>
            </a:xfrm>
            <a:custGeom>
              <a:avLst/>
              <a:gdLst>
                <a:gd name="connsiteX0" fmla="*/ 413099 w 1159698"/>
                <a:gd name="connsiteY0" fmla="*/ 0 h 1182387"/>
                <a:gd name="connsiteX1" fmla="*/ 459985 w 1159698"/>
                <a:gd name="connsiteY1" fmla="*/ 16308 h 1182387"/>
                <a:gd name="connsiteX2" fmla="*/ 491735 w 1159698"/>
                <a:gd name="connsiteY2" fmla="*/ 6783 h 1182387"/>
                <a:gd name="connsiteX3" fmla="*/ 520310 w 1159698"/>
                <a:gd name="connsiteY3" fmla="*/ 25833 h 1182387"/>
                <a:gd name="connsiteX4" fmla="*/ 548885 w 1159698"/>
                <a:gd name="connsiteY4" fmla="*/ 22658 h 1182387"/>
                <a:gd name="connsiteX5" fmla="*/ 523485 w 1159698"/>
                <a:gd name="connsiteY5" fmla="*/ 73458 h 1182387"/>
                <a:gd name="connsiteX6" fmla="*/ 537672 w 1159698"/>
                <a:gd name="connsiteY6" fmla="*/ 86227 h 1182387"/>
                <a:gd name="connsiteX7" fmla="*/ 524450 w 1159698"/>
                <a:gd name="connsiteY7" fmla="*/ 102093 h 1182387"/>
                <a:gd name="connsiteX8" fmla="*/ 509676 w 1159698"/>
                <a:gd name="connsiteY8" fmla="*/ 126100 h 1182387"/>
                <a:gd name="connsiteX9" fmla="*/ 500443 w 1159698"/>
                <a:gd name="connsiteY9" fmla="*/ 140873 h 1182387"/>
                <a:gd name="connsiteX10" fmla="*/ 493056 w 1159698"/>
                <a:gd name="connsiteY10" fmla="*/ 157493 h 1182387"/>
                <a:gd name="connsiteX11" fmla="*/ 489363 w 1159698"/>
                <a:gd name="connsiteY11" fmla="*/ 175960 h 1182387"/>
                <a:gd name="connsiteX12" fmla="*/ 487516 w 1159698"/>
                <a:gd name="connsiteY12" fmla="*/ 194426 h 1182387"/>
                <a:gd name="connsiteX13" fmla="*/ 489363 w 1159698"/>
                <a:gd name="connsiteY13" fmla="*/ 209199 h 1182387"/>
                <a:gd name="connsiteX14" fmla="*/ 491210 w 1159698"/>
                <a:gd name="connsiteY14" fmla="*/ 223973 h 1182387"/>
                <a:gd name="connsiteX15" fmla="*/ 493056 w 1159698"/>
                <a:gd name="connsiteY15" fmla="*/ 236899 h 1182387"/>
                <a:gd name="connsiteX16" fmla="*/ 496750 w 1159698"/>
                <a:gd name="connsiteY16" fmla="*/ 251673 h 1182387"/>
                <a:gd name="connsiteX17" fmla="*/ 496750 w 1159698"/>
                <a:gd name="connsiteY17" fmla="*/ 255366 h 1182387"/>
                <a:gd name="connsiteX18" fmla="*/ 496750 w 1159698"/>
                <a:gd name="connsiteY18" fmla="*/ 268292 h 1182387"/>
                <a:gd name="connsiteX19" fmla="*/ 496750 w 1159698"/>
                <a:gd name="connsiteY19" fmla="*/ 279372 h 1182387"/>
                <a:gd name="connsiteX20" fmla="*/ 498596 w 1159698"/>
                <a:gd name="connsiteY20" fmla="*/ 292299 h 1182387"/>
                <a:gd name="connsiteX21" fmla="*/ 505983 w 1159698"/>
                <a:gd name="connsiteY21" fmla="*/ 303379 h 1182387"/>
                <a:gd name="connsiteX22" fmla="*/ 517063 w 1159698"/>
                <a:gd name="connsiteY22" fmla="*/ 319999 h 1182387"/>
                <a:gd name="connsiteX23" fmla="*/ 526296 w 1159698"/>
                <a:gd name="connsiteY23" fmla="*/ 329232 h 1182387"/>
                <a:gd name="connsiteX24" fmla="*/ 533683 w 1159698"/>
                <a:gd name="connsiteY24" fmla="*/ 340312 h 1182387"/>
                <a:gd name="connsiteX25" fmla="*/ 544763 w 1159698"/>
                <a:gd name="connsiteY25" fmla="*/ 366165 h 1182387"/>
                <a:gd name="connsiteX26" fmla="*/ 552149 w 1159698"/>
                <a:gd name="connsiteY26" fmla="*/ 379092 h 1182387"/>
                <a:gd name="connsiteX27" fmla="*/ 555843 w 1159698"/>
                <a:gd name="connsiteY27" fmla="*/ 392018 h 1182387"/>
                <a:gd name="connsiteX28" fmla="*/ 555843 w 1159698"/>
                <a:gd name="connsiteY28" fmla="*/ 404945 h 1182387"/>
                <a:gd name="connsiteX29" fmla="*/ 552149 w 1159698"/>
                <a:gd name="connsiteY29" fmla="*/ 414178 h 1182387"/>
                <a:gd name="connsiteX30" fmla="*/ 552149 w 1159698"/>
                <a:gd name="connsiteY30" fmla="*/ 434491 h 1182387"/>
                <a:gd name="connsiteX31" fmla="*/ 552149 w 1159698"/>
                <a:gd name="connsiteY31" fmla="*/ 447418 h 1182387"/>
                <a:gd name="connsiteX32" fmla="*/ 557689 w 1159698"/>
                <a:gd name="connsiteY32" fmla="*/ 458498 h 1182387"/>
                <a:gd name="connsiteX33" fmla="*/ 565076 w 1159698"/>
                <a:gd name="connsiteY33" fmla="*/ 473271 h 1182387"/>
                <a:gd name="connsiteX34" fmla="*/ 572463 w 1159698"/>
                <a:gd name="connsiteY34" fmla="*/ 482505 h 1182387"/>
                <a:gd name="connsiteX35" fmla="*/ 574309 w 1159698"/>
                <a:gd name="connsiteY35" fmla="*/ 491738 h 1182387"/>
                <a:gd name="connsiteX36" fmla="*/ 574309 w 1159698"/>
                <a:gd name="connsiteY36" fmla="*/ 502818 h 1182387"/>
                <a:gd name="connsiteX37" fmla="*/ 572463 w 1159698"/>
                <a:gd name="connsiteY37" fmla="*/ 515744 h 1182387"/>
                <a:gd name="connsiteX38" fmla="*/ 568769 w 1159698"/>
                <a:gd name="connsiteY38" fmla="*/ 524978 h 1182387"/>
                <a:gd name="connsiteX39" fmla="*/ 568769 w 1159698"/>
                <a:gd name="connsiteY39" fmla="*/ 528671 h 1182387"/>
                <a:gd name="connsiteX40" fmla="*/ 565076 w 1159698"/>
                <a:gd name="connsiteY40" fmla="*/ 548984 h 1182387"/>
                <a:gd name="connsiteX41" fmla="*/ 565076 w 1159698"/>
                <a:gd name="connsiteY41" fmla="*/ 563757 h 1182387"/>
                <a:gd name="connsiteX42" fmla="*/ 566923 w 1159698"/>
                <a:gd name="connsiteY42" fmla="*/ 578531 h 1182387"/>
                <a:gd name="connsiteX43" fmla="*/ 568769 w 1159698"/>
                <a:gd name="connsiteY43" fmla="*/ 585917 h 1182387"/>
                <a:gd name="connsiteX44" fmla="*/ 574309 w 1159698"/>
                <a:gd name="connsiteY44" fmla="*/ 593304 h 1182387"/>
                <a:gd name="connsiteX45" fmla="*/ 581696 w 1159698"/>
                <a:gd name="connsiteY45" fmla="*/ 596997 h 1182387"/>
                <a:gd name="connsiteX46" fmla="*/ 585389 w 1159698"/>
                <a:gd name="connsiteY46" fmla="*/ 600691 h 1182387"/>
                <a:gd name="connsiteX47" fmla="*/ 594622 w 1159698"/>
                <a:gd name="connsiteY47" fmla="*/ 600691 h 1182387"/>
                <a:gd name="connsiteX48" fmla="*/ 602009 w 1159698"/>
                <a:gd name="connsiteY48" fmla="*/ 600691 h 1182387"/>
                <a:gd name="connsiteX49" fmla="*/ 607549 w 1159698"/>
                <a:gd name="connsiteY49" fmla="*/ 596997 h 1182387"/>
                <a:gd name="connsiteX50" fmla="*/ 618629 w 1159698"/>
                <a:gd name="connsiteY50" fmla="*/ 587764 h 1182387"/>
                <a:gd name="connsiteX51" fmla="*/ 626016 w 1159698"/>
                <a:gd name="connsiteY51" fmla="*/ 584071 h 1182387"/>
                <a:gd name="connsiteX52" fmla="*/ 635249 w 1159698"/>
                <a:gd name="connsiteY52" fmla="*/ 580377 h 1182387"/>
                <a:gd name="connsiteX53" fmla="*/ 642635 w 1159698"/>
                <a:gd name="connsiteY53" fmla="*/ 584071 h 1182387"/>
                <a:gd name="connsiteX54" fmla="*/ 650022 w 1159698"/>
                <a:gd name="connsiteY54" fmla="*/ 585917 h 1182387"/>
                <a:gd name="connsiteX55" fmla="*/ 655562 w 1159698"/>
                <a:gd name="connsiteY55" fmla="*/ 591457 h 1182387"/>
                <a:gd name="connsiteX56" fmla="*/ 661102 w 1159698"/>
                <a:gd name="connsiteY56" fmla="*/ 595151 h 1182387"/>
                <a:gd name="connsiteX57" fmla="*/ 662949 w 1159698"/>
                <a:gd name="connsiteY57" fmla="*/ 604384 h 1182387"/>
                <a:gd name="connsiteX58" fmla="*/ 661102 w 1159698"/>
                <a:gd name="connsiteY58" fmla="*/ 617310 h 1182387"/>
                <a:gd name="connsiteX59" fmla="*/ 655562 w 1159698"/>
                <a:gd name="connsiteY59" fmla="*/ 626544 h 1182387"/>
                <a:gd name="connsiteX60" fmla="*/ 650022 w 1159698"/>
                <a:gd name="connsiteY60" fmla="*/ 635777 h 1182387"/>
                <a:gd name="connsiteX61" fmla="*/ 640789 w 1159698"/>
                <a:gd name="connsiteY61" fmla="*/ 637624 h 1182387"/>
                <a:gd name="connsiteX62" fmla="*/ 635249 w 1159698"/>
                <a:gd name="connsiteY62" fmla="*/ 643164 h 1182387"/>
                <a:gd name="connsiteX63" fmla="*/ 627862 w 1159698"/>
                <a:gd name="connsiteY63" fmla="*/ 645010 h 1182387"/>
                <a:gd name="connsiteX64" fmla="*/ 620476 w 1159698"/>
                <a:gd name="connsiteY64" fmla="*/ 652397 h 1182387"/>
                <a:gd name="connsiteX65" fmla="*/ 618629 w 1159698"/>
                <a:gd name="connsiteY65" fmla="*/ 661630 h 1182387"/>
                <a:gd name="connsiteX66" fmla="*/ 618629 w 1159698"/>
                <a:gd name="connsiteY66" fmla="*/ 670863 h 1182387"/>
                <a:gd name="connsiteX67" fmla="*/ 624169 w 1159698"/>
                <a:gd name="connsiteY67" fmla="*/ 678250 h 1182387"/>
                <a:gd name="connsiteX68" fmla="*/ 629709 w 1159698"/>
                <a:gd name="connsiteY68" fmla="*/ 685637 h 1182387"/>
                <a:gd name="connsiteX69" fmla="*/ 637095 w 1159698"/>
                <a:gd name="connsiteY69" fmla="*/ 687483 h 1182387"/>
                <a:gd name="connsiteX70" fmla="*/ 644482 w 1159698"/>
                <a:gd name="connsiteY70" fmla="*/ 694870 h 1182387"/>
                <a:gd name="connsiteX71" fmla="*/ 646329 w 1159698"/>
                <a:gd name="connsiteY71" fmla="*/ 698563 h 1182387"/>
                <a:gd name="connsiteX72" fmla="*/ 646329 w 1159698"/>
                <a:gd name="connsiteY72" fmla="*/ 700410 h 1182387"/>
                <a:gd name="connsiteX73" fmla="*/ 640789 w 1159698"/>
                <a:gd name="connsiteY73" fmla="*/ 713337 h 1182387"/>
                <a:gd name="connsiteX74" fmla="*/ 635249 w 1159698"/>
                <a:gd name="connsiteY74" fmla="*/ 720723 h 1182387"/>
                <a:gd name="connsiteX75" fmla="*/ 633402 w 1159698"/>
                <a:gd name="connsiteY75" fmla="*/ 722570 h 1182387"/>
                <a:gd name="connsiteX76" fmla="*/ 627862 w 1159698"/>
                <a:gd name="connsiteY76" fmla="*/ 729956 h 1182387"/>
                <a:gd name="connsiteX77" fmla="*/ 624169 w 1159698"/>
                <a:gd name="connsiteY77" fmla="*/ 739190 h 1182387"/>
                <a:gd name="connsiteX78" fmla="*/ 620476 w 1159698"/>
                <a:gd name="connsiteY78" fmla="*/ 748423 h 1182387"/>
                <a:gd name="connsiteX79" fmla="*/ 620476 w 1159698"/>
                <a:gd name="connsiteY79" fmla="*/ 759503 h 1182387"/>
                <a:gd name="connsiteX80" fmla="*/ 626016 w 1159698"/>
                <a:gd name="connsiteY80" fmla="*/ 772430 h 1182387"/>
                <a:gd name="connsiteX81" fmla="*/ 629709 w 1159698"/>
                <a:gd name="connsiteY81" fmla="*/ 774276 h 1182387"/>
                <a:gd name="connsiteX82" fmla="*/ 635249 w 1159698"/>
                <a:gd name="connsiteY82" fmla="*/ 776123 h 1182387"/>
                <a:gd name="connsiteX83" fmla="*/ 637095 w 1159698"/>
                <a:gd name="connsiteY83" fmla="*/ 779816 h 1182387"/>
                <a:gd name="connsiteX84" fmla="*/ 646329 w 1159698"/>
                <a:gd name="connsiteY84" fmla="*/ 792743 h 1182387"/>
                <a:gd name="connsiteX85" fmla="*/ 653715 w 1159698"/>
                <a:gd name="connsiteY85" fmla="*/ 801976 h 1182387"/>
                <a:gd name="connsiteX86" fmla="*/ 661102 w 1159698"/>
                <a:gd name="connsiteY86" fmla="*/ 811209 h 1182387"/>
                <a:gd name="connsiteX87" fmla="*/ 668489 w 1159698"/>
                <a:gd name="connsiteY87" fmla="*/ 818596 h 1182387"/>
                <a:gd name="connsiteX88" fmla="*/ 677722 w 1159698"/>
                <a:gd name="connsiteY88" fmla="*/ 824136 h 1182387"/>
                <a:gd name="connsiteX89" fmla="*/ 685108 w 1159698"/>
                <a:gd name="connsiteY89" fmla="*/ 824136 h 1182387"/>
                <a:gd name="connsiteX90" fmla="*/ 692495 w 1159698"/>
                <a:gd name="connsiteY90" fmla="*/ 825983 h 1182387"/>
                <a:gd name="connsiteX91" fmla="*/ 707268 w 1159698"/>
                <a:gd name="connsiteY91" fmla="*/ 822289 h 1182387"/>
                <a:gd name="connsiteX92" fmla="*/ 720195 w 1159698"/>
                <a:gd name="connsiteY92" fmla="*/ 814903 h 1182387"/>
                <a:gd name="connsiteX93" fmla="*/ 736815 w 1159698"/>
                <a:gd name="connsiteY93" fmla="*/ 809363 h 1182387"/>
                <a:gd name="connsiteX94" fmla="*/ 744201 w 1159698"/>
                <a:gd name="connsiteY94" fmla="*/ 807516 h 1182387"/>
                <a:gd name="connsiteX95" fmla="*/ 753435 w 1159698"/>
                <a:gd name="connsiteY95" fmla="*/ 807516 h 1182387"/>
                <a:gd name="connsiteX96" fmla="*/ 757128 w 1159698"/>
                <a:gd name="connsiteY96" fmla="*/ 811209 h 1182387"/>
                <a:gd name="connsiteX97" fmla="*/ 762668 w 1159698"/>
                <a:gd name="connsiteY97" fmla="*/ 814903 h 1182387"/>
                <a:gd name="connsiteX98" fmla="*/ 771901 w 1159698"/>
                <a:gd name="connsiteY98" fmla="*/ 827829 h 1182387"/>
                <a:gd name="connsiteX99" fmla="*/ 779288 w 1159698"/>
                <a:gd name="connsiteY99" fmla="*/ 837062 h 1182387"/>
                <a:gd name="connsiteX100" fmla="*/ 788521 w 1159698"/>
                <a:gd name="connsiteY100" fmla="*/ 844449 h 1182387"/>
                <a:gd name="connsiteX101" fmla="*/ 803294 w 1159698"/>
                <a:gd name="connsiteY101" fmla="*/ 853682 h 1182387"/>
                <a:gd name="connsiteX102" fmla="*/ 816221 w 1159698"/>
                <a:gd name="connsiteY102" fmla="*/ 859222 h 1182387"/>
                <a:gd name="connsiteX103" fmla="*/ 830994 w 1159698"/>
                <a:gd name="connsiteY103" fmla="*/ 862916 h 1182387"/>
                <a:gd name="connsiteX104" fmla="*/ 843921 w 1159698"/>
                <a:gd name="connsiteY104" fmla="*/ 861069 h 1182387"/>
                <a:gd name="connsiteX105" fmla="*/ 855000 w 1159698"/>
                <a:gd name="connsiteY105" fmla="*/ 859222 h 1182387"/>
                <a:gd name="connsiteX106" fmla="*/ 860540 w 1159698"/>
                <a:gd name="connsiteY106" fmla="*/ 857376 h 1182387"/>
                <a:gd name="connsiteX107" fmla="*/ 873467 w 1159698"/>
                <a:gd name="connsiteY107" fmla="*/ 844449 h 1182387"/>
                <a:gd name="connsiteX108" fmla="*/ 882700 w 1159698"/>
                <a:gd name="connsiteY108" fmla="*/ 833369 h 1182387"/>
                <a:gd name="connsiteX109" fmla="*/ 891934 w 1159698"/>
                <a:gd name="connsiteY109" fmla="*/ 822289 h 1182387"/>
                <a:gd name="connsiteX110" fmla="*/ 903013 w 1159698"/>
                <a:gd name="connsiteY110" fmla="*/ 800129 h 1182387"/>
                <a:gd name="connsiteX111" fmla="*/ 908553 w 1159698"/>
                <a:gd name="connsiteY111" fmla="*/ 796436 h 1182387"/>
                <a:gd name="connsiteX112" fmla="*/ 915940 w 1159698"/>
                <a:gd name="connsiteY112" fmla="*/ 790896 h 1182387"/>
                <a:gd name="connsiteX113" fmla="*/ 925173 w 1159698"/>
                <a:gd name="connsiteY113" fmla="*/ 789049 h 1182387"/>
                <a:gd name="connsiteX114" fmla="*/ 934407 w 1159698"/>
                <a:gd name="connsiteY114" fmla="*/ 789049 h 1182387"/>
                <a:gd name="connsiteX115" fmla="*/ 943640 w 1159698"/>
                <a:gd name="connsiteY115" fmla="*/ 790896 h 1182387"/>
                <a:gd name="connsiteX116" fmla="*/ 962106 w 1159698"/>
                <a:gd name="connsiteY116" fmla="*/ 792743 h 1182387"/>
                <a:gd name="connsiteX117" fmla="*/ 971340 w 1159698"/>
                <a:gd name="connsiteY117" fmla="*/ 790896 h 1182387"/>
                <a:gd name="connsiteX118" fmla="*/ 984266 w 1159698"/>
                <a:gd name="connsiteY118" fmla="*/ 789049 h 1182387"/>
                <a:gd name="connsiteX119" fmla="*/ 993499 w 1159698"/>
                <a:gd name="connsiteY119" fmla="*/ 785356 h 1182387"/>
                <a:gd name="connsiteX120" fmla="*/ 1000886 w 1159698"/>
                <a:gd name="connsiteY120" fmla="*/ 785356 h 1182387"/>
                <a:gd name="connsiteX121" fmla="*/ 1008273 w 1159698"/>
                <a:gd name="connsiteY121" fmla="*/ 789049 h 1182387"/>
                <a:gd name="connsiteX122" fmla="*/ 1017506 w 1159698"/>
                <a:gd name="connsiteY122" fmla="*/ 792743 h 1182387"/>
                <a:gd name="connsiteX123" fmla="*/ 1028586 w 1159698"/>
                <a:gd name="connsiteY123" fmla="*/ 798283 h 1182387"/>
                <a:gd name="connsiteX124" fmla="*/ 1037819 w 1159698"/>
                <a:gd name="connsiteY124" fmla="*/ 801976 h 1182387"/>
                <a:gd name="connsiteX125" fmla="*/ 1052592 w 1159698"/>
                <a:gd name="connsiteY125" fmla="*/ 807516 h 1182387"/>
                <a:gd name="connsiteX126" fmla="*/ 1063672 w 1159698"/>
                <a:gd name="connsiteY126" fmla="*/ 814903 h 1182387"/>
                <a:gd name="connsiteX127" fmla="*/ 1069212 w 1159698"/>
                <a:gd name="connsiteY127" fmla="*/ 824136 h 1182387"/>
                <a:gd name="connsiteX128" fmla="*/ 1071059 w 1159698"/>
                <a:gd name="connsiteY128" fmla="*/ 833369 h 1182387"/>
                <a:gd name="connsiteX129" fmla="*/ 1069212 w 1159698"/>
                <a:gd name="connsiteY129" fmla="*/ 840756 h 1182387"/>
                <a:gd name="connsiteX130" fmla="*/ 1065519 w 1159698"/>
                <a:gd name="connsiteY130" fmla="*/ 844449 h 1182387"/>
                <a:gd name="connsiteX131" fmla="*/ 1063672 w 1159698"/>
                <a:gd name="connsiteY131" fmla="*/ 848142 h 1182387"/>
                <a:gd name="connsiteX132" fmla="*/ 1056286 w 1159698"/>
                <a:gd name="connsiteY132" fmla="*/ 849989 h 1182387"/>
                <a:gd name="connsiteX133" fmla="*/ 1052592 w 1159698"/>
                <a:gd name="connsiteY133" fmla="*/ 851836 h 1182387"/>
                <a:gd name="connsiteX134" fmla="*/ 1045206 w 1159698"/>
                <a:gd name="connsiteY134" fmla="*/ 853682 h 1182387"/>
                <a:gd name="connsiteX135" fmla="*/ 1037819 w 1159698"/>
                <a:gd name="connsiteY135" fmla="*/ 857376 h 1182387"/>
                <a:gd name="connsiteX136" fmla="*/ 1030432 w 1159698"/>
                <a:gd name="connsiteY136" fmla="*/ 862916 h 1182387"/>
                <a:gd name="connsiteX137" fmla="*/ 1023046 w 1159698"/>
                <a:gd name="connsiteY137" fmla="*/ 870302 h 1182387"/>
                <a:gd name="connsiteX138" fmla="*/ 1023046 w 1159698"/>
                <a:gd name="connsiteY138" fmla="*/ 877689 h 1182387"/>
                <a:gd name="connsiteX139" fmla="*/ 1023046 w 1159698"/>
                <a:gd name="connsiteY139" fmla="*/ 885076 h 1182387"/>
                <a:gd name="connsiteX140" fmla="*/ 1026739 w 1159698"/>
                <a:gd name="connsiteY140" fmla="*/ 894309 h 1182387"/>
                <a:gd name="connsiteX141" fmla="*/ 1034126 w 1159698"/>
                <a:gd name="connsiteY141" fmla="*/ 903542 h 1182387"/>
                <a:gd name="connsiteX142" fmla="*/ 1045206 w 1159698"/>
                <a:gd name="connsiteY142" fmla="*/ 909082 h 1182387"/>
                <a:gd name="connsiteX143" fmla="*/ 1047052 w 1159698"/>
                <a:gd name="connsiteY143" fmla="*/ 929395 h 1182387"/>
                <a:gd name="connsiteX144" fmla="*/ 1047052 w 1159698"/>
                <a:gd name="connsiteY144" fmla="*/ 936782 h 1182387"/>
                <a:gd name="connsiteX145" fmla="*/ 1047052 w 1159698"/>
                <a:gd name="connsiteY145" fmla="*/ 951555 h 1182387"/>
                <a:gd name="connsiteX146" fmla="*/ 1047052 w 1159698"/>
                <a:gd name="connsiteY146" fmla="*/ 971868 h 1182387"/>
                <a:gd name="connsiteX147" fmla="*/ 1048899 w 1159698"/>
                <a:gd name="connsiteY147" fmla="*/ 984795 h 1182387"/>
                <a:gd name="connsiteX148" fmla="*/ 1056286 w 1159698"/>
                <a:gd name="connsiteY148" fmla="*/ 994028 h 1182387"/>
                <a:gd name="connsiteX149" fmla="*/ 1061826 w 1159698"/>
                <a:gd name="connsiteY149" fmla="*/ 997722 h 1182387"/>
                <a:gd name="connsiteX150" fmla="*/ 1065519 w 1159698"/>
                <a:gd name="connsiteY150" fmla="*/ 999568 h 1182387"/>
                <a:gd name="connsiteX151" fmla="*/ 1076599 w 1159698"/>
                <a:gd name="connsiteY151" fmla="*/ 1005108 h 1182387"/>
                <a:gd name="connsiteX152" fmla="*/ 1085832 w 1159698"/>
                <a:gd name="connsiteY152" fmla="*/ 1010648 h 1182387"/>
                <a:gd name="connsiteX153" fmla="*/ 1096912 w 1159698"/>
                <a:gd name="connsiteY153" fmla="*/ 1016188 h 1182387"/>
                <a:gd name="connsiteX154" fmla="*/ 1104299 w 1159698"/>
                <a:gd name="connsiteY154" fmla="*/ 1029115 h 1182387"/>
                <a:gd name="connsiteX155" fmla="*/ 1117225 w 1159698"/>
                <a:gd name="connsiteY155" fmla="*/ 1042041 h 1182387"/>
                <a:gd name="connsiteX156" fmla="*/ 1130152 w 1159698"/>
                <a:gd name="connsiteY156" fmla="*/ 1056815 h 1182387"/>
                <a:gd name="connsiteX157" fmla="*/ 1146772 w 1159698"/>
                <a:gd name="connsiteY157" fmla="*/ 1071588 h 1182387"/>
                <a:gd name="connsiteX158" fmla="*/ 1154158 w 1159698"/>
                <a:gd name="connsiteY158" fmla="*/ 1080821 h 1182387"/>
                <a:gd name="connsiteX159" fmla="*/ 1157852 w 1159698"/>
                <a:gd name="connsiteY159" fmla="*/ 1088208 h 1182387"/>
                <a:gd name="connsiteX160" fmla="*/ 1159698 w 1159698"/>
                <a:gd name="connsiteY160" fmla="*/ 1097441 h 1182387"/>
                <a:gd name="connsiteX161" fmla="*/ 1159698 w 1159698"/>
                <a:gd name="connsiteY161" fmla="*/ 1106674 h 1182387"/>
                <a:gd name="connsiteX162" fmla="*/ 1157852 w 1159698"/>
                <a:gd name="connsiteY162" fmla="*/ 1114061 h 1182387"/>
                <a:gd name="connsiteX163" fmla="*/ 1156005 w 1159698"/>
                <a:gd name="connsiteY163" fmla="*/ 1123294 h 1182387"/>
                <a:gd name="connsiteX164" fmla="*/ 1148618 w 1159698"/>
                <a:gd name="connsiteY164" fmla="*/ 1132527 h 1182387"/>
                <a:gd name="connsiteX165" fmla="*/ 1141232 w 1159698"/>
                <a:gd name="connsiteY165" fmla="*/ 1141761 h 1182387"/>
                <a:gd name="connsiteX166" fmla="*/ 1131998 w 1159698"/>
                <a:gd name="connsiteY166" fmla="*/ 1150994 h 1182387"/>
                <a:gd name="connsiteX167" fmla="*/ 1120918 w 1159698"/>
                <a:gd name="connsiteY167" fmla="*/ 1160227 h 1182387"/>
                <a:gd name="connsiteX168" fmla="*/ 1107992 w 1159698"/>
                <a:gd name="connsiteY168" fmla="*/ 1167614 h 1182387"/>
                <a:gd name="connsiteX169" fmla="*/ 1096912 w 1159698"/>
                <a:gd name="connsiteY169" fmla="*/ 1173154 h 1182387"/>
                <a:gd name="connsiteX170" fmla="*/ 1082139 w 1159698"/>
                <a:gd name="connsiteY170" fmla="*/ 1176847 h 1182387"/>
                <a:gd name="connsiteX171" fmla="*/ 1071059 w 1159698"/>
                <a:gd name="connsiteY171" fmla="*/ 1178694 h 1182387"/>
                <a:gd name="connsiteX172" fmla="*/ 1056286 w 1159698"/>
                <a:gd name="connsiteY172" fmla="*/ 1182387 h 1182387"/>
                <a:gd name="connsiteX173" fmla="*/ 1045206 w 1159698"/>
                <a:gd name="connsiteY173" fmla="*/ 1182387 h 1182387"/>
                <a:gd name="connsiteX174" fmla="*/ 1026739 w 1159698"/>
                <a:gd name="connsiteY174" fmla="*/ 1176847 h 1182387"/>
                <a:gd name="connsiteX175" fmla="*/ 1010119 w 1159698"/>
                <a:gd name="connsiteY175" fmla="*/ 1169461 h 1182387"/>
                <a:gd name="connsiteX176" fmla="*/ 995346 w 1159698"/>
                <a:gd name="connsiteY176" fmla="*/ 1158381 h 1182387"/>
                <a:gd name="connsiteX177" fmla="*/ 984266 w 1159698"/>
                <a:gd name="connsiteY177" fmla="*/ 1143607 h 1182387"/>
                <a:gd name="connsiteX178" fmla="*/ 978726 w 1159698"/>
                <a:gd name="connsiteY178" fmla="*/ 1134374 h 1182387"/>
                <a:gd name="connsiteX179" fmla="*/ 971340 w 1159698"/>
                <a:gd name="connsiteY179" fmla="*/ 1125141 h 1182387"/>
                <a:gd name="connsiteX180" fmla="*/ 965800 w 1159698"/>
                <a:gd name="connsiteY180" fmla="*/ 1115908 h 1182387"/>
                <a:gd name="connsiteX181" fmla="*/ 954720 w 1159698"/>
                <a:gd name="connsiteY181" fmla="*/ 1106674 h 1182387"/>
                <a:gd name="connsiteX182" fmla="*/ 949180 w 1159698"/>
                <a:gd name="connsiteY182" fmla="*/ 1104828 h 1182387"/>
                <a:gd name="connsiteX183" fmla="*/ 943640 w 1159698"/>
                <a:gd name="connsiteY183" fmla="*/ 1104828 h 1182387"/>
                <a:gd name="connsiteX184" fmla="*/ 932560 w 1159698"/>
                <a:gd name="connsiteY184" fmla="*/ 1104828 h 1182387"/>
                <a:gd name="connsiteX185" fmla="*/ 923327 w 1159698"/>
                <a:gd name="connsiteY185" fmla="*/ 1108521 h 1182387"/>
                <a:gd name="connsiteX186" fmla="*/ 912247 w 1159698"/>
                <a:gd name="connsiteY186" fmla="*/ 1115908 h 1182387"/>
                <a:gd name="connsiteX187" fmla="*/ 908553 w 1159698"/>
                <a:gd name="connsiteY187" fmla="*/ 1123294 h 1182387"/>
                <a:gd name="connsiteX188" fmla="*/ 901167 w 1159698"/>
                <a:gd name="connsiteY188" fmla="*/ 1126988 h 1182387"/>
                <a:gd name="connsiteX189" fmla="*/ 897474 w 1159698"/>
                <a:gd name="connsiteY189" fmla="*/ 1132527 h 1182387"/>
                <a:gd name="connsiteX190" fmla="*/ 886394 w 1159698"/>
                <a:gd name="connsiteY190" fmla="*/ 1136221 h 1182387"/>
                <a:gd name="connsiteX191" fmla="*/ 880854 w 1159698"/>
                <a:gd name="connsiteY191" fmla="*/ 1136221 h 1182387"/>
                <a:gd name="connsiteX192" fmla="*/ 873467 w 1159698"/>
                <a:gd name="connsiteY192" fmla="*/ 1134374 h 1182387"/>
                <a:gd name="connsiteX193" fmla="*/ 864234 w 1159698"/>
                <a:gd name="connsiteY193" fmla="*/ 1130681 h 1182387"/>
                <a:gd name="connsiteX194" fmla="*/ 849461 w 1159698"/>
                <a:gd name="connsiteY194" fmla="*/ 1115908 h 1182387"/>
                <a:gd name="connsiteX195" fmla="*/ 832841 w 1159698"/>
                <a:gd name="connsiteY195" fmla="*/ 1097441 h 1182387"/>
                <a:gd name="connsiteX196" fmla="*/ 825454 w 1159698"/>
                <a:gd name="connsiteY196" fmla="*/ 1088208 h 1182387"/>
                <a:gd name="connsiteX197" fmla="*/ 808834 w 1159698"/>
                <a:gd name="connsiteY197" fmla="*/ 1064201 h 1182387"/>
                <a:gd name="connsiteX198" fmla="*/ 803294 w 1159698"/>
                <a:gd name="connsiteY198" fmla="*/ 1054968 h 1182387"/>
                <a:gd name="connsiteX199" fmla="*/ 797754 w 1159698"/>
                <a:gd name="connsiteY199" fmla="*/ 1040195 h 1182387"/>
                <a:gd name="connsiteX200" fmla="*/ 797754 w 1159698"/>
                <a:gd name="connsiteY200" fmla="*/ 1016188 h 1182387"/>
                <a:gd name="connsiteX201" fmla="*/ 797754 w 1159698"/>
                <a:gd name="connsiteY201" fmla="*/ 997722 h 1182387"/>
                <a:gd name="connsiteX202" fmla="*/ 792214 w 1159698"/>
                <a:gd name="connsiteY202" fmla="*/ 979255 h 1182387"/>
                <a:gd name="connsiteX203" fmla="*/ 786674 w 1159698"/>
                <a:gd name="connsiteY203" fmla="*/ 964482 h 1182387"/>
                <a:gd name="connsiteX204" fmla="*/ 779288 w 1159698"/>
                <a:gd name="connsiteY204" fmla="*/ 953402 h 1182387"/>
                <a:gd name="connsiteX205" fmla="*/ 766361 w 1159698"/>
                <a:gd name="connsiteY205" fmla="*/ 944169 h 1182387"/>
                <a:gd name="connsiteX206" fmla="*/ 753435 w 1159698"/>
                <a:gd name="connsiteY206" fmla="*/ 936782 h 1182387"/>
                <a:gd name="connsiteX207" fmla="*/ 736815 w 1159698"/>
                <a:gd name="connsiteY207" fmla="*/ 929395 h 1182387"/>
                <a:gd name="connsiteX208" fmla="*/ 720195 w 1159698"/>
                <a:gd name="connsiteY208" fmla="*/ 927549 h 1182387"/>
                <a:gd name="connsiteX209" fmla="*/ 703575 w 1159698"/>
                <a:gd name="connsiteY209" fmla="*/ 929395 h 1182387"/>
                <a:gd name="connsiteX210" fmla="*/ 686955 w 1159698"/>
                <a:gd name="connsiteY210" fmla="*/ 934935 h 1182387"/>
                <a:gd name="connsiteX211" fmla="*/ 672182 w 1159698"/>
                <a:gd name="connsiteY211" fmla="*/ 942322 h 1182387"/>
                <a:gd name="connsiteX212" fmla="*/ 661102 w 1159698"/>
                <a:gd name="connsiteY212" fmla="*/ 946015 h 1182387"/>
                <a:gd name="connsiteX213" fmla="*/ 653715 w 1159698"/>
                <a:gd name="connsiteY213" fmla="*/ 947862 h 1182387"/>
                <a:gd name="connsiteX214" fmla="*/ 646329 w 1159698"/>
                <a:gd name="connsiteY214" fmla="*/ 947862 h 1182387"/>
                <a:gd name="connsiteX215" fmla="*/ 640789 w 1159698"/>
                <a:gd name="connsiteY215" fmla="*/ 942322 h 1182387"/>
                <a:gd name="connsiteX216" fmla="*/ 635249 w 1159698"/>
                <a:gd name="connsiteY216" fmla="*/ 931242 h 1182387"/>
                <a:gd name="connsiteX217" fmla="*/ 629709 w 1159698"/>
                <a:gd name="connsiteY217" fmla="*/ 922009 h 1182387"/>
                <a:gd name="connsiteX218" fmla="*/ 626016 w 1159698"/>
                <a:gd name="connsiteY218" fmla="*/ 909082 h 1182387"/>
                <a:gd name="connsiteX219" fmla="*/ 616782 w 1159698"/>
                <a:gd name="connsiteY219" fmla="*/ 894309 h 1182387"/>
                <a:gd name="connsiteX220" fmla="*/ 607549 w 1159698"/>
                <a:gd name="connsiteY220" fmla="*/ 885076 h 1182387"/>
                <a:gd name="connsiteX221" fmla="*/ 594622 w 1159698"/>
                <a:gd name="connsiteY221" fmla="*/ 877689 h 1182387"/>
                <a:gd name="connsiteX222" fmla="*/ 581696 w 1159698"/>
                <a:gd name="connsiteY222" fmla="*/ 873996 h 1182387"/>
                <a:gd name="connsiteX223" fmla="*/ 566923 w 1159698"/>
                <a:gd name="connsiteY223" fmla="*/ 870302 h 1182387"/>
                <a:gd name="connsiteX224" fmla="*/ 552149 w 1159698"/>
                <a:gd name="connsiteY224" fmla="*/ 870302 h 1182387"/>
                <a:gd name="connsiteX225" fmla="*/ 535529 w 1159698"/>
                <a:gd name="connsiteY225" fmla="*/ 870302 h 1182387"/>
                <a:gd name="connsiteX226" fmla="*/ 518910 w 1159698"/>
                <a:gd name="connsiteY226" fmla="*/ 875842 h 1182387"/>
                <a:gd name="connsiteX227" fmla="*/ 500443 w 1159698"/>
                <a:gd name="connsiteY227" fmla="*/ 879536 h 1182387"/>
                <a:gd name="connsiteX228" fmla="*/ 489363 w 1159698"/>
                <a:gd name="connsiteY228" fmla="*/ 885076 h 1182387"/>
                <a:gd name="connsiteX229" fmla="*/ 463510 w 1159698"/>
                <a:gd name="connsiteY229" fmla="*/ 892462 h 1182387"/>
                <a:gd name="connsiteX230" fmla="*/ 450583 w 1159698"/>
                <a:gd name="connsiteY230" fmla="*/ 896155 h 1182387"/>
                <a:gd name="connsiteX231" fmla="*/ 441350 w 1159698"/>
                <a:gd name="connsiteY231" fmla="*/ 896155 h 1182387"/>
                <a:gd name="connsiteX232" fmla="*/ 432117 w 1159698"/>
                <a:gd name="connsiteY232" fmla="*/ 894309 h 1182387"/>
                <a:gd name="connsiteX233" fmla="*/ 422884 w 1159698"/>
                <a:gd name="connsiteY233" fmla="*/ 892462 h 1182387"/>
                <a:gd name="connsiteX234" fmla="*/ 415497 w 1159698"/>
                <a:gd name="connsiteY234" fmla="*/ 885076 h 1182387"/>
                <a:gd name="connsiteX235" fmla="*/ 408110 w 1159698"/>
                <a:gd name="connsiteY235" fmla="*/ 875842 h 1182387"/>
                <a:gd name="connsiteX236" fmla="*/ 402570 w 1159698"/>
                <a:gd name="connsiteY236" fmla="*/ 861069 h 1182387"/>
                <a:gd name="connsiteX237" fmla="*/ 395184 w 1159698"/>
                <a:gd name="connsiteY237" fmla="*/ 844449 h 1182387"/>
                <a:gd name="connsiteX238" fmla="*/ 389644 w 1159698"/>
                <a:gd name="connsiteY238" fmla="*/ 825983 h 1182387"/>
                <a:gd name="connsiteX239" fmla="*/ 380411 w 1159698"/>
                <a:gd name="connsiteY239" fmla="*/ 807516 h 1182387"/>
                <a:gd name="connsiteX240" fmla="*/ 376717 w 1159698"/>
                <a:gd name="connsiteY240" fmla="*/ 800129 h 1182387"/>
                <a:gd name="connsiteX241" fmla="*/ 369331 w 1159698"/>
                <a:gd name="connsiteY241" fmla="*/ 792743 h 1182387"/>
                <a:gd name="connsiteX242" fmla="*/ 361944 w 1159698"/>
                <a:gd name="connsiteY242" fmla="*/ 785356 h 1182387"/>
                <a:gd name="connsiteX243" fmla="*/ 352711 w 1159698"/>
                <a:gd name="connsiteY243" fmla="*/ 781663 h 1182387"/>
                <a:gd name="connsiteX244" fmla="*/ 343478 w 1159698"/>
                <a:gd name="connsiteY244" fmla="*/ 779816 h 1182387"/>
                <a:gd name="connsiteX245" fmla="*/ 336091 w 1159698"/>
                <a:gd name="connsiteY245" fmla="*/ 779816 h 1182387"/>
                <a:gd name="connsiteX246" fmla="*/ 326858 w 1159698"/>
                <a:gd name="connsiteY246" fmla="*/ 783509 h 1182387"/>
                <a:gd name="connsiteX247" fmla="*/ 321318 w 1159698"/>
                <a:gd name="connsiteY247" fmla="*/ 785356 h 1182387"/>
                <a:gd name="connsiteX248" fmla="*/ 312084 w 1159698"/>
                <a:gd name="connsiteY248" fmla="*/ 798283 h 1182387"/>
                <a:gd name="connsiteX249" fmla="*/ 304698 w 1159698"/>
                <a:gd name="connsiteY249" fmla="*/ 811209 h 1182387"/>
                <a:gd name="connsiteX250" fmla="*/ 295465 w 1159698"/>
                <a:gd name="connsiteY250" fmla="*/ 825983 h 1182387"/>
                <a:gd name="connsiteX251" fmla="*/ 291771 w 1159698"/>
                <a:gd name="connsiteY251" fmla="*/ 831523 h 1182387"/>
                <a:gd name="connsiteX252" fmla="*/ 286231 w 1159698"/>
                <a:gd name="connsiteY252" fmla="*/ 831523 h 1182387"/>
                <a:gd name="connsiteX253" fmla="*/ 282538 w 1159698"/>
                <a:gd name="connsiteY253" fmla="*/ 831523 h 1182387"/>
                <a:gd name="connsiteX254" fmla="*/ 282538 w 1159698"/>
                <a:gd name="connsiteY254" fmla="*/ 824136 h 1182387"/>
                <a:gd name="connsiteX255" fmla="*/ 284385 w 1159698"/>
                <a:gd name="connsiteY255" fmla="*/ 814903 h 1182387"/>
                <a:gd name="connsiteX256" fmla="*/ 288078 w 1159698"/>
                <a:gd name="connsiteY256" fmla="*/ 796436 h 1182387"/>
                <a:gd name="connsiteX257" fmla="*/ 291771 w 1159698"/>
                <a:gd name="connsiteY257" fmla="*/ 790896 h 1182387"/>
                <a:gd name="connsiteX258" fmla="*/ 295465 w 1159698"/>
                <a:gd name="connsiteY258" fmla="*/ 772430 h 1182387"/>
                <a:gd name="connsiteX259" fmla="*/ 295465 w 1159698"/>
                <a:gd name="connsiteY259" fmla="*/ 753963 h 1182387"/>
                <a:gd name="connsiteX260" fmla="*/ 291771 w 1159698"/>
                <a:gd name="connsiteY260" fmla="*/ 737343 h 1182387"/>
                <a:gd name="connsiteX261" fmla="*/ 284385 w 1159698"/>
                <a:gd name="connsiteY261" fmla="*/ 717030 h 1182387"/>
                <a:gd name="connsiteX262" fmla="*/ 276998 w 1159698"/>
                <a:gd name="connsiteY262" fmla="*/ 694870 h 1182387"/>
                <a:gd name="connsiteX263" fmla="*/ 271458 w 1159698"/>
                <a:gd name="connsiteY263" fmla="*/ 669017 h 1182387"/>
                <a:gd name="connsiteX264" fmla="*/ 262225 w 1159698"/>
                <a:gd name="connsiteY264" fmla="*/ 632084 h 1182387"/>
                <a:gd name="connsiteX265" fmla="*/ 258532 w 1159698"/>
                <a:gd name="connsiteY265" fmla="*/ 613617 h 1182387"/>
                <a:gd name="connsiteX266" fmla="*/ 249298 w 1159698"/>
                <a:gd name="connsiteY266" fmla="*/ 596997 h 1182387"/>
                <a:gd name="connsiteX267" fmla="*/ 240065 w 1159698"/>
                <a:gd name="connsiteY267" fmla="*/ 585917 h 1182387"/>
                <a:gd name="connsiteX268" fmla="*/ 225292 w 1159698"/>
                <a:gd name="connsiteY268" fmla="*/ 576684 h 1182387"/>
                <a:gd name="connsiteX269" fmla="*/ 214212 w 1159698"/>
                <a:gd name="connsiteY269" fmla="*/ 569297 h 1182387"/>
                <a:gd name="connsiteX270" fmla="*/ 197592 w 1159698"/>
                <a:gd name="connsiteY270" fmla="*/ 561911 h 1182387"/>
                <a:gd name="connsiteX271" fmla="*/ 184665 w 1159698"/>
                <a:gd name="connsiteY271" fmla="*/ 554524 h 1182387"/>
                <a:gd name="connsiteX272" fmla="*/ 171739 w 1159698"/>
                <a:gd name="connsiteY272" fmla="*/ 548984 h 1182387"/>
                <a:gd name="connsiteX273" fmla="*/ 162506 w 1159698"/>
                <a:gd name="connsiteY273" fmla="*/ 541598 h 1182387"/>
                <a:gd name="connsiteX274" fmla="*/ 155119 w 1159698"/>
                <a:gd name="connsiteY274" fmla="*/ 528671 h 1182387"/>
                <a:gd name="connsiteX275" fmla="*/ 151426 w 1159698"/>
                <a:gd name="connsiteY275" fmla="*/ 517591 h 1182387"/>
                <a:gd name="connsiteX276" fmla="*/ 149579 w 1159698"/>
                <a:gd name="connsiteY276" fmla="*/ 506511 h 1182387"/>
                <a:gd name="connsiteX277" fmla="*/ 149579 w 1159698"/>
                <a:gd name="connsiteY277" fmla="*/ 493584 h 1182387"/>
                <a:gd name="connsiteX278" fmla="*/ 145886 w 1159698"/>
                <a:gd name="connsiteY278" fmla="*/ 482505 h 1182387"/>
                <a:gd name="connsiteX279" fmla="*/ 140346 w 1159698"/>
                <a:gd name="connsiteY279" fmla="*/ 473271 h 1182387"/>
                <a:gd name="connsiteX280" fmla="*/ 132959 w 1159698"/>
                <a:gd name="connsiteY280" fmla="*/ 464038 h 1182387"/>
                <a:gd name="connsiteX281" fmla="*/ 129266 w 1159698"/>
                <a:gd name="connsiteY281" fmla="*/ 460345 h 1182387"/>
                <a:gd name="connsiteX282" fmla="*/ 120033 w 1159698"/>
                <a:gd name="connsiteY282" fmla="*/ 458498 h 1182387"/>
                <a:gd name="connsiteX283" fmla="*/ 112646 w 1159698"/>
                <a:gd name="connsiteY283" fmla="*/ 458498 h 1182387"/>
                <a:gd name="connsiteX284" fmla="*/ 99719 w 1159698"/>
                <a:gd name="connsiteY284" fmla="*/ 460345 h 1182387"/>
                <a:gd name="connsiteX285" fmla="*/ 81253 w 1159698"/>
                <a:gd name="connsiteY285" fmla="*/ 467731 h 1182387"/>
                <a:gd name="connsiteX286" fmla="*/ 64633 w 1159698"/>
                <a:gd name="connsiteY286" fmla="*/ 473271 h 1182387"/>
                <a:gd name="connsiteX287" fmla="*/ 53553 w 1159698"/>
                <a:gd name="connsiteY287" fmla="*/ 475118 h 1182387"/>
                <a:gd name="connsiteX288" fmla="*/ 44320 w 1159698"/>
                <a:gd name="connsiteY288" fmla="*/ 473271 h 1182387"/>
                <a:gd name="connsiteX289" fmla="*/ 36933 w 1159698"/>
                <a:gd name="connsiteY289" fmla="*/ 465885 h 1182387"/>
                <a:gd name="connsiteX290" fmla="*/ 31393 w 1159698"/>
                <a:gd name="connsiteY290" fmla="*/ 454805 h 1182387"/>
                <a:gd name="connsiteX291" fmla="*/ 29547 w 1159698"/>
                <a:gd name="connsiteY291" fmla="*/ 440031 h 1182387"/>
                <a:gd name="connsiteX292" fmla="*/ 27700 w 1159698"/>
                <a:gd name="connsiteY292" fmla="*/ 425258 h 1182387"/>
                <a:gd name="connsiteX293" fmla="*/ 22160 w 1159698"/>
                <a:gd name="connsiteY293" fmla="*/ 412332 h 1182387"/>
                <a:gd name="connsiteX294" fmla="*/ 18467 w 1159698"/>
                <a:gd name="connsiteY294" fmla="*/ 404945 h 1182387"/>
                <a:gd name="connsiteX295" fmla="*/ 12927 w 1159698"/>
                <a:gd name="connsiteY295" fmla="*/ 399405 h 1182387"/>
                <a:gd name="connsiteX296" fmla="*/ 5540 w 1159698"/>
                <a:gd name="connsiteY296" fmla="*/ 392018 h 1182387"/>
                <a:gd name="connsiteX297" fmla="*/ 0 w 1159698"/>
                <a:gd name="connsiteY297" fmla="*/ 390172 h 1182387"/>
                <a:gd name="connsiteX298" fmla="*/ 25853 w 1159698"/>
                <a:gd name="connsiteY298" fmla="*/ 386478 h 1182387"/>
                <a:gd name="connsiteX299" fmla="*/ 40626 w 1159698"/>
                <a:gd name="connsiteY299" fmla="*/ 382785 h 1182387"/>
                <a:gd name="connsiteX300" fmla="*/ 60940 w 1159698"/>
                <a:gd name="connsiteY300" fmla="*/ 379092 h 1182387"/>
                <a:gd name="connsiteX301" fmla="*/ 77560 w 1159698"/>
                <a:gd name="connsiteY301" fmla="*/ 373552 h 1182387"/>
                <a:gd name="connsiteX302" fmla="*/ 90486 w 1159698"/>
                <a:gd name="connsiteY302" fmla="*/ 364319 h 1182387"/>
                <a:gd name="connsiteX303" fmla="*/ 97873 w 1159698"/>
                <a:gd name="connsiteY303" fmla="*/ 356932 h 1182387"/>
                <a:gd name="connsiteX304" fmla="*/ 105259 w 1159698"/>
                <a:gd name="connsiteY304" fmla="*/ 347699 h 1182387"/>
                <a:gd name="connsiteX305" fmla="*/ 114493 w 1159698"/>
                <a:gd name="connsiteY305" fmla="*/ 329232 h 1182387"/>
                <a:gd name="connsiteX306" fmla="*/ 123726 w 1159698"/>
                <a:gd name="connsiteY306" fmla="*/ 312612 h 1182387"/>
                <a:gd name="connsiteX307" fmla="*/ 136652 w 1159698"/>
                <a:gd name="connsiteY307" fmla="*/ 301532 h 1182387"/>
                <a:gd name="connsiteX308" fmla="*/ 145886 w 1159698"/>
                <a:gd name="connsiteY308" fmla="*/ 295992 h 1182387"/>
                <a:gd name="connsiteX309" fmla="*/ 155119 w 1159698"/>
                <a:gd name="connsiteY309" fmla="*/ 294146 h 1182387"/>
                <a:gd name="connsiteX310" fmla="*/ 164352 w 1159698"/>
                <a:gd name="connsiteY310" fmla="*/ 288606 h 1182387"/>
                <a:gd name="connsiteX311" fmla="*/ 177279 w 1159698"/>
                <a:gd name="connsiteY311" fmla="*/ 281219 h 1182387"/>
                <a:gd name="connsiteX312" fmla="*/ 188359 w 1159698"/>
                <a:gd name="connsiteY312" fmla="*/ 275679 h 1182387"/>
                <a:gd name="connsiteX313" fmla="*/ 193899 w 1159698"/>
                <a:gd name="connsiteY313" fmla="*/ 266446 h 1182387"/>
                <a:gd name="connsiteX314" fmla="*/ 199439 w 1159698"/>
                <a:gd name="connsiteY314" fmla="*/ 260906 h 1182387"/>
                <a:gd name="connsiteX315" fmla="*/ 208672 w 1159698"/>
                <a:gd name="connsiteY315" fmla="*/ 260906 h 1182387"/>
                <a:gd name="connsiteX316" fmla="*/ 216059 w 1159698"/>
                <a:gd name="connsiteY316" fmla="*/ 260906 h 1182387"/>
                <a:gd name="connsiteX317" fmla="*/ 227138 w 1159698"/>
                <a:gd name="connsiteY317" fmla="*/ 260906 h 1182387"/>
                <a:gd name="connsiteX318" fmla="*/ 240065 w 1159698"/>
                <a:gd name="connsiteY318" fmla="*/ 255366 h 1182387"/>
                <a:gd name="connsiteX319" fmla="*/ 256685 w 1159698"/>
                <a:gd name="connsiteY319" fmla="*/ 249826 h 1182387"/>
                <a:gd name="connsiteX320" fmla="*/ 271458 w 1159698"/>
                <a:gd name="connsiteY320" fmla="*/ 236899 h 1182387"/>
                <a:gd name="connsiteX321" fmla="*/ 286231 w 1159698"/>
                <a:gd name="connsiteY321" fmla="*/ 225819 h 1182387"/>
                <a:gd name="connsiteX322" fmla="*/ 299158 w 1159698"/>
                <a:gd name="connsiteY322" fmla="*/ 211046 h 1182387"/>
                <a:gd name="connsiteX323" fmla="*/ 308391 w 1159698"/>
                <a:gd name="connsiteY323" fmla="*/ 198120 h 1182387"/>
                <a:gd name="connsiteX324" fmla="*/ 312084 w 1159698"/>
                <a:gd name="connsiteY324" fmla="*/ 185193 h 1182387"/>
                <a:gd name="connsiteX325" fmla="*/ 319471 w 1159698"/>
                <a:gd name="connsiteY325" fmla="*/ 168573 h 1182387"/>
                <a:gd name="connsiteX326" fmla="*/ 325011 w 1159698"/>
                <a:gd name="connsiteY326" fmla="*/ 161186 h 1182387"/>
                <a:gd name="connsiteX327" fmla="*/ 330551 w 1159698"/>
                <a:gd name="connsiteY327" fmla="*/ 155646 h 1182387"/>
                <a:gd name="connsiteX328" fmla="*/ 347171 w 1159698"/>
                <a:gd name="connsiteY328" fmla="*/ 144566 h 1182387"/>
                <a:gd name="connsiteX329" fmla="*/ 356404 w 1159698"/>
                <a:gd name="connsiteY329" fmla="*/ 139027 h 1182387"/>
                <a:gd name="connsiteX330" fmla="*/ 363791 w 1159698"/>
                <a:gd name="connsiteY330" fmla="*/ 131640 h 1182387"/>
                <a:gd name="connsiteX331" fmla="*/ 373024 w 1159698"/>
                <a:gd name="connsiteY331" fmla="*/ 118713 h 1182387"/>
                <a:gd name="connsiteX332" fmla="*/ 380411 w 1159698"/>
                <a:gd name="connsiteY332" fmla="*/ 107633 h 1182387"/>
                <a:gd name="connsiteX333" fmla="*/ 393337 w 1159698"/>
                <a:gd name="connsiteY333" fmla="*/ 83627 h 1182387"/>
                <a:gd name="connsiteX334" fmla="*/ 404417 w 1159698"/>
                <a:gd name="connsiteY334" fmla="*/ 63314 h 1182387"/>
                <a:gd name="connsiteX335" fmla="*/ 408110 w 1159698"/>
                <a:gd name="connsiteY335" fmla="*/ 50387 h 1182387"/>
                <a:gd name="connsiteX336" fmla="*/ 411804 w 1159698"/>
                <a:gd name="connsiteY336" fmla="*/ 39307 h 1182387"/>
                <a:gd name="connsiteX337" fmla="*/ 413650 w 1159698"/>
                <a:gd name="connsiteY337" fmla="*/ 24534 h 1182387"/>
                <a:gd name="connsiteX338" fmla="*/ 413650 w 1159698"/>
                <a:gd name="connsiteY338" fmla="*/ 6067 h 1182387"/>
                <a:gd name="connsiteX0" fmla="*/ 413099 w 1159698"/>
                <a:gd name="connsiteY0" fmla="*/ 0 h 1182387"/>
                <a:gd name="connsiteX1" fmla="*/ 459985 w 1159698"/>
                <a:gd name="connsiteY1" fmla="*/ 16308 h 1182387"/>
                <a:gd name="connsiteX2" fmla="*/ 491735 w 1159698"/>
                <a:gd name="connsiteY2" fmla="*/ 6783 h 1182387"/>
                <a:gd name="connsiteX3" fmla="*/ 520310 w 1159698"/>
                <a:gd name="connsiteY3" fmla="*/ 25833 h 1182387"/>
                <a:gd name="connsiteX4" fmla="*/ 552060 w 1159698"/>
                <a:gd name="connsiteY4" fmla="*/ 35358 h 1182387"/>
                <a:gd name="connsiteX5" fmla="*/ 523485 w 1159698"/>
                <a:gd name="connsiteY5" fmla="*/ 73458 h 1182387"/>
                <a:gd name="connsiteX6" fmla="*/ 537672 w 1159698"/>
                <a:gd name="connsiteY6" fmla="*/ 86227 h 1182387"/>
                <a:gd name="connsiteX7" fmla="*/ 524450 w 1159698"/>
                <a:gd name="connsiteY7" fmla="*/ 102093 h 1182387"/>
                <a:gd name="connsiteX8" fmla="*/ 509676 w 1159698"/>
                <a:gd name="connsiteY8" fmla="*/ 126100 h 1182387"/>
                <a:gd name="connsiteX9" fmla="*/ 500443 w 1159698"/>
                <a:gd name="connsiteY9" fmla="*/ 140873 h 1182387"/>
                <a:gd name="connsiteX10" fmla="*/ 493056 w 1159698"/>
                <a:gd name="connsiteY10" fmla="*/ 157493 h 1182387"/>
                <a:gd name="connsiteX11" fmla="*/ 489363 w 1159698"/>
                <a:gd name="connsiteY11" fmla="*/ 175960 h 1182387"/>
                <a:gd name="connsiteX12" fmla="*/ 487516 w 1159698"/>
                <a:gd name="connsiteY12" fmla="*/ 194426 h 1182387"/>
                <a:gd name="connsiteX13" fmla="*/ 489363 w 1159698"/>
                <a:gd name="connsiteY13" fmla="*/ 209199 h 1182387"/>
                <a:gd name="connsiteX14" fmla="*/ 491210 w 1159698"/>
                <a:gd name="connsiteY14" fmla="*/ 223973 h 1182387"/>
                <a:gd name="connsiteX15" fmla="*/ 493056 w 1159698"/>
                <a:gd name="connsiteY15" fmla="*/ 236899 h 1182387"/>
                <a:gd name="connsiteX16" fmla="*/ 496750 w 1159698"/>
                <a:gd name="connsiteY16" fmla="*/ 251673 h 1182387"/>
                <a:gd name="connsiteX17" fmla="*/ 496750 w 1159698"/>
                <a:gd name="connsiteY17" fmla="*/ 255366 h 1182387"/>
                <a:gd name="connsiteX18" fmla="*/ 496750 w 1159698"/>
                <a:gd name="connsiteY18" fmla="*/ 268292 h 1182387"/>
                <a:gd name="connsiteX19" fmla="*/ 496750 w 1159698"/>
                <a:gd name="connsiteY19" fmla="*/ 279372 h 1182387"/>
                <a:gd name="connsiteX20" fmla="*/ 498596 w 1159698"/>
                <a:gd name="connsiteY20" fmla="*/ 292299 h 1182387"/>
                <a:gd name="connsiteX21" fmla="*/ 505983 w 1159698"/>
                <a:gd name="connsiteY21" fmla="*/ 303379 h 1182387"/>
                <a:gd name="connsiteX22" fmla="*/ 517063 w 1159698"/>
                <a:gd name="connsiteY22" fmla="*/ 319999 h 1182387"/>
                <a:gd name="connsiteX23" fmla="*/ 526296 w 1159698"/>
                <a:gd name="connsiteY23" fmla="*/ 329232 h 1182387"/>
                <a:gd name="connsiteX24" fmla="*/ 533683 w 1159698"/>
                <a:gd name="connsiteY24" fmla="*/ 340312 h 1182387"/>
                <a:gd name="connsiteX25" fmla="*/ 544763 w 1159698"/>
                <a:gd name="connsiteY25" fmla="*/ 366165 h 1182387"/>
                <a:gd name="connsiteX26" fmla="*/ 552149 w 1159698"/>
                <a:gd name="connsiteY26" fmla="*/ 379092 h 1182387"/>
                <a:gd name="connsiteX27" fmla="*/ 555843 w 1159698"/>
                <a:gd name="connsiteY27" fmla="*/ 392018 h 1182387"/>
                <a:gd name="connsiteX28" fmla="*/ 555843 w 1159698"/>
                <a:gd name="connsiteY28" fmla="*/ 404945 h 1182387"/>
                <a:gd name="connsiteX29" fmla="*/ 552149 w 1159698"/>
                <a:gd name="connsiteY29" fmla="*/ 414178 h 1182387"/>
                <a:gd name="connsiteX30" fmla="*/ 552149 w 1159698"/>
                <a:gd name="connsiteY30" fmla="*/ 434491 h 1182387"/>
                <a:gd name="connsiteX31" fmla="*/ 552149 w 1159698"/>
                <a:gd name="connsiteY31" fmla="*/ 447418 h 1182387"/>
                <a:gd name="connsiteX32" fmla="*/ 557689 w 1159698"/>
                <a:gd name="connsiteY32" fmla="*/ 458498 h 1182387"/>
                <a:gd name="connsiteX33" fmla="*/ 565076 w 1159698"/>
                <a:gd name="connsiteY33" fmla="*/ 473271 h 1182387"/>
                <a:gd name="connsiteX34" fmla="*/ 572463 w 1159698"/>
                <a:gd name="connsiteY34" fmla="*/ 482505 h 1182387"/>
                <a:gd name="connsiteX35" fmla="*/ 574309 w 1159698"/>
                <a:gd name="connsiteY35" fmla="*/ 491738 h 1182387"/>
                <a:gd name="connsiteX36" fmla="*/ 574309 w 1159698"/>
                <a:gd name="connsiteY36" fmla="*/ 502818 h 1182387"/>
                <a:gd name="connsiteX37" fmla="*/ 572463 w 1159698"/>
                <a:gd name="connsiteY37" fmla="*/ 515744 h 1182387"/>
                <a:gd name="connsiteX38" fmla="*/ 568769 w 1159698"/>
                <a:gd name="connsiteY38" fmla="*/ 524978 h 1182387"/>
                <a:gd name="connsiteX39" fmla="*/ 568769 w 1159698"/>
                <a:gd name="connsiteY39" fmla="*/ 528671 h 1182387"/>
                <a:gd name="connsiteX40" fmla="*/ 565076 w 1159698"/>
                <a:gd name="connsiteY40" fmla="*/ 548984 h 1182387"/>
                <a:gd name="connsiteX41" fmla="*/ 565076 w 1159698"/>
                <a:gd name="connsiteY41" fmla="*/ 563757 h 1182387"/>
                <a:gd name="connsiteX42" fmla="*/ 566923 w 1159698"/>
                <a:gd name="connsiteY42" fmla="*/ 578531 h 1182387"/>
                <a:gd name="connsiteX43" fmla="*/ 568769 w 1159698"/>
                <a:gd name="connsiteY43" fmla="*/ 585917 h 1182387"/>
                <a:gd name="connsiteX44" fmla="*/ 574309 w 1159698"/>
                <a:gd name="connsiteY44" fmla="*/ 593304 h 1182387"/>
                <a:gd name="connsiteX45" fmla="*/ 581696 w 1159698"/>
                <a:gd name="connsiteY45" fmla="*/ 596997 h 1182387"/>
                <a:gd name="connsiteX46" fmla="*/ 585389 w 1159698"/>
                <a:gd name="connsiteY46" fmla="*/ 600691 h 1182387"/>
                <a:gd name="connsiteX47" fmla="*/ 594622 w 1159698"/>
                <a:gd name="connsiteY47" fmla="*/ 600691 h 1182387"/>
                <a:gd name="connsiteX48" fmla="*/ 602009 w 1159698"/>
                <a:gd name="connsiteY48" fmla="*/ 600691 h 1182387"/>
                <a:gd name="connsiteX49" fmla="*/ 607549 w 1159698"/>
                <a:gd name="connsiteY49" fmla="*/ 596997 h 1182387"/>
                <a:gd name="connsiteX50" fmla="*/ 618629 w 1159698"/>
                <a:gd name="connsiteY50" fmla="*/ 587764 h 1182387"/>
                <a:gd name="connsiteX51" fmla="*/ 626016 w 1159698"/>
                <a:gd name="connsiteY51" fmla="*/ 584071 h 1182387"/>
                <a:gd name="connsiteX52" fmla="*/ 635249 w 1159698"/>
                <a:gd name="connsiteY52" fmla="*/ 580377 h 1182387"/>
                <a:gd name="connsiteX53" fmla="*/ 642635 w 1159698"/>
                <a:gd name="connsiteY53" fmla="*/ 584071 h 1182387"/>
                <a:gd name="connsiteX54" fmla="*/ 650022 w 1159698"/>
                <a:gd name="connsiteY54" fmla="*/ 585917 h 1182387"/>
                <a:gd name="connsiteX55" fmla="*/ 655562 w 1159698"/>
                <a:gd name="connsiteY55" fmla="*/ 591457 h 1182387"/>
                <a:gd name="connsiteX56" fmla="*/ 661102 w 1159698"/>
                <a:gd name="connsiteY56" fmla="*/ 595151 h 1182387"/>
                <a:gd name="connsiteX57" fmla="*/ 662949 w 1159698"/>
                <a:gd name="connsiteY57" fmla="*/ 604384 h 1182387"/>
                <a:gd name="connsiteX58" fmla="*/ 661102 w 1159698"/>
                <a:gd name="connsiteY58" fmla="*/ 617310 h 1182387"/>
                <a:gd name="connsiteX59" fmla="*/ 655562 w 1159698"/>
                <a:gd name="connsiteY59" fmla="*/ 626544 h 1182387"/>
                <a:gd name="connsiteX60" fmla="*/ 650022 w 1159698"/>
                <a:gd name="connsiteY60" fmla="*/ 635777 h 1182387"/>
                <a:gd name="connsiteX61" fmla="*/ 640789 w 1159698"/>
                <a:gd name="connsiteY61" fmla="*/ 637624 h 1182387"/>
                <a:gd name="connsiteX62" fmla="*/ 635249 w 1159698"/>
                <a:gd name="connsiteY62" fmla="*/ 643164 h 1182387"/>
                <a:gd name="connsiteX63" fmla="*/ 627862 w 1159698"/>
                <a:gd name="connsiteY63" fmla="*/ 645010 h 1182387"/>
                <a:gd name="connsiteX64" fmla="*/ 620476 w 1159698"/>
                <a:gd name="connsiteY64" fmla="*/ 652397 h 1182387"/>
                <a:gd name="connsiteX65" fmla="*/ 618629 w 1159698"/>
                <a:gd name="connsiteY65" fmla="*/ 661630 h 1182387"/>
                <a:gd name="connsiteX66" fmla="*/ 618629 w 1159698"/>
                <a:gd name="connsiteY66" fmla="*/ 670863 h 1182387"/>
                <a:gd name="connsiteX67" fmla="*/ 624169 w 1159698"/>
                <a:gd name="connsiteY67" fmla="*/ 678250 h 1182387"/>
                <a:gd name="connsiteX68" fmla="*/ 629709 w 1159698"/>
                <a:gd name="connsiteY68" fmla="*/ 685637 h 1182387"/>
                <a:gd name="connsiteX69" fmla="*/ 637095 w 1159698"/>
                <a:gd name="connsiteY69" fmla="*/ 687483 h 1182387"/>
                <a:gd name="connsiteX70" fmla="*/ 644482 w 1159698"/>
                <a:gd name="connsiteY70" fmla="*/ 694870 h 1182387"/>
                <a:gd name="connsiteX71" fmla="*/ 646329 w 1159698"/>
                <a:gd name="connsiteY71" fmla="*/ 698563 h 1182387"/>
                <a:gd name="connsiteX72" fmla="*/ 646329 w 1159698"/>
                <a:gd name="connsiteY72" fmla="*/ 700410 h 1182387"/>
                <a:gd name="connsiteX73" fmla="*/ 640789 w 1159698"/>
                <a:gd name="connsiteY73" fmla="*/ 713337 h 1182387"/>
                <a:gd name="connsiteX74" fmla="*/ 635249 w 1159698"/>
                <a:gd name="connsiteY74" fmla="*/ 720723 h 1182387"/>
                <a:gd name="connsiteX75" fmla="*/ 633402 w 1159698"/>
                <a:gd name="connsiteY75" fmla="*/ 722570 h 1182387"/>
                <a:gd name="connsiteX76" fmla="*/ 627862 w 1159698"/>
                <a:gd name="connsiteY76" fmla="*/ 729956 h 1182387"/>
                <a:gd name="connsiteX77" fmla="*/ 624169 w 1159698"/>
                <a:gd name="connsiteY77" fmla="*/ 739190 h 1182387"/>
                <a:gd name="connsiteX78" fmla="*/ 620476 w 1159698"/>
                <a:gd name="connsiteY78" fmla="*/ 748423 h 1182387"/>
                <a:gd name="connsiteX79" fmla="*/ 620476 w 1159698"/>
                <a:gd name="connsiteY79" fmla="*/ 759503 h 1182387"/>
                <a:gd name="connsiteX80" fmla="*/ 626016 w 1159698"/>
                <a:gd name="connsiteY80" fmla="*/ 772430 h 1182387"/>
                <a:gd name="connsiteX81" fmla="*/ 629709 w 1159698"/>
                <a:gd name="connsiteY81" fmla="*/ 774276 h 1182387"/>
                <a:gd name="connsiteX82" fmla="*/ 635249 w 1159698"/>
                <a:gd name="connsiteY82" fmla="*/ 776123 h 1182387"/>
                <a:gd name="connsiteX83" fmla="*/ 637095 w 1159698"/>
                <a:gd name="connsiteY83" fmla="*/ 779816 h 1182387"/>
                <a:gd name="connsiteX84" fmla="*/ 646329 w 1159698"/>
                <a:gd name="connsiteY84" fmla="*/ 792743 h 1182387"/>
                <a:gd name="connsiteX85" fmla="*/ 653715 w 1159698"/>
                <a:gd name="connsiteY85" fmla="*/ 801976 h 1182387"/>
                <a:gd name="connsiteX86" fmla="*/ 661102 w 1159698"/>
                <a:gd name="connsiteY86" fmla="*/ 811209 h 1182387"/>
                <a:gd name="connsiteX87" fmla="*/ 668489 w 1159698"/>
                <a:gd name="connsiteY87" fmla="*/ 818596 h 1182387"/>
                <a:gd name="connsiteX88" fmla="*/ 677722 w 1159698"/>
                <a:gd name="connsiteY88" fmla="*/ 824136 h 1182387"/>
                <a:gd name="connsiteX89" fmla="*/ 685108 w 1159698"/>
                <a:gd name="connsiteY89" fmla="*/ 824136 h 1182387"/>
                <a:gd name="connsiteX90" fmla="*/ 692495 w 1159698"/>
                <a:gd name="connsiteY90" fmla="*/ 825983 h 1182387"/>
                <a:gd name="connsiteX91" fmla="*/ 707268 w 1159698"/>
                <a:gd name="connsiteY91" fmla="*/ 822289 h 1182387"/>
                <a:gd name="connsiteX92" fmla="*/ 720195 w 1159698"/>
                <a:gd name="connsiteY92" fmla="*/ 814903 h 1182387"/>
                <a:gd name="connsiteX93" fmla="*/ 736815 w 1159698"/>
                <a:gd name="connsiteY93" fmla="*/ 809363 h 1182387"/>
                <a:gd name="connsiteX94" fmla="*/ 744201 w 1159698"/>
                <a:gd name="connsiteY94" fmla="*/ 807516 h 1182387"/>
                <a:gd name="connsiteX95" fmla="*/ 753435 w 1159698"/>
                <a:gd name="connsiteY95" fmla="*/ 807516 h 1182387"/>
                <a:gd name="connsiteX96" fmla="*/ 757128 w 1159698"/>
                <a:gd name="connsiteY96" fmla="*/ 811209 h 1182387"/>
                <a:gd name="connsiteX97" fmla="*/ 762668 w 1159698"/>
                <a:gd name="connsiteY97" fmla="*/ 814903 h 1182387"/>
                <a:gd name="connsiteX98" fmla="*/ 771901 w 1159698"/>
                <a:gd name="connsiteY98" fmla="*/ 827829 h 1182387"/>
                <a:gd name="connsiteX99" fmla="*/ 779288 w 1159698"/>
                <a:gd name="connsiteY99" fmla="*/ 837062 h 1182387"/>
                <a:gd name="connsiteX100" fmla="*/ 788521 w 1159698"/>
                <a:gd name="connsiteY100" fmla="*/ 844449 h 1182387"/>
                <a:gd name="connsiteX101" fmla="*/ 803294 w 1159698"/>
                <a:gd name="connsiteY101" fmla="*/ 853682 h 1182387"/>
                <a:gd name="connsiteX102" fmla="*/ 816221 w 1159698"/>
                <a:gd name="connsiteY102" fmla="*/ 859222 h 1182387"/>
                <a:gd name="connsiteX103" fmla="*/ 830994 w 1159698"/>
                <a:gd name="connsiteY103" fmla="*/ 862916 h 1182387"/>
                <a:gd name="connsiteX104" fmla="*/ 843921 w 1159698"/>
                <a:gd name="connsiteY104" fmla="*/ 861069 h 1182387"/>
                <a:gd name="connsiteX105" fmla="*/ 855000 w 1159698"/>
                <a:gd name="connsiteY105" fmla="*/ 859222 h 1182387"/>
                <a:gd name="connsiteX106" fmla="*/ 860540 w 1159698"/>
                <a:gd name="connsiteY106" fmla="*/ 857376 h 1182387"/>
                <a:gd name="connsiteX107" fmla="*/ 873467 w 1159698"/>
                <a:gd name="connsiteY107" fmla="*/ 844449 h 1182387"/>
                <a:gd name="connsiteX108" fmla="*/ 882700 w 1159698"/>
                <a:gd name="connsiteY108" fmla="*/ 833369 h 1182387"/>
                <a:gd name="connsiteX109" fmla="*/ 891934 w 1159698"/>
                <a:gd name="connsiteY109" fmla="*/ 822289 h 1182387"/>
                <a:gd name="connsiteX110" fmla="*/ 903013 w 1159698"/>
                <a:gd name="connsiteY110" fmla="*/ 800129 h 1182387"/>
                <a:gd name="connsiteX111" fmla="*/ 908553 w 1159698"/>
                <a:gd name="connsiteY111" fmla="*/ 796436 h 1182387"/>
                <a:gd name="connsiteX112" fmla="*/ 915940 w 1159698"/>
                <a:gd name="connsiteY112" fmla="*/ 790896 h 1182387"/>
                <a:gd name="connsiteX113" fmla="*/ 925173 w 1159698"/>
                <a:gd name="connsiteY113" fmla="*/ 789049 h 1182387"/>
                <a:gd name="connsiteX114" fmla="*/ 934407 w 1159698"/>
                <a:gd name="connsiteY114" fmla="*/ 789049 h 1182387"/>
                <a:gd name="connsiteX115" fmla="*/ 943640 w 1159698"/>
                <a:gd name="connsiteY115" fmla="*/ 790896 h 1182387"/>
                <a:gd name="connsiteX116" fmla="*/ 962106 w 1159698"/>
                <a:gd name="connsiteY116" fmla="*/ 792743 h 1182387"/>
                <a:gd name="connsiteX117" fmla="*/ 971340 w 1159698"/>
                <a:gd name="connsiteY117" fmla="*/ 790896 h 1182387"/>
                <a:gd name="connsiteX118" fmla="*/ 984266 w 1159698"/>
                <a:gd name="connsiteY118" fmla="*/ 789049 h 1182387"/>
                <a:gd name="connsiteX119" fmla="*/ 993499 w 1159698"/>
                <a:gd name="connsiteY119" fmla="*/ 785356 h 1182387"/>
                <a:gd name="connsiteX120" fmla="*/ 1000886 w 1159698"/>
                <a:gd name="connsiteY120" fmla="*/ 785356 h 1182387"/>
                <a:gd name="connsiteX121" fmla="*/ 1008273 w 1159698"/>
                <a:gd name="connsiteY121" fmla="*/ 789049 h 1182387"/>
                <a:gd name="connsiteX122" fmla="*/ 1017506 w 1159698"/>
                <a:gd name="connsiteY122" fmla="*/ 792743 h 1182387"/>
                <a:gd name="connsiteX123" fmla="*/ 1028586 w 1159698"/>
                <a:gd name="connsiteY123" fmla="*/ 798283 h 1182387"/>
                <a:gd name="connsiteX124" fmla="*/ 1037819 w 1159698"/>
                <a:gd name="connsiteY124" fmla="*/ 801976 h 1182387"/>
                <a:gd name="connsiteX125" fmla="*/ 1052592 w 1159698"/>
                <a:gd name="connsiteY125" fmla="*/ 807516 h 1182387"/>
                <a:gd name="connsiteX126" fmla="*/ 1063672 w 1159698"/>
                <a:gd name="connsiteY126" fmla="*/ 814903 h 1182387"/>
                <a:gd name="connsiteX127" fmla="*/ 1069212 w 1159698"/>
                <a:gd name="connsiteY127" fmla="*/ 824136 h 1182387"/>
                <a:gd name="connsiteX128" fmla="*/ 1071059 w 1159698"/>
                <a:gd name="connsiteY128" fmla="*/ 833369 h 1182387"/>
                <a:gd name="connsiteX129" fmla="*/ 1069212 w 1159698"/>
                <a:gd name="connsiteY129" fmla="*/ 840756 h 1182387"/>
                <a:gd name="connsiteX130" fmla="*/ 1065519 w 1159698"/>
                <a:gd name="connsiteY130" fmla="*/ 844449 h 1182387"/>
                <a:gd name="connsiteX131" fmla="*/ 1063672 w 1159698"/>
                <a:gd name="connsiteY131" fmla="*/ 848142 h 1182387"/>
                <a:gd name="connsiteX132" fmla="*/ 1056286 w 1159698"/>
                <a:gd name="connsiteY132" fmla="*/ 849989 h 1182387"/>
                <a:gd name="connsiteX133" fmla="*/ 1052592 w 1159698"/>
                <a:gd name="connsiteY133" fmla="*/ 851836 h 1182387"/>
                <a:gd name="connsiteX134" fmla="*/ 1045206 w 1159698"/>
                <a:gd name="connsiteY134" fmla="*/ 853682 h 1182387"/>
                <a:gd name="connsiteX135" fmla="*/ 1037819 w 1159698"/>
                <a:gd name="connsiteY135" fmla="*/ 857376 h 1182387"/>
                <a:gd name="connsiteX136" fmla="*/ 1030432 w 1159698"/>
                <a:gd name="connsiteY136" fmla="*/ 862916 h 1182387"/>
                <a:gd name="connsiteX137" fmla="*/ 1023046 w 1159698"/>
                <a:gd name="connsiteY137" fmla="*/ 870302 h 1182387"/>
                <a:gd name="connsiteX138" fmla="*/ 1023046 w 1159698"/>
                <a:gd name="connsiteY138" fmla="*/ 877689 h 1182387"/>
                <a:gd name="connsiteX139" fmla="*/ 1023046 w 1159698"/>
                <a:gd name="connsiteY139" fmla="*/ 885076 h 1182387"/>
                <a:gd name="connsiteX140" fmla="*/ 1026739 w 1159698"/>
                <a:gd name="connsiteY140" fmla="*/ 894309 h 1182387"/>
                <a:gd name="connsiteX141" fmla="*/ 1034126 w 1159698"/>
                <a:gd name="connsiteY141" fmla="*/ 903542 h 1182387"/>
                <a:gd name="connsiteX142" fmla="*/ 1045206 w 1159698"/>
                <a:gd name="connsiteY142" fmla="*/ 909082 h 1182387"/>
                <a:gd name="connsiteX143" fmla="*/ 1047052 w 1159698"/>
                <a:gd name="connsiteY143" fmla="*/ 929395 h 1182387"/>
                <a:gd name="connsiteX144" fmla="*/ 1047052 w 1159698"/>
                <a:gd name="connsiteY144" fmla="*/ 936782 h 1182387"/>
                <a:gd name="connsiteX145" fmla="*/ 1047052 w 1159698"/>
                <a:gd name="connsiteY145" fmla="*/ 951555 h 1182387"/>
                <a:gd name="connsiteX146" fmla="*/ 1047052 w 1159698"/>
                <a:gd name="connsiteY146" fmla="*/ 971868 h 1182387"/>
                <a:gd name="connsiteX147" fmla="*/ 1048899 w 1159698"/>
                <a:gd name="connsiteY147" fmla="*/ 984795 h 1182387"/>
                <a:gd name="connsiteX148" fmla="*/ 1056286 w 1159698"/>
                <a:gd name="connsiteY148" fmla="*/ 994028 h 1182387"/>
                <a:gd name="connsiteX149" fmla="*/ 1061826 w 1159698"/>
                <a:gd name="connsiteY149" fmla="*/ 997722 h 1182387"/>
                <a:gd name="connsiteX150" fmla="*/ 1065519 w 1159698"/>
                <a:gd name="connsiteY150" fmla="*/ 999568 h 1182387"/>
                <a:gd name="connsiteX151" fmla="*/ 1076599 w 1159698"/>
                <a:gd name="connsiteY151" fmla="*/ 1005108 h 1182387"/>
                <a:gd name="connsiteX152" fmla="*/ 1085832 w 1159698"/>
                <a:gd name="connsiteY152" fmla="*/ 1010648 h 1182387"/>
                <a:gd name="connsiteX153" fmla="*/ 1096912 w 1159698"/>
                <a:gd name="connsiteY153" fmla="*/ 1016188 h 1182387"/>
                <a:gd name="connsiteX154" fmla="*/ 1104299 w 1159698"/>
                <a:gd name="connsiteY154" fmla="*/ 1029115 h 1182387"/>
                <a:gd name="connsiteX155" fmla="*/ 1117225 w 1159698"/>
                <a:gd name="connsiteY155" fmla="*/ 1042041 h 1182387"/>
                <a:gd name="connsiteX156" fmla="*/ 1130152 w 1159698"/>
                <a:gd name="connsiteY156" fmla="*/ 1056815 h 1182387"/>
                <a:gd name="connsiteX157" fmla="*/ 1146772 w 1159698"/>
                <a:gd name="connsiteY157" fmla="*/ 1071588 h 1182387"/>
                <a:gd name="connsiteX158" fmla="*/ 1154158 w 1159698"/>
                <a:gd name="connsiteY158" fmla="*/ 1080821 h 1182387"/>
                <a:gd name="connsiteX159" fmla="*/ 1157852 w 1159698"/>
                <a:gd name="connsiteY159" fmla="*/ 1088208 h 1182387"/>
                <a:gd name="connsiteX160" fmla="*/ 1159698 w 1159698"/>
                <a:gd name="connsiteY160" fmla="*/ 1097441 h 1182387"/>
                <a:gd name="connsiteX161" fmla="*/ 1159698 w 1159698"/>
                <a:gd name="connsiteY161" fmla="*/ 1106674 h 1182387"/>
                <a:gd name="connsiteX162" fmla="*/ 1157852 w 1159698"/>
                <a:gd name="connsiteY162" fmla="*/ 1114061 h 1182387"/>
                <a:gd name="connsiteX163" fmla="*/ 1156005 w 1159698"/>
                <a:gd name="connsiteY163" fmla="*/ 1123294 h 1182387"/>
                <a:gd name="connsiteX164" fmla="*/ 1148618 w 1159698"/>
                <a:gd name="connsiteY164" fmla="*/ 1132527 h 1182387"/>
                <a:gd name="connsiteX165" fmla="*/ 1141232 w 1159698"/>
                <a:gd name="connsiteY165" fmla="*/ 1141761 h 1182387"/>
                <a:gd name="connsiteX166" fmla="*/ 1131998 w 1159698"/>
                <a:gd name="connsiteY166" fmla="*/ 1150994 h 1182387"/>
                <a:gd name="connsiteX167" fmla="*/ 1120918 w 1159698"/>
                <a:gd name="connsiteY167" fmla="*/ 1160227 h 1182387"/>
                <a:gd name="connsiteX168" fmla="*/ 1107992 w 1159698"/>
                <a:gd name="connsiteY168" fmla="*/ 1167614 h 1182387"/>
                <a:gd name="connsiteX169" fmla="*/ 1096912 w 1159698"/>
                <a:gd name="connsiteY169" fmla="*/ 1173154 h 1182387"/>
                <a:gd name="connsiteX170" fmla="*/ 1082139 w 1159698"/>
                <a:gd name="connsiteY170" fmla="*/ 1176847 h 1182387"/>
                <a:gd name="connsiteX171" fmla="*/ 1071059 w 1159698"/>
                <a:gd name="connsiteY171" fmla="*/ 1178694 h 1182387"/>
                <a:gd name="connsiteX172" fmla="*/ 1056286 w 1159698"/>
                <a:gd name="connsiteY172" fmla="*/ 1182387 h 1182387"/>
                <a:gd name="connsiteX173" fmla="*/ 1045206 w 1159698"/>
                <a:gd name="connsiteY173" fmla="*/ 1182387 h 1182387"/>
                <a:gd name="connsiteX174" fmla="*/ 1026739 w 1159698"/>
                <a:gd name="connsiteY174" fmla="*/ 1176847 h 1182387"/>
                <a:gd name="connsiteX175" fmla="*/ 1010119 w 1159698"/>
                <a:gd name="connsiteY175" fmla="*/ 1169461 h 1182387"/>
                <a:gd name="connsiteX176" fmla="*/ 995346 w 1159698"/>
                <a:gd name="connsiteY176" fmla="*/ 1158381 h 1182387"/>
                <a:gd name="connsiteX177" fmla="*/ 984266 w 1159698"/>
                <a:gd name="connsiteY177" fmla="*/ 1143607 h 1182387"/>
                <a:gd name="connsiteX178" fmla="*/ 978726 w 1159698"/>
                <a:gd name="connsiteY178" fmla="*/ 1134374 h 1182387"/>
                <a:gd name="connsiteX179" fmla="*/ 971340 w 1159698"/>
                <a:gd name="connsiteY179" fmla="*/ 1125141 h 1182387"/>
                <a:gd name="connsiteX180" fmla="*/ 965800 w 1159698"/>
                <a:gd name="connsiteY180" fmla="*/ 1115908 h 1182387"/>
                <a:gd name="connsiteX181" fmla="*/ 954720 w 1159698"/>
                <a:gd name="connsiteY181" fmla="*/ 1106674 h 1182387"/>
                <a:gd name="connsiteX182" fmla="*/ 949180 w 1159698"/>
                <a:gd name="connsiteY182" fmla="*/ 1104828 h 1182387"/>
                <a:gd name="connsiteX183" fmla="*/ 943640 w 1159698"/>
                <a:gd name="connsiteY183" fmla="*/ 1104828 h 1182387"/>
                <a:gd name="connsiteX184" fmla="*/ 932560 w 1159698"/>
                <a:gd name="connsiteY184" fmla="*/ 1104828 h 1182387"/>
                <a:gd name="connsiteX185" fmla="*/ 923327 w 1159698"/>
                <a:gd name="connsiteY185" fmla="*/ 1108521 h 1182387"/>
                <a:gd name="connsiteX186" fmla="*/ 912247 w 1159698"/>
                <a:gd name="connsiteY186" fmla="*/ 1115908 h 1182387"/>
                <a:gd name="connsiteX187" fmla="*/ 908553 w 1159698"/>
                <a:gd name="connsiteY187" fmla="*/ 1123294 h 1182387"/>
                <a:gd name="connsiteX188" fmla="*/ 901167 w 1159698"/>
                <a:gd name="connsiteY188" fmla="*/ 1126988 h 1182387"/>
                <a:gd name="connsiteX189" fmla="*/ 897474 w 1159698"/>
                <a:gd name="connsiteY189" fmla="*/ 1132527 h 1182387"/>
                <a:gd name="connsiteX190" fmla="*/ 886394 w 1159698"/>
                <a:gd name="connsiteY190" fmla="*/ 1136221 h 1182387"/>
                <a:gd name="connsiteX191" fmla="*/ 880854 w 1159698"/>
                <a:gd name="connsiteY191" fmla="*/ 1136221 h 1182387"/>
                <a:gd name="connsiteX192" fmla="*/ 873467 w 1159698"/>
                <a:gd name="connsiteY192" fmla="*/ 1134374 h 1182387"/>
                <a:gd name="connsiteX193" fmla="*/ 864234 w 1159698"/>
                <a:gd name="connsiteY193" fmla="*/ 1130681 h 1182387"/>
                <a:gd name="connsiteX194" fmla="*/ 849461 w 1159698"/>
                <a:gd name="connsiteY194" fmla="*/ 1115908 h 1182387"/>
                <a:gd name="connsiteX195" fmla="*/ 832841 w 1159698"/>
                <a:gd name="connsiteY195" fmla="*/ 1097441 h 1182387"/>
                <a:gd name="connsiteX196" fmla="*/ 825454 w 1159698"/>
                <a:gd name="connsiteY196" fmla="*/ 1088208 h 1182387"/>
                <a:gd name="connsiteX197" fmla="*/ 808834 w 1159698"/>
                <a:gd name="connsiteY197" fmla="*/ 1064201 h 1182387"/>
                <a:gd name="connsiteX198" fmla="*/ 803294 w 1159698"/>
                <a:gd name="connsiteY198" fmla="*/ 1054968 h 1182387"/>
                <a:gd name="connsiteX199" fmla="*/ 797754 w 1159698"/>
                <a:gd name="connsiteY199" fmla="*/ 1040195 h 1182387"/>
                <a:gd name="connsiteX200" fmla="*/ 797754 w 1159698"/>
                <a:gd name="connsiteY200" fmla="*/ 1016188 h 1182387"/>
                <a:gd name="connsiteX201" fmla="*/ 797754 w 1159698"/>
                <a:gd name="connsiteY201" fmla="*/ 997722 h 1182387"/>
                <a:gd name="connsiteX202" fmla="*/ 792214 w 1159698"/>
                <a:gd name="connsiteY202" fmla="*/ 979255 h 1182387"/>
                <a:gd name="connsiteX203" fmla="*/ 786674 w 1159698"/>
                <a:gd name="connsiteY203" fmla="*/ 964482 h 1182387"/>
                <a:gd name="connsiteX204" fmla="*/ 779288 w 1159698"/>
                <a:gd name="connsiteY204" fmla="*/ 953402 h 1182387"/>
                <a:gd name="connsiteX205" fmla="*/ 766361 w 1159698"/>
                <a:gd name="connsiteY205" fmla="*/ 944169 h 1182387"/>
                <a:gd name="connsiteX206" fmla="*/ 753435 w 1159698"/>
                <a:gd name="connsiteY206" fmla="*/ 936782 h 1182387"/>
                <a:gd name="connsiteX207" fmla="*/ 736815 w 1159698"/>
                <a:gd name="connsiteY207" fmla="*/ 929395 h 1182387"/>
                <a:gd name="connsiteX208" fmla="*/ 720195 w 1159698"/>
                <a:gd name="connsiteY208" fmla="*/ 927549 h 1182387"/>
                <a:gd name="connsiteX209" fmla="*/ 703575 w 1159698"/>
                <a:gd name="connsiteY209" fmla="*/ 929395 h 1182387"/>
                <a:gd name="connsiteX210" fmla="*/ 686955 w 1159698"/>
                <a:gd name="connsiteY210" fmla="*/ 934935 h 1182387"/>
                <a:gd name="connsiteX211" fmla="*/ 672182 w 1159698"/>
                <a:gd name="connsiteY211" fmla="*/ 942322 h 1182387"/>
                <a:gd name="connsiteX212" fmla="*/ 661102 w 1159698"/>
                <a:gd name="connsiteY212" fmla="*/ 946015 h 1182387"/>
                <a:gd name="connsiteX213" fmla="*/ 653715 w 1159698"/>
                <a:gd name="connsiteY213" fmla="*/ 947862 h 1182387"/>
                <a:gd name="connsiteX214" fmla="*/ 646329 w 1159698"/>
                <a:gd name="connsiteY214" fmla="*/ 947862 h 1182387"/>
                <a:gd name="connsiteX215" fmla="*/ 640789 w 1159698"/>
                <a:gd name="connsiteY215" fmla="*/ 942322 h 1182387"/>
                <a:gd name="connsiteX216" fmla="*/ 635249 w 1159698"/>
                <a:gd name="connsiteY216" fmla="*/ 931242 h 1182387"/>
                <a:gd name="connsiteX217" fmla="*/ 629709 w 1159698"/>
                <a:gd name="connsiteY217" fmla="*/ 922009 h 1182387"/>
                <a:gd name="connsiteX218" fmla="*/ 626016 w 1159698"/>
                <a:gd name="connsiteY218" fmla="*/ 909082 h 1182387"/>
                <a:gd name="connsiteX219" fmla="*/ 616782 w 1159698"/>
                <a:gd name="connsiteY219" fmla="*/ 894309 h 1182387"/>
                <a:gd name="connsiteX220" fmla="*/ 607549 w 1159698"/>
                <a:gd name="connsiteY220" fmla="*/ 885076 h 1182387"/>
                <a:gd name="connsiteX221" fmla="*/ 594622 w 1159698"/>
                <a:gd name="connsiteY221" fmla="*/ 877689 h 1182387"/>
                <a:gd name="connsiteX222" fmla="*/ 581696 w 1159698"/>
                <a:gd name="connsiteY222" fmla="*/ 873996 h 1182387"/>
                <a:gd name="connsiteX223" fmla="*/ 566923 w 1159698"/>
                <a:gd name="connsiteY223" fmla="*/ 870302 h 1182387"/>
                <a:gd name="connsiteX224" fmla="*/ 552149 w 1159698"/>
                <a:gd name="connsiteY224" fmla="*/ 870302 h 1182387"/>
                <a:gd name="connsiteX225" fmla="*/ 535529 w 1159698"/>
                <a:gd name="connsiteY225" fmla="*/ 870302 h 1182387"/>
                <a:gd name="connsiteX226" fmla="*/ 518910 w 1159698"/>
                <a:gd name="connsiteY226" fmla="*/ 875842 h 1182387"/>
                <a:gd name="connsiteX227" fmla="*/ 500443 w 1159698"/>
                <a:gd name="connsiteY227" fmla="*/ 879536 h 1182387"/>
                <a:gd name="connsiteX228" fmla="*/ 489363 w 1159698"/>
                <a:gd name="connsiteY228" fmla="*/ 885076 h 1182387"/>
                <a:gd name="connsiteX229" fmla="*/ 463510 w 1159698"/>
                <a:gd name="connsiteY229" fmla="*/ 892462 h 1182387"/>
                <a:gd name="connsiteX230" fmla="*/ 450583 w 1159698"/>
                <a:gd name="connsiteY230" fmla="*/ 896155 h 1182387"/>
                <a:gd name="connsiteX231" fmla="*/ 441350 w 1159698"/>
                <a:gd name="connsiteY231" fmla="*/ 896155 h 1182387"/>
                <a:gd name="connsiteX232" fmla="*/ 432117 w 1159698"/>
                <a:gd name="connsiteY232" fmla="*/ 894309 h 1182387"/>
                <a:gd name="connsiteX233" fmla="*/ 422884 w 1159698"/>
                <a:gd name="connsiteY233" fmla="*/ 892462 h 1182387"/>
                <a:gd name="connsiteX234" fmla="*/ 415497 w 1159698"/>
                <a:gd name="connsiteY234" fmla="*/ 885076 h 1182387"/>
                <a:gd name="connsiteX235" fmla="*/ 408110 w 1159698"/>
                <a:gd name="connsiteY235" fmla="*/ 875842 h 1182387"/>
                <a:gd name="connsiteX236" fmla="*/ 402570 w 1159698"/>
                <a:gd name="connsiteY236" fmla="*/ 861069 h 1182387"/>
                <a:gd name="connsiteX237" fmla="*/ 395184 w 1159698"/>
                <a:gd name="connsiteY237" fmla="*/ 844449 h 1182387"/>
                <a:gd name="connsiteX238" fmla="*/ 389644 w 1159698"/>
                <a:gd name="connsiteY238" fmla="*/ 825983 h 1182387"/>
                <a:gd name="connsiteX239" fmla="*/ 380411 w 1159698"/>
                <a:gd name="connsiteY239" fmla="*/ 807516 h 1182387"/>
                <a:gd name="connsiteX240" fmla="*/ 376717 w 1159698"/>
                <a:gd name="connsiteY240" fmla="*/ 800129 h 1182387"/>
                <a:gd name="connsiteX241" fmla="*/ 369331 w 1159698"/>
                <a:gd name="connsiteY241" fmla="*/ 792743 h 1182387"/>
                <a:gd name="connsiteX242" fmla="*/ 361944 w 1159698"/>
                <a:gd name="connsiteY242" fmla="*/ 785356 h 1182387"/>
                <a:gd name="connsiteX243" fmla="*/ 352711 w 1159698"/>
                <a:gd name="connsiteY243" fmla="*/ 781663 h 1182387"/>
                <a:gd name="connsiteX244" fmla="*/ 343478 w 1159698"/>
                <a:gd name="connsiteY244" fmla="*/ 779816 h 1182387"/>
                <a:gd name="connsiteX245" fmla="*/ 336091 w 1159698"/>
                <a:gd name="connsiteY245" fmla="*/ 779816 h 1182387"/>
                <a:gd name="connsiteX246" fmla="*/ 326858 w 1159698"/>
                <a:gd name="connsiteY246" fmla="*/ 783509 h 1182387"/>
                <a:gd name="connsiteX247" fmla="*/ 321318 w 1159698"/>
                <a:gd name="connsiteY247" fmla="*/ 785356 h 1182387"/>
                <a:gd name="connsiteX248" fmla="*/ 312084 w 1159698"/>
                <a:gd name="connsiteY248" fmla="*/ 798283 h 1182387"/>
                <a:gd name="connsiteX249" fmla="*/ 304698 w 1159698"/>
                <a:gd name="connsiteY249" fmla="*/ 811209 h 1182387"/>
                <a:gd name="connsiteX250" fmla="*/ 295465 w 1159698"/>
                <a:gd name="connsiteY250" fmla="*/ 825983 h 1182387"/>
                <a:gd name="connsiteX251" fmla="*/ 291771 w 1159698"/>
                <a:gd name="connsiteY251" fmla="*/ 831523 h 1182387"/>
                <a:gd name="connsiteX252" fmla="*/ 286231 w 1159698"/>
                <a:gd name="connsiteY252" fmla="*/ 831523 h 1182387"/>
                <a:gd name="connsiteX253" fmla="*/ 282538 w 1159698"/>
                <a:gd name="connsiteY253" fmla="*/ 831523 h 1182387"/>
                <a:gd name="connsiteX254" fmla="*/ 282538 w 1159698"/>
                <a:gd name="connsiteY254" fmla="*/ 824136 h 1182387"/>
                <a:gd name="connsiteX255" fmla="*/ 284385 w 1159698"/>
                <a:gd name="connsiteY255" fmla="*/ 814903 h 1182387"/>
                <a:gd name="connsiteX256" fmla="*/ 288078 w 1159698"/>
                <a:gd name="connsiteY256" fmla="*/ 796436 h 1182387"/>
                <a:gd name="connsiteX257" fmla="*/ 291771 w 1159698"/>
                <a:gd name="connsiteY257" fmla="*/ 790896 h 1182387"/>
                <a:gd name="connsiteX258" fmla="*/ 295465 w 1159698"/>
                <a:gd name="connsiteY258" fmla="*/ 772430 h 1182387"/>
                <a:gd name="connsiteX259" fmla="*/ 295465 w 1159698"/>
                <a:gd name="connsiteY259" fmla="*/ 753963 h 1182387"/>
                <a:gd name="connsiteX260" fmla="*/ 291771 w 1159698"/>
                <a:gd name="connsiteY260" fmla="*/ 737343 h 1182387"/>
                <a:gd name="connsiteX261" fmla="*/ 284385 w 1159698"/>
                <a:gd name="connsiteY261" fmla="*/ 717030 h 1182387"/>
                <a:gd name="connsiteX262" fmla="*/ 276998 w 1159698"/>
                <a:gd name="connsiteY262" fmla="*/ 694870 h 1182387"/>
                <a:gd name="connsiteX263" fmla="*/ 271458 w 1159698"/>
                <a:gd name="connsiteY263" fmla="*/ 669017 h 1182387"/>
                <a:gd name="connsiteX264" fmla="*/ 262225 w 1159698"/>
                <a:gd name="connsiteY264" fmla="*/ 632084 h 1182387"/>
                <a:gd name="connsiteX265" fmla="*/ 258532 w 1159698"/>
                <a:gd name="connsiteY265" fmla="*/ 613617 h 1182387"/>
                <a:gd name="connsiteX266" fmla="*/ 249298 w 1159698"/>
                <a:gd name="connsiteY266" fmla="*/ 596997 h 1182387"/>
                <a:gd name="connsiteX267" fmla="*/ 240065 w 1159698"/>
                <a:gd name="connsiteY267" fmla="*/ 585917 h 1182387"/>
                <a:gd name="connsiteX268" fmla="*/ 225292 w 1159698"/>
                <a:gd name="connsiteY268" fmla="*/ 576684 h 1182387"/>
                <a:gd name="connsiteX269" fmla="*/ 214212 w 1159698"/>
                <a:gd name="connsiteY269" fmla="*/ 569297 h 1182387"/>
                <a:gd name="connsiteX270" fmla="*/ 197592 w 1159698"/>
                <a:gd name="connsiteY270" fmla="*/ 561911 h 1182387"/>
                <a:gd name="connsiteX271" fmla="*/ 184665 w 1159698"/>
                <a:gd name="connsiteY271" fmla="*/ 554524 h 1182387"/>
                <a:gd name="connsiteX272" fmla="*/ 171739 w 1159698"/>
                <a:gd name="connsiteY272" fmla="*/ 548984 h 1182387"/>
                <a:gd name="connsiteX273" fmla="*/ 162506 w 1159698"/>
                <a:gd name="connsiteY273" fmla="*/ 541598 h 1182387"/>
                <a:gd name="connsiteX274" fmla="*/ 155119 w 1159698"/>
                <a:gd name="connsiteY274" fmla="*/ 528671 h 1182387"/>
                <a:gd name="connsiteX275" fmla="*/ 151426 w 1159698"/>
                <a:gd name="connsiteY275" fmla="*/ 517591 h 1182387"/>
                <a:gd name="connsiteX276" fmla="*/ 149579 w 1159698"/>
                <a:gd name="connsiteY276" fmla="*/ 506511 h 1182387"/>
                <a:gd name="connsiteX277" fmla="*/ 149579 w 1159698"/>
                <a:gd name="connsiteY277" fmla="*/ 493584 h 1182387"/>
                <a:gd name="connsiteX278" fmla="*/ 145886 w 1159698"/>
                <a:gd name="connsiteY278" fmla="*/ 482505 h 1182387"/>
                <a:gd name="connsiteX279" fmla="*/ 140346 w 1159698"/>
                <a:gd name="connsiteY279" fmla="*/ 473271 h 1182387"/>
                <a:gd name="connsiteX280" fmla="*/ 132959 w 1159698"/>
                <a:gd name="connsiteY280" fmla="*/ 464038 h 1182387"/>
                <a:gd name="connsiteX281" fmla="*/ 129266 w 1159698"/>
                <a:gd name="connsiteY281" fmla="*/ 460345 h 1182387"/>
                <a:gd name="connsiteX282" fmla="*/ 120033 w 1159698"/>
                <a:gd name="connsiteY282" fmla="*/ 458498 h 1182387"/>
                <a:gd name="connsiteX283" fmla="*/ 112646 w 1159698"/>
                <a:gd name="connsiteY283" fmla="*/ 458498 h 1182387"/>
                <a:gd name="connsiteX284" fmla="*/ 99719 w 1159698"/>
                <a:gd name="connsiteY284" fmla="*/ 460345 h 1182387"/>
                <a:gd name="connsiteX285" fmla="*/ 81253 w 1159698"/>
                <a:gd name="connsiteY285" fmla="*/ 467731 h 1182387"/>
                <a:gd name="connsiteX286" fmla="*/ 64633 w 1159698"/>
                <a:gd name="connsiteY286" fmla="*/ 473271 h 1182387"/>
                <a:gd name="connsiteX287" fmla="*/ 53553 w 1159698"/>
                <a:gd name="connsiteY287" fmla="*/ 475118 h 1182387"/>
                <a:gd name="connsiteX288" fmla="*/ 44320 w 1159698"/>
                <a:gd name="connsiteY288" fmla="*/ 473271 h 1182387"/>
                <a:gd name="connsiteX289" fmla="*/ 36933 w 1159698"/>
                <a:gd name="connsiteY289" fmla="*/ 465885 h 1182387"/>
                <a:gd name="connsiteX290" fmla="*/ 31393 w 1159698"/>
                <a:gd name="connsiteY290" fmla="*/ 454805 h 1182387"/>
                <a:gd name="connsiteX291" fmla="*/ 29547 w 1159698"/>
                <a:gd name="connsiteY291" fmla="*/ 440031 h 1182387"/>
                <a:gd name="connsiteX292" fmla="*/ 27700 w 1159698"/>
                <a:gd name="connsiteY292" fmla="*/ 425258 h 1182387"/>
                <a:gd name="connsiteX293" fmla="*/ 22160 w 1159698"/>
                <a:gd name="connsiteY293" fmla="*/ 412332 h 1182387"/>
                <a:gd name="connsiteX294" fmla="*/ 18467 w 1159698"/>
                <a:gd name="connsiteY294" fmla="*/ 404945 h 1182387"/>
                <a:gd name="connsiteX295" fmla="*/ 12927 w 1159698"/>
                <a:gd name="connsiteY295" fmla="*/ 399405 h 1182387"/>
                <a:gd name="connsiteX296" fmla="*/ 5540 w 1159698"/>
                <a:gd name="connsiteY296" fmla="*/ 392018 h 1182387"/>
                <a:gd name="connsiteX297" fmla="*/ 0 w 1159698"/>
                <a:gd name="connsiteY297" fmla="*/ 390172 h 1182387"/>
                <a:gd name="connsiteX298" fmla="*/ 25853 w 1159698"/>
                <a:gd name="connsiteY298" fmla="*/ 386478 h 1182387"/>
                <a:gd name="connsiteX299" fmla="*/ 40626 w 1159698"/>
                <a:gd name="connsiteY299" fmla="*/ 382785 h 1182387"/>
                <a:gd name="connsiteX300" fmla="*/ 60940 w 1159698"/>
                <a:gd name="connsiteY300" fmla="*/ 379092 h 1182387"/>
                <a:gd name="connsiteX301" fmla="*/ 77560 w 1159698"/>
                <a:gd name="connsiteY301" fmla="*/ 373552 h 1182387"/>
                <a:gd name="connsiteX302" fmla="*/ 90486 w 1159698"/>
                <a:gd name="connsiteY302" fmla="*/ 364319 h 1182387"/>
                <a:gd name="connsiteX303" fmla="*/ 97873 w 1159698"/>
                <a:gd name="connsiteY303" fmla="*/ 356932 h 1182387"/>
                <a:gd name="connsiteX304" fmla="*/ 105259 w 1159698"/>
                <a:gd name="connsiteY304" fmla="*/ 347699 h 1182387"/>
                <a:gd name="connsiteX305" fmla="*/ 114493 w 1159698"/>
                <a:gd name="connsiteY305" fmla="*/ 329232 h 1182387"/>
                <a:gd name="connsiteX306" fmla="*/ 123726 w 1159698"/>
                <a:gd name="connsiteY306" fmla="*/ 312612 h 1182387"/>
                <a:gd name="connsiteX307" fmla="*/ 136652 w 1159698"/>
                <a:gd name="connsiteY307" fmla="*/ 301532 h 1182387"/>
                <a:gd name="connsiteX308" fmla="*/ 145886 w 1159698"/>
                <a:gd name="connsiteY308" fmla="*/ 295992 h 1182387"/>
                <a:gd name="connsiteX309" fmla="*/ 155119 w 1159698"/>
                <a:gd name="connsiteY309" fmla="*/ 294146 h 1182387"/>
                <a:gd name="connsiteX310" fmla="*/ 164352 w 1159698"/>
                <a:gd name="connsiteY310" fmla="*/ 288606 h 1182387"/>
                <a:gd name="connsiteX311" fmla="*/ 177279 w 1159698"/>
                <a:gd name="connsiteY311" fmla="*/ 281219 h 1182387"/>
                <a:gd name="connsiteX312" fmla="*/ 188359 w 1159698"/>
                <a:gd name="connsiteY312" fmla="*/ 275679 h 1182387"/>
                <a:gd name="connsiteX313" fmla="*/ 193899 w 1159698"/>
                <a:gd name="connsiteY313" fmla="*/ 266446 h 1182387"/>
                <a:gd name="connsiteX314" fmla="*/ 199439 w 1159698"/>
                <a:gd name="connsiteY314" fmla="*/ 260906 h 1182387"/>
                <a:gd name="connsiteX315" fmla="*/ 208672 w 1159698"/>
                <a:gd name="connsiteY315" fmla="*/ 260906 h 1182387"/>
                <a:gd name="connsiteX316" fmla="*/ 216059 w 1159698"/>
                <a:gd name="connsiteY316" fmla="*/ 260906 h 1182387"/>
                <a:gd name="connsiteX317" fmla="*/ 227138 w 1159698"/>
                <a:gd name="connsiteY317" fmla="*/ 260906 h 1182387"/>
                <a:gd name="connsiteX318" fmla="*/ 240065 w 1159698"/>
                <a:gd name="connsiteY318" fmla="*/ 255366 h 1182387"/>
                <a:gd name="connsiteX319" fmla="*/ 256685 w 1159698"/>
                <a:gd name="connsiteY319" fmla="*/ 249826 h 1182387"/>
                <a:gd name="connsiteX320" fmla="*/ 271458 w 1159698"/>
                <a:gd name="connsiteY320" fmla="*/ 236899 h 1182387"/>
                <a:gd name="connsiteX321" fmla="*/ 286231 w 1159698"/>
                <a:gd name="connsiteY321" fmla="*/ 225819 h 1182387"/>
                <a:gd name="connsiteX322" fmla="*/ 299158 w 1159698"/>
                <a:gd name="connsiteY322" fmla="*/ 211046 h 1182387"/>
                <a:gd name="connsiteX323" fmla="*/ 308391 w 1159698"/>
                <a:gd name="connsiteY323" fmla="*/ 198120 h 1182387"/>
                <a:gd name="connsiteX324" fmla="*/ 312084 w 1159698"/>
                <a:gd name="connsiteY324" fmla="*/ 185193 h 1182387"/>
                <a:gd name="connsiteX325" fmla="*/ 319471 w 1159698"/>
                <a:gd name="connsiteY325" fmla="*/ 168573 h 1182387"/>
                <a:gd name="connsiteX326" fmla="*/ 325011 w 1159698"/>
                <a:gd name="connsiteY326" fmla="*/ 161186 h 1182387"/>
                <a:gd name="connsiteX327" fmla="*/ 330551 w 1159698"/>
                <a:gd name="connsiteY327" fmla="*/ 155646 h 1182387"/>
                <a:gd name="connsiteX328" fmla="*/ 347171 w 1159698"/>
                <a:gd name="connsiteY328" fmla="*/ 144566 h 1182387"/>
                <a:gd name="connsiteX329" fmla="*/ 356404 w 1159698"/>
                <a:gd name="connsiteY329" fmla="*/ 139027 h 1182387"/>
                <a:gd name="connsiteX330" fmla="*/ 363791 w 1159698"/>
                <a:gd name="connsiteY330" fmla="*/ 131640 h 1182387"/>
                <a:gd name="connsiteX331" fmla="*/ 373024 w 1159698"/>
                <a:gd name="connsiteY331" fmla="*/ 118713 h 1182387"/>
                <a:gd name="connsiteX332" fmla="*/ 380411 w 1159698"/>
                <a:gd name="connsiteY332" fmla="*/ 107633 h 1182387"/>
                <a:gd name="connsiteX333" fmla="*/ 393337 w 1159698"/>
                <a:gd name="connsiteY333" fmla="*/ 83627 h 1182387"/>
                <a:gd name="connsiteX334" fmla="*/ 404417 w 1159698"/>
                <a:gd name="connsiteY334" fmla="*/ 63314 h 1182387"/>
                <a:gd name="connsiteX335" fmla="*/ 408110 w 1159698"/>
                <a:gd name="connsiteY335" fmla="*/ 50387 h 1182387"/>
                <a:gd name="connsiteX336" fmla="*/ 411804 w 1159698"/>
                <a:gd name="connsiteY336" fmla="*/ 39307 h 1182387"/>
                <a:gd name="connsiteX337" fmla="*/ 413650 w 1159698"/>
                <a:gd name="connsiteY337" fmla="*/ 24534 h 1182387"/>
                <a:gd name="connsiteX338" fmla="*/ 413650 w 1159698"/>
                <a:gd name="connsiteY338" fmla="*/ 6067 h 1182387"/>
                <a:gd name="connsiteX339" fmla="*/ 413099 w 1159698"/>
                <a:gd name="connsiteY339" fmla="*/ 0 h 1182387"/>
                <a:gd name="connsiteX0" fmla="*/ 409924 w 1159698"/>
                <a:gd name="connsiteY0" fmla="*/ 6890 h 1176577"/>
                <a:gd name="connsiteX1" fmla="*/ 459985 w 1159698"/>
                <a:gd name="connsiteY1" fmla="*/ 10498 h 1176577"/>
                <a:gd name="connsiteX2" fmla="*/ 491735 w 1159698"/>
                <a:gd name="connsiteY2" fmla="*/ 973 h 1176577"/>
                <a:gd name="connsiteX3" fmla="*/ 520310 w 1159698"/>
                <a:gd name="connsiteY3" fmla="*/ 20023 h 1176577"/>
                <a:gd name="connsiteX4" fmla="*/ 552060 w 1159698"/>
                <a:gd name="connsiteY4" fmla="*/ 29548 h 1176577"/>
                <a:gd name="connsiteX5" fmla="*/ 523485 w 1159698"/>
                <a:gd name="connsiteY5" fmla="*/ 67648 h 1176577"/>
                <a:gd name="connsiteX6" fmla="*/ 537672 w 1159698"/>
                <a:gd name="connsiteY6" fmla="*/ 80417 h 1176577"/>
                <a:gd name="connsiteX7" fmla="*/ 524450 w 1159698"/>
                <a:gd name="connsiteY7" fmla="*/ 96283 h 1176577"/>
                <a:gd name="connsiteX8" fmla="*/ 509676 w 1159698"/>
                <a:gd name="connsiteY8" fmla="*/ 120290 h 1176577"/>
                <a:gd name="connsiteX9" fmla="*/ 500443 w 1159698"/>
                <a:gd name="connsiteY9" fmla="*/ 135063 h 1176577"/>
                <a:gd name="connsiteX10" fmla="*/ 493056 w 1159698"/>
                <a:gd name="connsiteY10" fmla="*/ 151683 h 1176577"/>
                <a:gd name="connsiteX11" fmla="*/ 489363 w 1159698"/>
                <a:gd name="connsiteY11" fmla="*/ 170150 h 1176577"/>
                <a:gd name="connsiteX12" fmla="*/ 487516 w 1159698"/>
                <a:gd name="connsiteY12" fmla="*/ 188616 h 1176577"/>
                <a:gd name="connsiteX13" fmla="*/ 489363 w 1159698"/>
                <a:gd name="connsiteY13" fmla="*/ 203389 h 1176577"/>
                <a:gd name="connsiteX14" fmla="*/ 491210 w 1159698"/>
                <a:gd name="connsiteY14" fmla="*/ 218163 h 1176577"/>
                <a:gd name="connsiteX15" fmla="*/ 493056 w 1159698"/>
                <a:gd name="connsiteY15" fmla="*/ 231089 h 1176577"/>
                <a:gd name="connsiteX16" fmla="*/ 496750 w 1159698"/>
                <a:gd name="connsiteY16" fmla="*/ 245863 h 1176577"/>
                <a:gd name="connsiteX17" fmla="*/ 496750 w 1159698"/>
                <a:gd name="connsiteY17" fmla="*/ 249556 h 1176577"/>
                <a:gd name="connsiteX18" fmla="*/ 496750 w 1159698"/>
                <a:gd name="connsiteY18" fmla="*/ 262482 h 1176577"/>
                <a:gd name="connsiteX19" fmla="*/ 496750 w 1159698"/>
                <a:gd name="connsiteY19" fmla="*/ 273562 h 1176577"/>
                <a:gd name="connsiteX20" fmla="*/ 498596 w 1159698"/>
                <a:gd name="connsiteY20" fmla="*/ 286489 h 1176577"/>
                <a:gd name="connsiteX21" fmla="*/ 505983 w 1159698"/>
                <a:gd name="connsiteY21" fmla="*/ 297569 h 1176577"/>
                <a:gd name="connsiteX22" fmla="*/ 517063 w 1159698"/>
                <a:gd name="connsiteY22" fmla="*/ 314189 h 1176577"/>
                <a:gd name="connsiteX23" fmla="*/ 526296 w 1159698"/>
                <a:gd name="connsiteY23" fmla="*/ 323422 h 1176577"/>
                <a:gd name="connsiteX24" fmla="*/ 533683 w 1159698"/>
                <a:gd name="connsiteY24" fmla="*/ 334502 h 1176577"/>
                <a:gd name="connsiteX25" fmla="*/ 544763 w 1159698"/>
                <a:gd name="connsiteY25" fmla="*/ 360355 h 1176577"/>
                <a:gd name="connsiteX26" fmla="*/ 552149 w 1159698"/>
                <a:gd name="connsiteY26" fmla="*/ 373282 h 1176577"/>
                <a:gd name="connsiteX27" fmla="*/ 555843 w 1159698"/>
                <a:gd name="connsiteY27" fmla="*/ 386208 h 1176577"/>
                <a:gd name="connsiteX28" fmla="*/ 555843 w 1159698"/>
                <a:gd name="connsiteY28" fmla="*/ 399135 h 1176577"/>
                <a:gd name="connsiteX29" fmla="*/ 552149 w 1159698"/>
                <a:gd name="connsiteY29" fmla="*/ 408368 h 1176577"/>
                <a:gd name="connsiteX30" fmla="*/ 552149 w 1159698"/>
                <a:gd name="connsiteY30" fmla="*/ 428681 h 1176577"/>
                <a:gd name="connsiteX31" fmla="*/ 552149 w 1159698"/>
                <a:gd name="connsiteY31" fmla="*/ 441608 h 1176577"/>
                <a:gd name="connsiteX32" fmla="*/ 557689 w 1159698"/>
                <a:gd name="connsiteY32" fmla="*/ 452688 h 1176577"/>
                <a:gd name="connsiteX33" fmla="*/ 565076 w 1159698"/>
                <a:gd name="connsiteY33" fmla="*/ 467461 h 1176577"/>
                <a:gd name="connsiteX34" fmla="*/ 572463 w 1159698"/>
                <a:gd name="connsiteY34" fmla="*/ 476695 h 1176577"/>
                <a:gd name="connsiteX35" fmla="*/ 574309 w 1159698"/>
                <a:gd name="connsiteY35" fmla="*/ 485928 h 1176577"/>
                <a:gd name="connsiteX36" fmla="*/ 574309 w 1159698"/>
                <a:gd name="connsiteY36" fmla="*/ 497008 h 1176577"/>
                <a:gd name="connsiteX37" fmla="*/ 572463 w 1159698"/>
                <a:gd name="connsiteY37" fmla="*/ 509934 h 1176577"/>
                <a:gd name="connsiteX38" fmla="*/ 568769 w 1159698"/>
                <a:gd name="connsiteY38" fmla="*/ 519168 h 1176577"/>
                <a:gd name="connsiteX39" fmla="*/ 568769 w 1159698"/>
                <a:gd name="connsiteY39" fmla="*/ 522861 h 1176577"/>
                <a:gd name="connsiteX40" fmla="*/ 565076 w 1159698"/>
                <a:gd name="connsiteY40" fmla="*/ 543174 h 1176577"/>
                <a:gd name="connsiteX41" fmla="*/ 565076 w 1159698"/>
                <a:gd name="connsiteY41" fmla="*/ 557947 h 1176577"/>
                <a:gd name="connsiteX42" fmla="*/ 566923 w 1159698"/>
                <a:gd name="connsiteY42" fmla="*/ 572721 h 1176577"/>
                <a:gd name="connsiteX43" fmla="*/ 568769 w 1159698"/>
                <a:gd name="connsiteY43" fmla="*/ 580107 h 1176577"/>
                <a:gd name="connsiteX44" fmla="*/ 574309 w 1159698"/>
                <a:gd name="connsiteY44" fmla="*/ 587494 h 1176577"/>
                <a:gd name="connsiteX45" fmla="*/ 581696 w 1159698"/>
                <a:gd name="connsiteY45" fmla="*/ 591187 h 1176577"/>
                <a:gd name="connsiteX46" fmla="*/ 585389 w 1159698"/>
                <a:gd name="connsiteY46" fmla="*/ 594881 h 1176577"/>
                <a:gd name="connsiteX47" fmla="*/ 594622 w 1159698"/>
                <a:gd name="connsiteY47" fmla="*/ 594881 h 1176577"/>
                <a:gd name="connsiteX48" fmla="*/ 602009 w 1159698"/>
                <a:gd name="connsiteY48" fmla="*/ 594881 h 1176577"/>
                <a:gd name="connsiteX49" fmla="*/ 607549 w 1159698"/>
                <a:gd name="connsiteY49" fmla="*/ 591187 h 1176577"/>
                <a:gd name="connsiteX50" fmla="*/ 618629 w 1159698"/>
                <a:gd name="connsiteY50" fmla="*/ 581954 h 1176577"/>
                <a:gd name="connsiteX51" fmla="*/ 626016 w 1159698"/>
                <a:gd name="connsiteY51" fmla="*/ 578261 h 1176577"/>
                <a:gd name="connsiteX52" fmla="*/ 635249 w 1159698"/>
                <a:gd name="connsiteY52" fmla="*/ 574567 h 1176577"/>
                <a:gd name="connsiteX53" fmla="*/ 642635 w 1159698"/>
                <a:gd name="connsiteY53" fmla="*/ 578261 h 1176577"/>
                <a:gd name="connsiteX54" fmla="*/ 650022 w 1159698"/>
                <a:gd name="connsiteY54" fmla="*/ 580107 h 1176577"/>
                <a:gd name="connsiteX55" fmla="*/ 655562 w 1159698"/>
                <a:gd name="connsiteY55" fmla="*/ 585647 h 1176577"/>
                <a:gd name="connsiteX56" fmla="*/ 661102 w 1159698"/>
                <a:gd name="connsiteY56" fmla="*/ 589341 h 1176577"/>
                <a:gd name="connsiteX57" fmla="*/ 662949 w 1159698"/>
                <a:gd name="connsiteY57" fmla="*/ 598574 h 1176577"/>
                <a:gd name="connsiteX58" fmla="*/ 661102 w 1159698"/>
                <a:gd name="connsiteY58" fmla="*/ 611500 h 1176577"/>
                <a:gd name="connsiteX59" fmla="*/ 655562 w 1159698"/>
                <a:gd name="connsiteY59" fmla="*/ 620734 h 1176577"/>
                <a:gd name="connsiteX60" fmla="*/ 650022 w 1159698"/>
                <a:gd name="connsiteY60" fmla="*/ 629967 h 1176577"/>
                <a:gd name="connsiteX61" fmla="*/ 640789 w 1159698"/>
                <a:gd name="connsiteY61" fmla="*/ 631814 h 1176577"/>
                <a:gd name="connsiteX62" fmla="*/ 635249 w 1159698"/>
                <a:gd name="connsiteY62" fmla="*/ 637354 h 1176577"/>
                <a:gd name="connsiteX63" fmla="*/ 627862 w 1159698"/>
                <a:gd name="connsiteY63" fmla="*/ 639200 h 1176577"/>
                <a:gd name="connsiteX64" fmla="*/ 620476 w 1159698"/>
                <a:gd name="connsiteY64" fmla="*/ 646587 h 1176577"/>
                <a:gd name="connsiteX65" fmla="*/ 618629 w 1159698"/>
                <a:gd name="connsiteY65" fmla="*/ 655820 h 1176577"/>
                <a:gd name="connsiteX66" fmla="*/ 618629 w 1159698"/>
                <a:gd name="connsiteY66" fmla="*/ 665053 h 1176577"/>
                <a:gd name="connsiteX67" fmla="*/ 624169 w 1159698"/>
                <a:gd name="connsiteY67" fmla="*/ 672440 h 1176577"/>
                <a:gd name="connsiteX68" fmla="*/ 629709 w 1159698"/>
                <a:gd name="connsiteY68" fmla="*/ 679827 h 1176577"/>
                <a:gd name="connsiteX69" fmla="*/ 637095 w 1159698"/>
                <a:gd name="connsiteY69" fmla="*/ 681673 h 1176577"/>
                <a:gd name="connsiteX70" fmla="*/ 644482 w 1159698"/>
                <a:gd name="connsiteY70" fmla="*/ 689060 h 1176577"/>
                <a:gd name="connsiteX71" fmla="*/ 646329 w 1159698"/>
                <a:gd name="connsiteY71" fmla="*/ 692753 h 1176577"/>
                <a:gd name="connsiteX72" fmla="*/ 646329 w 1159698"/>
                <a:gd name="connsiteY72" fmla="*/ 694600 h 1176577"/>
                <a:gd name="connsiteX73" fmla="*/ 640789 w 1159698"/>
                <a:gd name="connsiteY73" fmla="*/ 707527 h 1176577"/>
                <a:gd name="connsiteX74" fmla="*/ 635249 w 1159698"/>
                <a:gd name="connsiteY74" fmla="*/ 714913 h 1176577"/>
                <a:gd name="connsiteX75" fmla="*/ 633402 w 1159698"/>
                <a:gd name="connsiteY75" fmla="*/ 716760 h 1176577"/>
                <a:gd name="connsiteX76" fmla="*/ 627862 w 1159698"/>
                <a:gd name="connsiteY76" fmla="*/ 724146 h 1176577"/>
                <a:gd name="connsiteX77" fmla="*/ 624169 w 1159698"/>
                <a:gd name="connsiteY77" fmla="*/ 733380 h 1176577"/>
                <a:gd name="connsiteX78" fmla="*/ 620476 w 1159698"/>
                <a:gd name="connsiteY78" fmla="*/ 742613 h 1176577"/>
                <a:gd name="connsiteX79" fmla="*/ 620476 w 1159698"/>
                <a:gd name="connsiteY79" fmla="*/ 753693 h 1176577"/>
                <a:gd name="connsiteX80" fmla="*/ 626016 w 1159698"/>
                <a:gd name="connsiteY80" fmla="*/ 766620 h 1176577"/>
                <a:gd name="connsiteX81" fmla="*/ 629709 w 1159698"/>
                <a:gd name="connsiteY81" fmla="*/ 768466 h 1176577"/>
                <a:gd name="connsiteX82" fmla="*/ 635249 w 1159698"/>
                <a:gd name="connsiteY82" fmla="*/ 770313 h 1176577"/>
                <a:gd name="connsiteX83" fmla="*/ 637095 w 1159698"/>
                <a:gd name="connsiteY83" fmla="*/ 774006 h 1176577"/>
                <a:gd name="connsiteX84" fmla="*/ 646329 w 1159698"/>
                <a:gd name="connsiteY84" fmla="*/ 786933 h 1176577"/>
                <a:gd name="connsiteX85" fmla="*/ 653715 w 1159698"/>
                <a:gd name="connsiteY85" fmla="*/ 796166 h 1176577"/>
                <a:gd name="connsiteX86" fmla="*/ 661102 w 1159698"/>
                <a:gd name="connsiteY86" fmla="*/ 805399 h 1176577"/>
                <a:gd name="connsiteX87" fmla="*/ 668489 w 1159698"/>
                <a:gd name="connsiteY87" fmla="*/ 812786 h 1176577"/>
                <a:gd name="connsiteX88" fmla="*/ 677722 w 1159698"/>
                <a:gd name="connsiteY88" fmla="*/ 818326 h 1176577"/>
                <a:gd name="connsiteX89" fmla="*/ 685108 w 1159698"/>
                <a:gd name="connsiteY89" fmla="*/ 818326 h 1176577"/>
                <a:gd name="connsiteX90" fmla="*/ 692495 w 1159698"/>
                <a:gd name="connsiteY90" fmla="*/ 820173 h 1176577"/>
                <a:gd name="connsiteX91" fmla="*/ 707268 w 1159698"/>
                <a:gd name="connsiteY91" fmla="*/ 816479 h 1176577"/>
                <a:gd name="connsiteX92" fmla="*/ 720195 w 1159698"/>
                <a:gd name="connsiteY92" fmla="*/ 809093 h 1176577"/>
                <a:gd name="connsiteX93" fmla="*/ 736815 w 1159698"/>
                <a:gd name="connsiteY93" fmla="*/ 803553 h 1176577"/>
                <a:gd name="connsiteX94" fmla="*/ 744201 w 1159698"/>
                <a:gd name="connsiteY94" fmla="*/ 801706 h 1176577"/>
                <a:gd name="connsiteX95" fmla="*/ 753435 w 1159698"/>
                <a:gd name="connsiteY95" fmla="*/ 801706 h 1176577"/>
                <a:gd name="connsiteX96" fmla="*/ 757128 w 1159698"/>
                <a:gd name="connsiteY96" fmla="*/ 805399 h 1176577"/>
                <a:gd name="connsiteX97" fmla="*/ 762668 w 1159698"/>
                <a:gd name="connsiteY97" fmla="*/ 809093 h 1176577"/>
                <a:gd name="connsiteX98" fmla="*/ 771901 w 1159698"/>
                <a:gd name="connsiteY98" fmla="*/ 822019 h 1176577"/>
                <a:gd name="connsiteX99" fmla="*/ 779288 w 1159698"/>
                <a:gd name="connsiteY99" fmla="*/ 831252 h 1176577"/>
                <a:gd name="connsiteX100" fmla="*/ 788521 w 1159698"/>
                <a:gd name="connsiteY100" fmla="*/ 838639 h 1176577"/>
                <a:gd name="connsiteX101" fmla="*/ 803294 w 1159698"/>
                <a:gd name="connsiteY101" fmla="*/ 847872 h 1176577"/>
                <a:gd name="connsiteX102" fmla="*/ 816221 w 1159698"/>
                <a:gd name="connsiteY102" fmla="*/ 853412 h 1176577"/>
                <a:gd name="connsiteX103" fmla="*/ 830994 w 1159698"/>
                <a:gd name="connsiteY103" fmla="*/ 857106 h 1176577"/>
                <a:gd name="connsiteX104" fmla="*/ 843921 w 1159698"/>
                <a:gd name="connsiteY104" fmla="*/ 855259 h 1176577"/>
                <a:gd name="connsiteX105" fmla="*/ 855000 w 1159698"/>
                <a:gd name="connsiteY105" fmla="*/ 853412 h 1176577"/>
                <a:gd name="connsiteX106" fmla="*/ 860540 w 1159698"/>
                <a:gd name="connsiteY106" fmla="*/ 851566 h 1176577"/>
                <a:gd name="connsiteX107" fmla="*/ 873467 w 1159698"/>
                <a:gd name="connsiteY107" fmla="*/ 838639 h 1176577"/>
                <a:gd name="connsiteX108" fmla="*/ 882700 w 1159698"/>
                <a:gd name="connsiteY108" fmla="*/ 827559 h 1176577"/>
                <a:gd name="connsiteX109" fmla="*/ 891934 w 1159698"/>
                <a:gd name="connsiteY109" fmla="*/ 816479 h 1176577"/>
                <a:gd name="connsiteX110" fmla="*/ 903013 w 1159698"/>
                <a:gd name="connsiteY110" fmla="*/ 794319 h 1176577"/>
                <a:gd name="connsiteX111" fmla="*/ 908553 w 1159698"/>
                <a:gd name="connsiteY111" fmla="*/ 790626 h 1176577"/>
                <a:gd name="connsiteX112" fmla="*/ 915940 w 1159698"/>
                <a:gd name="connsiteY112" fmla="*/ 785086 h 1176577"/>
                <a:gd name="connsiteX113" fmla="*/ 925173 w 1159698"/>
                <a:gd name="connsiteY113" fmla="*/ 783239 h 1176577"/>
                <a:gd name="connsiteX114" fmla="*/ 934407 w 1159698"/>
                <a:gd name="connsiteY114" fmla="*/ 783239 h 1176577"/>
                <a:gd name="connsiteX115" fmla="*/ 943640 w 1159698"/>
                <a:gd name="connsiteY115" fmla="*/ 785086 h 1176577"/>
                <a:gd name="connsiteX116" fmla="*/ 962106 w 1159698"/>
                <a:gd name="connsiteY116" fmla="*/ 786933 h 1176577"/>
                <a:gd name="connsiteX117" fmla="*/ 971340 w 1159698"/>
                <a:gd name="connsiteY117" fmla="*/ 785086 h 1176577"/>
                <a:gd name="connsiteX118" fmla="*/ 984266 w 1159698"/>
                <a:gd name="connsiteY118" fmla="*/ 783239 h 1176577"/>
                <a:gd name="connsiteX119" fmla="*/ 993499 w 1159698"/>
                <a:gd name="connsiteY119" fmla="*/ 779546 h 1176577"/>
                <a:gd name="connsiteX120" fmla="*/ 1000886 w 1159698"/>
                <a:gd name="connsiteY120" fmla="*/ 779546 h 1176577"/>
                <a:gd name="connsiteX121" fmla="*/ 1008273 w 1159698"/>
                <a:gd name="connsiteY121" fmla="*/ 783239 h 1176577"/>
                <a:gd name="connsiteX122" fmla="*/ 1017506 w 1159698"/>
                <a:gd name="connsiteY122" fmla="*/ 786933 h 1176577"/>
                <a:gd name="connsiteX123" fmla="*/ 1028586 w 1159698"/>
                <a:gd name="connsiteY123" fmla="*/ 792473 h 1176577"/>
                <a:gd name="connsiteX124" fmla="*/ 1037819 w 1159698"/>
                <a:gd name="connsiteY124" fmla="*/ 796166 h 1176577"/>
                <a:gd name="connsiteX125" fmla="*/ 1052592 w 1159698"/>
                <a:gd name="connsiteY125" fmla="*/ 801706 h 1176577"/>
                <a:gd name="connsiteX126" fmla="*/ 1063672 w 1159698"/>
                <a:gd name="connsiteY126" fmla="*/ 809093 h 1176577"/>
                <a:gd name="connsiteX127" fmla="*/ 1069212 w 1159698"/>
                <a:gd name="connsiteY127" fmla="*/ 818326 h 1176577"/>
                <a:gd name="connsiteX128" fmla="*/ 1071059 w 1159698"/>
                <a:gd name="connsiteY128" fmla="*/ 827559 h 1176577"/>
                <a:gd name="connsiteX129" fmla="*/ 1069212 w 1159698"/>
                <a:gd name="connsiteY129" fmla="*/ 834946 h 1176577"/>
                <a:gd name="connsiteX130" fmla="*/ 1065519 w 1159698"/>
                <a:gd name="connsiteY130" fmla="*/ 838639 h 1176577"/>
                <a:gd name="connsiteX131" fmla="*/ 1063672 w 1159698"/>
                <a:gd name="connsiteY131" fmla="*/ 842332 h 1176577"/>
                <a:gd name="connsiteX132" fmla="*/ 1056286 w 1159698"/>
                <a:gd name="connsiteY132" fmla="*/ 844179 h 1176577"/>
                <a:gd name="connsiteX133" fmla="*/ 1052592 w 1159698"/>
                <a:gd name="connsiteY133" fmla="*/ 846026 h 1176577"/>
                <a:gd name="connsiteX134" fmla="*/ 1045206 w 1159698"/>
                <a:gd name="connsiteY134" fmla="*/ 847872 h 1176577"/>
                <a:gd name="connsiteX135" fmla="*/ 1037819 w 1159698"/>
                <a:gd name="connsiteY135" fmla="*/ 851566 h 1176577"/>
                <a:gd name="connsiteX136" fmla="*/ 1030432 w 1159698"/>
                <a:gd name="connsiteY136" fmla="*/ 857106 h 1176577"/>
                <a:gd name="connsiteX137" fmla="*/ 1023046 w 1159698"/>
                <a:gd name="connsiteY137" fmla="*/ 864492 h 1176577"/>
                <a:gd name="connsiteX138" fmla="*/ 1023046 w 1159698"/>
                <a:gd name="connsiteY138" fmla="*/ 871879 h 1176577"/>
                <a:gd name="connsiteX139" fmla="*/ 1023046 w 1159698"/>
                <a:gd name="connsiteY139" fmla="*/ 879266 h 1176577"/>
                <a:gd name="connsiteX140" fmla="*/ 1026739 w 1159698"/>
                <a:gd name="connsiteY140" fmla="*/ 888499 h 1176577"/>
                <a:gd name="connsiteX141" fmla="*/ 1034126 w 1159698"/>
                <a:gd name="connsiteY141" fmla="*/ 897732 h 1176577"/>
                <a:gd name="connsiteX142" fmla="*/ 1045206 w 1159698"/>
                <a:gd name="connsiteY142" fmla="*/ 903272 h 1176577"/>
                <a:gd name="connsiteX143" fmla="*/ 1047052 w 1159698"/>
                <a:gd name="connsiteY143" fmla="*/ 923585 h 1176577"/>
                <a:gd name="connsiteX144" fmla="*/ 1047052 w 1159698"/>
                <a:gd name="connsiteY144" fmla="*/ 930972 h 1176577"/>
                <a:gd name="connsiteX145" fmla="*/ 1047052 w 1159698"/>
                <a:gd name="connsiteY145" fmla="*/ 945745 h 1176577"/>
                <a:gd name="connsiteX146" fmla="*/ 1047052 w 1159698"/>
                <a:gd name="connsiteY146" fmla="*/ 966058 h 1176577"/>
                <a:gd name="connsiteX147" fmla="*/ 1048899 w 1159698"/>
                <a:gd name="connsiteY147" fmla="*/ 978985 h 1176577"/>
                <a:gd name="connsiteX148" fmla="*/ 1056286 w 1159698"/>
                <a:gd name="connsiteY148" fmla="*/ 988218 h 1176577"/>
                <a:gd name="connsiteX149" fmla="*/ 1061826 w 1159698"/>
                <a:gd name="connsiteY149" fmla="*/ 991912 h 1176577"/>
                <a:gd name="connsiteX150" fmla="*/ 1065519 w 1159698"/>
                <a:gd name="connsiteY150" fmla="*/ 993758 h 1176577"/>
                <a:gd name="connsiteX151" fmla="*/ 1076599 w 1159698"/>
                <a:gd name="connsiteY151" fmla="*/ 999298 h 1176577"/>
                <a:gd name="connsiteX152" fmla="*/ 1085832 w 1159698"/>
                <a:gd name="connsiteY152" fmla="*/ 1004838 h 1176577"/>
                <a:gd name="connsiteX153" fmla="*/ 1096912 w 1159698"/>
                <a:gd name="connsiteY153" fmla="*/ 1010378 h 1176577"/>
                <a:gd name="connsiteX154" fmla="*/ 1104299 w 1159698"/>
                <a:gd name="connsiteY154" fmla="*/ 1023305 h 1176577"/>
                <a:gd name="connsiteX155" fmla="*/ 1117225 w 1159698"/>
                <a:gd name="connsiteY155" fmla="*/ 1036231 h 1176577"/>
                <a:gd name="connsiteX156" fmla="*/ 1130152 w 1159698"/>
                <a:gd name="connsiteY156" fmla="*/ 1051005 h 1176577"/>
                <a:gd name="connsiteX157" fmla="*/ 1146772 w 1159698"/>
                <a:gd name="connsiteY157" fmla="*/ 1065778 h 1176577"/>
                <a:gd name="connsiteX158" fmla="*/ 1154158 w 1159698"/>
                <a:gd name="connsiteY158" fmla="*/ 1075011 h 1176577"/>
                <a:gd name="connsiteX159" fmla="*/ 1157852 w 1159698"/>
                <a:gd name="connsiteY159" fmla="*/ 1082398 h 1176577"/>
                <a:gd name="connsiteX160" fmla="*/ 1159698 w 1159698"/>
                <a:gd name="connsiteY160" fmla="*/ 1091631 h 1176577"/>
                <a:gd name="connsiteX161" fmla="*/ 1159698 w 1159698"/>
                <a:gd name="connsiteY161" fmla="*/ 1100864 h 1176577"/>
                <a:gd name="connsiteX162" fmla="*/ 1157852 w 1159698"/>
                <a:gd name="connsiteY162" fmla="*/ 1108251 h 1176577"/>
                <a:gd name="connsiteX163" fmla="*/ 1156005 w 1159698"/>
                <a:gd name="connsiteY163" fmla="*/ 1117484 h 1176577"/>
                <a:gd name="connsiteX164" fmla="*/ 1148618 w 1159698"/>
                <a:gd name="connsiteY164" fmla="*/ 1126717 h 1176577"/>
                <a:gd name="connsiteX165" fmla="*/ 1141232 w 1159698"/>
                <a:gd name="connsiteY165" fmla="*/ 1135951 h 1176577"/>
                <a:gd name="connsiteX166" fmla="*/ 1131998 w 1159698"/>
                <a:gd name="connsiteY166" fmla="*/ 1145184 h 1176577"/>
                <a:gd name="connsiteX167" fmla="*/ 1120918 w 1159698"/>
                <a:gd name="connsiteY167" fmla="*/ 1154417 h 1176577"/>
                <a:gd name="connsiteX168" fmla="*/ 1107992 w 1159698"/>
                <a:gd name="connsiteY168" fmla="*/ 1161804 h 1176577"/>
                <a:gd name="connsiteX169" fmla="*/ 1096912 w 1159698"/>
                <a:gd name="connsiteY169" fmla="*/ 1167344 h 1176577"/>
                <a:gd name="connsiteX170" fmla="*/ 1082139 w 1159698"/>
                <a:gd name="connsiteY170" fmla="*/ 1171037 h 1176577"/>
                <a:gd name="connsiteX171" fmla="*/ 1071059 w 1159698"/>
                <a:gd name="connsiteY171" fmla="*/ 1172884 h 1176577"/>
                <a:gd name="connsiteX172" fmla="*/ 1056286 w 1159698"/>
                <a:gd name="connsiteY172" fmla="*/ 1176577 h 1176577"/>
                <a:gd name="connsiteX173" fmla="*/ 1045206 w 1159698"/>
                <a:gd name="connsiteY173" fmla="*/ 1176577 h 1176577"/>
                <a:gd name="connsiteX174" fmla="*/ 1026739 w 1159698"/>
                <a:gd name="connsiteY174" fmla="*/ 1171037 h 1176577"/>
                <a:gd name="connsiteX175" fmla="*/ 1010119 w 1159698"/>
                <a:gd name="connsiteY175" fmla="*/ 1163651 h 1176577"/>
                <a:gd name="connsiteX176" fmla="*/ 995346 w 1159698"/>
                <a:gd name="connsiteY176" fmla="*/ 1152571 h 1176577"/>
                <a:gd name="connsiteX177" fmla="*/ 984266 w 1159698"/>
                <a:gd name="connsiteY177" fmla="*/ 1137797 h 1176577"/>
                <a:gd name="connsiteX178" fmla="*/ 978726 w 1159698"/>
                <a:gd name="connsiteY178" fmla="*/ 1128564 h 1176577"/>
                <a:gd name="connsiteX179" fmla="*/ 971340 w 1159698"/>
                <a:gd name="connsiteY179" fmla="*/ 1119331 h 1176577"/>
                <a:gd name="connsiteX180" fmla="*/ 965800 w 1159698"/>
                <a:gd name="connsiteY180" fmla="*/ 1110098 h 1176577"/>
                <a:gd name="connsiteX181" fmla="*/ 954720 w 1159698"/>
                <a:gd name="connsiteY181" fmla="*/ 1100864 h 1176577"/>
                <a:gd name="connsiteX182" fmla="*/ 949180 w 1159698"/>
                <a:gd name="connsiteY182" fmla="*/ 1099018 h 1176577"/>
                <a:gd name="connsiteX183" fmla="*/ 943640 w 1159698"/>
                <a:gd name="connsiteY183" fmla="*/ 1099018 h 1176577"/>
                <a:gd name="connsiteX184" fmla="*/ 932560 w 1159698"/>
                <a:gd name="connsiteY184" fmla="*/ 1099018 h 1176577"/>
                <a:gd name="connsiteX185" fmla="*/ 923327 w 1159698"/>
                <a:gd name="connsiteY185" fmla="*/ 1102711 h 1176577"/>
                <a:gd name="connsiteX186" fmla="*/ 912247 w 1159698"/>
                <a:gd name="connsiteY186" fmla="*/ 1110098 h 1176577"/>
                <a:gd name="connsiteX187" fmla="*/ 908553 w 1159698"/>
                <a:gd name="connsiteY187" fmla="*/ 1117484 h 1176577"/>
                <a:gd name="connsiteX188" fmla="*/ 901167 w 1159698"/>
                <a:gd name="connsiteY188" fmla="*/ 1121178 h 1176577"/>
                <a:gd name="connsiteX189" fmla="*/ 897474 w 1159698"/>
                <a:gd name="connsiteY189" fmla="*/ 1126717 h 1176577"/>
                <a:gd name="connsiteX190" fmla="*/ 886394 w 1159698"/>
                <a:gd name="connsiteY190" fmla="*/ 1130411 h 1176577"/>
                <a:gd name="connsiteX191" fmla="*/ 880854 w 1159698"/>
                <a:gd name="connsiteY191" fmla="*/ 1130411 h 1176577"/>
                <a:gd name="connsiteX192" fmla="*/ 873467 w 1159698"/>
                <a:gd name="connsiteY192" fmla="*/ 1128564 h 1176577"/>
                <a:gd name="connsiteX193" fmla="*/ 864234 w 1159698"/>
                <a:gd name="connsiteY193" fmla="*/ 1124871 h 1176577"/>
                <a:gd name="connsiteX194" fmla="*/ 849461 w 1159698"/>
                <a:gd name="connsiteY194" fmla="*/ 1110098 h 1176577"/>
                <a:gd name="connsiteX195" fmla="*/ 832841 w 1159698"/>
                <a:gd name="connsiteY195" fmla="*/ 1091631 h 1176577"/>
                <a:gd name="connsiteX196" fmla="*/ 825454 w 1159698"/>
                <a:gd name="connsiteY196" fmla="*/ 1082398 h 1176577"/>
                <a:gd name="connsiteX197" fmla="*/ 808834 w 1159698"/>
                <a:gd name="connsiteY197" fmla="*/ 1058391 h 1176577"/>
                <a:gd name="connsiteX198" fmla="*/ 803294 w 1159698"/>
                <a:gd name="connsiteY198" fmla="*/ 1049158 h 1176577"/>
                <a:gd name="connsiteX199" fmla="*/ 797754 w 1159698"/>
                <a:gd name="connsiteY199" fmla="*/ 1034385 h 1176577"/>
                <a:gd name="connsiteX200" fmla="*/ 797754 w 1159698"/>
                <a:gd name="connsiteY200" fmla="*/ 1010378 h 1176577"/>
                <a:gd name="connsiteX201" fmla="*/ 797754 w 1159698"/>
                <a:gd name="connsiteY201" fmla="*/ 991912 h 1176577"/>
                <a:gd name="connsiteX202" fmla="*/ 792214 w 1159698"/>
                <a:gd name="connsiteY202" fmla="*/ 973445 h 1176577"/>
                <a:gd name="connsiteX203" fmla="*/ 786674 w 1159698"/>
                <a:gd name="connsiteY203" fmla="*/ 958672 h 1176577"/>
                <a:gd name="connsiteX204" fmla="*/ 779288 w 1159698"/>
                <a:gd name="connsiteY204" fmla="*/ 947592 h 1176577"/>
                <a:gd name="connsiteX205" fmla="*/ 766361 w 1159698"/>
                <a:gd name="connsiteY205" fmla="*/ 938359 h 1176577"/>
                <a:gd name="connsiteX206" fmla="*/ 753435 w 1159698"/>
                <a:gd name="connsiteY206" fmla="*/ 930972 h 1176577"/>
                <a:gd name="connsiteX207" fmla="*/ 736815 w 1159698"/>
                <a:gd name="connsiteY207" fmla="*/ 923585 h 1176577"/>
                <a:gd name="connsiteX208" fmla="*/ 720195 w 1159698"/>
                <a:gd name="connsiteY208" fmla="*/ 921739 h 1176577"/>
                <a:gd name="connsiteX209" fmla="*/ 703575 w 1159698"/>
                <a:gd name="connsiteY209" fmla="*/ 923585 h 1176577"/>
                <a:gd name="connsiteX210" fmla="*/ 686955 w 1159698"/>
                <a:gd name="connsiteY210" fmla="*/ 929125 h 1176577"/>
                <a:gd name="connsiteX211" fmla="*/ 672182 w 1159698"/>
                <a:gd name="connsiteY211" fmla="*/ 936512 h 1176577"/>
                <a:gd name="connsiteX212" fmla="*/ 661102 w 1159698"/>
                <a:gd name="connsiteY212" fmla="*/ 940205 h 1176577"/>
                <a:gd name="connsiteX213" fmla="*/ 653715 w 1159698"/>
                <a:gd name="connsiteY213" fmla="*/ 942052 h 1176577"/>
                <a:gd name="connsiteX214" fmla="*/ 646329 w 1159698"/>
                <a:gd name="connsiteY214" fmla="*/ 942052 h 1176577"/>
                <a:gd name="connsiteX215" fmla="*/ 640789 w 1159698"/>
                <a:gd name="connsiteY215" fmla="*/ 936512 h 1176577"/>
                <a:gd name="connsiteX216" fmla="*/ 635249 w 1159698"/>
                <a:gd name="connsiteY216" fmla="*/ 925432 h 1176577"/>
                <a:gd name="connsiteX217" fmla="*/ 629709 w 1159698"/>
                <a:gd name="connsiteY217" fmla="*/ 916199 h 1176577"/>
                <a:gd name="connsiteX218" fmla="*/ 626016 w 1159698"/>
                <a:gd name="connsiteY218" fmla="*/ 903272 h 1176577"/>
                <a:gd name="connsiteX219" fmla="*/ 616782 w 1159698"/>
                <a:gd name="connsiteY219" fmla="*/ 888499 h 1176577"/>
                <a:gd name="connsiteX220" fmla="*/ 607549 w 1159698"/>
                <a:gd name="connsiteY220" fmla="*/ 879266 h 1176577"/>
                <a:gd name="connsiteX221" fmla="*/ 594622 w 1159698"/>
                <a:gd name="connsiteY221" fmla="*/ 871879 h 1176577"/>
                <a:gd name="connsiteX222" fmla="*/ 581696 w 1159698"/>
                <a:gd name="connsiteY222" fmla="*/ 868186 h 1176577"/>
                <a:gd name="connsiteX223" fmla="*/ 566923 w 1159698"/>
                <a:gd name="connsiteY223" fmla="*/ 864492 h 1176577"/>
                <a:gd name="connsiteX224" fmla="*/ 552149 w 1159698"/>
                <a:gd name="connsiteY224" fmla="*/ 864492 h 1176577"/>
                <a:gd name="connsiteX225" fmla="*/ 535529 w 1159698"/>
                <a:gd name="connsiteY225" fmla="*/ 864492 h 1176577"/>
                <a:gd name="connsiteX226" fmla="*/ 518910 w 1159698"/>
                <a:gd name="connsiteY226" fmla="*/ 870032 h 1176577"/>
                <a:gd name="connsiteX227" fmla="*/ 500443 w 1159698"/>
                <a:gd name="connsiteY227" fmla="*/ 873726 h 1176577"/>
                <a:gd name="connsiteX228" fmla="*/ 489363 w 1159698"/>
                <a:gd name="connsiteY228" fmla="*/ 879266 h 1176577"/>
                <a:gd name="connsiteX229" fmla="*/ 463510 w 1159698"/>
                <a:gd name="connsiteY229" fmla="*/ 886652 h 1176577"/>
                <a:gd name="connsiteX230" fmla="*/ 450583 w 1159698"/>
                <a:gd name="connsiteY230" fmla="*/ 890345 h 1176577"/>
                <a:gd name="connsiteX231" fmla="*/ 441350 w 1159698"/>
                <a:gd name="connsiteY231" fmla="*/ 890345 h 1176577"/>
                <a:gd name="connsiteX232" fmla="*/ 432117 w 1159698"/>
                <a:gd name="connsiteY232" fmla="*/ 888499 h 1176577"/>
                <a:gd name="connsiteX233" fmla="*/ 422884 w 1159698"/>
                <a:gd name="connsiteY233" fmla="*/ 886652 h 1176577"/>
                <a:gd name="connsiteX234" fmla="*/ 415497 w 1159698"/>
                <a:gd name="connsiteY234" fmla="*/ 879266 h 1176577"/>
                <a:gd name="connsiteX235" fmla="*/ 408110 w 1159698"/>
                <a:gd name="connsiteY235" fmla="*/ 870032 h 1176577"/>
                <a:gd name="connsiteX236" fmla="*/ 402570 w 1159698"/>
                <a:gd name="connsiteY236" fmla="*/ 855259 h 1176577"/>
                <a:gd name="connsiteX237" fmla="*/ 395184 w 1159698"/>
                <a:gd name="connsiteY237" fmla="*/ 838639 h 1176577"/>
                <a:gd name="connsiteX238" fmla="*/ 389644 w 1159698"/>
                <a:gd name="connsiteY238" fmla="*/ 820173 h 1176577"/>
                <a:gd name="connsiteX239" fmla="*/ 380411 w 1159698"/>
                <a:gd name="connsiteY239" fmla="*/ 801706 h 1176577"/>
                <a:gd name="connsiteX240" fmla="*/ 376717 w 1159698"/>
                <a:gd name="connsiteY240" fmla="*/ 794319 h 1176577"/>
                <a:gd name="connsiteX241" fmla="*/ 369331 w 1159698"/>
                <a:gd name="connsiteY241" fmla="*/ 786933 h 1176577"/>
                <a:gd name="connsiteX242" fmla="*/ 361944 w 1159698"/>
                <a:gd name="connsiteY242" fmla="*/ 779546 h 1176577"/>
                <a:gd name="connsiteX243" fmla="*/ 352711 w 1159698"/>
                <a:gd name="connsiteY243" fmla="*/ 775853 h 1176577"/>
                <a:gd name="connsiteX244" fmla="*/ 343478 w 1159698"/>
                <a:gd name="connsiteY244" fmla="*/ 774006 h 1176577"/>
                <a:gd name="connsiteX245" fmla="*/ 336091 w 1159698"/>
                <a:gd name="connsiteY245" fmla="*/ 774006 h 1176577"/>
                <a:gd name="connsiteX246" fmla="*/ 326858 w 1159698"/>
                <a:gd name="connsiteY246" fmla="*/ 777699 h 1176577"/>
                <a:gd name="connsiteX247" fmla="*/ 321318 w 1159698"/>
                <a:gd name="connsiteY247" fmla="*/ 779546 h 1176577"/>
                <a:gd name="connsiteX248" fmla="*/ 312084 w 1159698"/>
                <a:gd name="connsiteY248" fmla="*/ 792473 h 1176577"/>
                <a:gd name="connsiteX249" fmla="*/ 304698 w 1159698"/>
                <a:gd name="connsiteY249" fmla="*/ 805399 h 1176577"/>
                <a:gd name="connsiteX250" fmla="*/ 295465 w 1159698"/>
                <a:gd name="connsiteY250" fmla="*/ 820173 h 1176577"/>
                <a:gd name="connsiteX251" fmla="*/ 291771 w 1159698"/>
                <a:gd name="connsiteY251" fmla="*/ 825713 h 1176577"/>
                <a:gd name="connsiteX252" fmla="*/ 286231 w 1159698"/>
                <a:gd name="connsiteY252" fmla="*/ 825713 h 1176577"/>
                <a:gd name="connsiteX253" fmla="*/ 282538 w 1159698"/>
                <a:gd name="connsiteY253" fmla="*/ 825713 h 1176577"/>
                <a:gd name="connsiteX254" fmla="*/ 282538 w 1159698"/>
                <a:gd name="connsiteY254" fmla="*/ 818326 h 1176577"/>
                <a:gd name="connsiteX255" fmla="*/ 284385 w 1159698"/>
                <a:gd name="connsiteY255" fmla="*/ 809093 h 1176577"/>
                <a:gd name="connsiteX256" fmla="*/ 288078 w 1159698"/>
                <a:gd name="connsiteY256" fmla="*/ 790626 h 1176577"/>
                <a:gd name="connsiteX257" fmla="*/ 291771 w 1159698"/>
                <a:gd name="connsiteY257" fmla="*/ 785086 h 1176577"/>
                <a:gd name="connsiteX258" fmla="*/ 295465 w 1159698"/>
                <a:gd name="connsiteY258" fmla="*/ 766620 h 1176577"/>
                <a:gd name="connsiteX259" fmla="*/ 295465 w 1159698"/>
                <a:gd name="connsiteY259" fmla="*/ 748153 h 1176577"/>
                <a:gd name="connsiteX260" fmla="*/ 291771 w 1159698"/>
                <a:gd name="connsiteY260" fmla="*/ 731533 h 1176577"/>
                <a:gd name="connsiteX261" fmla="*/ 284385 w 1159698"/>
                <a:gd name="connsiteY261" fmla="*/ 711220 h 1176577"/>
                <a:gd name="connsiteX262" fmla="*/ 276998 w 1159698"/>
                <a:gd name="connsiteY262" fmla="*/ 689060 h 1176577"/>
                <a:gd name="connsiteX263" fmla="*/ 271458 w 1159698"/>
                <a:gd name="connsiteY263" fmla="*/ 663207 h 1176577"/>
                <a:gd name="connsiteX264" fmla="*/ 262225 w 1159698"/>
                <a:gd name="connsiteY264" fmla="*/ 626274 h 1176577"/>
                <a:gd name="connsiteX265" fmla="*/ 258532 w 1159698"/>
                <a:gd name="connsiteY265" fmla="*/ 607807 h 1176577"/>
                <a:gd name="connsiteX266" fmla="*/ 249298 w 1159698"/>
                <a:gd name="connsiteY266" fmla="*/ 591187 h 1176577"/>
                <a:gd name="connsiteX267" fmla="*/ 240065 w 1159698"/>
                <a:gd name="connsiteY267" fmla="*/ 580107 h 1176577"/>
                <a:gd name="connsiteX268" fmla="*/ 225292 w 1159698"/>
                <a:gd name="connsiteY268" fmla="*/ 570874 h 1176577"/>
                <a:gd name="connsiteX269" fmla="*/ 214212 w 1159698"/>
                <a:gd name="connsiteY269" fmla="*/ 563487 h 1176577"/>
                <a:gd name="connsiteX270" fmla="*/ 197592 w 1159698"/>
                <a:gd name="connsiteY270" fmla="*/ 556101 h 1176577"/>
                <a:gd name="connsiteX271" fmla="*/ 184665 w 1159698"/>
                <a:gd name="connsiteY271" fmla="*/ 548714 h 1176577"/>
                <a:gd name="connsiteX272" fmla="*/ 171739 w 1159698"/>
                <a:gd name="connsiteY272" fmla="*/ 543174 h 1176577"/>
                <a:gd name="connsiteX273" fmla="*/ 162506 w 1159698"/>
                <a:gd name="connsiteY273" fmla="*/ 535788 h 1176577"/>
                <a:gd name="connsiteX274" fmla="*/ 155119 w 1159698"/>
                <a:gd name="connsiteY274" fmla="*/ 522861 h 1176577"/>
                <a:gd name="connsiteX275" fmla="*/ 151426 w 1159698"/>
                <a:gd name="connsiteY275" fmla="*/ 511781 h 1176577"/>
                <a:gd name="connsiteX276" fmla="*/ 149579 w 1159698"/>
                <a:gd name="connsiteY276" fmla="*/ 500701 h 1176577"/>
                <a:gd name="connsiteX277" fmla="*/ 149579 w 1159698"/>
                <a:gd name="connsiteY277" fmla="*/ 487774 h 1176577"/>
                <a:gd name="connsiteX278" fmla="*/ 145886 w 1159698"/>
                <a:gd name="connsiteY278" fmla="*/ 476695 h 1176577"/>
                <a:gd name="connsiteX279" fmla="*/ 140346 w 1159698"/>
                <a:gd name="connsiteY279" fmla="*/ 467461 h 1176577"/>
                <a:gd name="connsiteX280" fmla="*/ 132959 w 1159698"/>
                <a:gd name="connsiteY280" fmla="*/ 458228 h 1176577"/>
                <a:gd name="connsiteX281" fmla="*/ 129266 w 1159698"/>
                <a:gd name="connsiteY281" fmla="*/ 454535 h 1176577"/>
                <a:gd name="connsiteX282" fmla="*/ 120033 w 1159698"/>
                <a:gd name="connsiteY282" fmla="*/ 452688 h 1176577"/>
                <a:gd name="connsiteX283" fmla="*/ 112646 w 1159698"/>
                <a:gd name="connsiteY283" fmla="*/ 452688 h 1176577"/>
                <a:gd name="connsiteX284" fmla="*/ 99719 w 1159698"/>
                <a:gd name="connsiteY284" fmla="*/ 454535 h 1176577"/>
                <a:gd name="connsiteX285" fmla="*/ 81253 w 1159698"/>
                <a:gd name="connsiteY285" fmla="*/ 461921 h 1176577"/>
                <a:gd name="connsiteX286" fmla="*/ 64633 w 1159698"/>
                <a:gd name="connsiteY286" fmla="*/ 467461 h 1176577"/>
                <a:gd name="connsiteX287" fmla="*/ 53553 w 1159698"/>
                <a:gd name="connsiteY287" fmla="*/ 469308 h 1176577"/>
                <a:gd name="connsiteX288" fmla="*/ 44320 w 1159698"/>
                <a:gd name="connsiteY288" fmla="*/ 467461 h 1176577"/>
                <a:gd name="connsiteX289" fmla="*/ 36933 w 1159698"/>
                <a:gd name="connsiteY289" fmla="*/ 460075 h 1176577"/>
                <a:gd name="connsiteX290" fmla="*/ 31393 w 1159698"/>
                <a:gd name="connsiteY290" fmla="*/ 448995 h 1176577"/>
                <a:gd name="connsiteX291" fmla="*/ 29547 w 1159698"/>
                <a:gd name="connsiteY291" fmla="*/ 434221 h 1176577"/>
                <a:gd name="connsiteX292" fmla="*/ 27700 w 1159698"/>
                <a:gd name="connsiteY292" fmla="*/ 419448 h 1176577"/>
                <a:gd name="connsiteX293" fmla="*/ 22160 w 1159698"/>
                <a:gd name="connsiteY293" fmla="*/ 406522 h 1176577"/>
                <a:gd name="connsiteX294" fmla="*/ 18467 w 1159698"/>
                <a:gd name="connsiteY294" fmla="*/ 399135 h 1176577"/>
                <a:gd name="connsiteX295" fmla="*/ 12927 w 1159698"/>
                <a:gd name="connsiteY295" fmla="*/ 393595 h 1176577"/>
                <a:gd name="connsiteX296" fmla="*/ 5540 w 1159698"/>
                <a:gd name="connsiteY296" fmla="*/ 386208 h 1176577"/>
                <a:gd name="connsiteX297" fmla="*/ 0 w 1159698"/>
                <a:gd name="connsiteY297" fmla="*/ 384362 h 1176577"/>
                <a:gd name="connsiteX298" fmla="*/ 25853 w 1159698"/>
                <a:gd name="connsiteY298" fmla="*/ 380668 h 1176577"/>
                <a:gd name="connsiteX299" fmla="*/ 40626 w 1159698"/>
                <a:gd name="connsiteY299" fmla="*/ 376975 h 1176577"/>
                <a:gd name="connsiteX300" fmla="*/ 60940 w 1159698"/>
                <a:gd name="connsiteY300" fmla="*/ 373282 h 1176577"/>
                <a:gd name="connsiteX301" fmla="*/ 77560 w 1159698"/>
                <a:gd name="connsiteY301" fmla="*/ 367742 h 1176577"/>
                <a:gd name="connsiteX302" fmla="*/ 90486 w 1159698"/>
                <a:gd name="connsiteY302" fmla="*/ 358509 h 1176577"/>
                <a:gd name="connsiteX303" fmla="*/ 97873 w 1159698"/>
                <a:gd name="connsiteY303" fmla="*/ 351122 h 1176577"/>
                <a:gd name="connsiteX304" fmla="*/ 105259 w 1159698"/>
                <a:gd name="connsiteY304" fmla="*/ 341889 h 1176577"/>
                <a:gd name="connsiteX305" fmla="*/ 114493 w 1159698"/>
                <a:gd name="connsiteY305" fmla="*/ 323422 h 1176577"/>
                <a:gd name="connsiteX306" fmla="*/ 123726 w 1159698"/>
                <a:gd name="connsiteY306" fmla="*/ 306802 h 1176577"/>
                <a:gd name="connsiteX307" fmla="*/ 136652 w 1159698"/>
                <a:gd name="connsiteY307" fmla="*/ 295722 h 1176577"/>
                <a:gd name="connsiteX308" fmla="*/ 145886 w 1159698"/>
                <a:gd name="connsiteY308" fmla="*/ 290182 h 1176577"/>
                <a:gd name="connsiteX309" fmla="*/ 155119 w 1159698"/>
                <a:gd name="connsiteY309" fmla="*/ 288336 h 1176577"/>
                <a:gd name="connsiteX310" fmla="*/ 164352 w 1159698"/>
                <a:gd name="connsiteY310" fmla="*/ 282796 h 1176577"/>
                <a:gd name="connsiteX311" fmla="*/ 177279 w 1159698"/>
                <a:gd name="connsiteY311" fmla="*/ 275409 h 1176577"/>
                <a:gd name="connsiteX312" fmla="*/ 188359 w 1159698"/>
                <a:gd name="connsiteY312" fmla="*/ 269869 h 1176577"/>
                <a:gd name="connsiteX313" fmla="*/ 193899 w 1159698"/>
                <a:gd name="connsiteY313" fmla="*/ 260636 h 1176577"/>
                <a:gd name="connsiteX314" fmla="*/ 199439 w 1159698"/>
                <a:gd name="connsiteY314" fmla="*/ 255096 h 1176577"/>
                <a:gd name="connsiteX315" fmla="*/ 208672 w 1159698"/>
                <a:gd name="connsiteY315" fmla="*/ 255096 h 1176577"/>
                <a:gd name="connsiteX316" fmla="*/ 216059 w 1159698"/>
                <a:gd name="connsiteY316" fmla="*/ 255096 h 1176577"/>
                <a:gd name="connsiteX317" fmla="*/ 227138 w 1159698"/>
                <a:gd name="connsiteY317" fmla="*/ 255096 h 1176577"/>
                <a:gd name="connsiteX318" fmla="*/ 240065 w 1159698"/>
                <a:gd name="connsiteY318" fmla="*/ 249556 h 1176577"/>
                <a:gd name="connsiteX319" fmla="*/ 256685 w 1159698"/>
                <a:gd name="connsiteY319" fmla="*/ 244016 h 1176577"/>
                <a:gd name="connsiteX320" fmla="*/ 271458 w 1159698"/>
                <a:gd name="connsiteY320" fmla="*/ 231089 h 1176577"/>
                <a:gd name="connsiteX321" fmla="*/ 286231 w 1159698"/>
                <a:gd name="connsiteY321" fmla="*/ 220009 h 1176577"/>
                <a:gd name="connsiteX322" fmla="*/ 299158 w 1159698"/>
                <a:gd name="connsiteY322" fmla="*/ 205236 h 1176577"/>
                <a:gd name="connsiteX323" fmla="*/ 308391 w 1159698"/>
                <a:gd name="connsiteY323" fmla="*/ 192310 h 1176577"/>
                <a:gd name="connsiteX324" fmla="*/ 312084 w 1159698"/>
                <a:gd name="connsiteY324" fmla="*/ 179383 h 1176577"/>
                <a:gd name="connsiteX325" fmla="*/ 319471 w 1159698"/>
                <a:gd name="connsiteY325" fmla="*/ 162763 h 1176577"/>
                <a:gd name="connsiteX326" fmla="*/ 325011 w 1159698"/>
                <a:gd name="connsiteY326" fmla="*/ 155376 h 1176577"/>
                <a:gd name="connsiteX327" fmla="*/ 330551 w 1159698"/>
                <a:gd name="connsiteY327" fmla="*/ 149836 h 1176577"/>
                <a:gd name="connsiteX328" fmla="*/ 347171 w 1159698"/>
                <a:gd name="connsiteY328" fmla="*/ 138756 h 1176577"/>
                <a:gd name="connsiteX329" fmla="*/ 356404 w 1159698"/>
                <a:gd name="connsiteY329" fmla="*/ 133217 h 1176577"/>
                <a:gd name="connsiteX330" fmla="*/ 363791 w 1159698"/>
                <a:gd name="connsiteY330" fmla="*/ 125830 h 1176577"/>
                <a:gd name="connsiteX331" fmla="*/ 373024 w 1159698"/>
                <a:gd name="connsiteY331" fmla="*/ 112903 h 1176577"/>
                <a:gd name="connsiteX332" fmla="*/ 380411 w 1159698"/>
                <a:gd name="connsiteY332" fmla="*/ 101823 h 1176577"/>
                <a:gd name="connsiteX333" fmla="*/ 393337 w 1159698"/>
                <a:gd name="connsiteY333" fmla="*/ 77817 h 1176577"/>
                <a:gd name="connsiteX334" fmla="*/ 404417 w 1159698"/>
                <a:gd name="connsiteY334" fmla="*/ 57504 h 1176577"/>
                <a:gd name="connsiteX335" fmla="*/ 408110 w 1159698"/>
                <a:gd name="connsiteY335" fmla="*/ 44577 h 1176577"/>
                <a:gd name="connsiteX336" fmla="*/ 411804 w 1159698"/>
                <a:gd name="connsiteY336" fmla="*/ 33497 h 1176577"/>
                <a:gd name="connsiteX337" fmla="*/ 413650 w 1159698"/>
                <a:gd name="connsiteY337" fmla="*/ 18724 h 1176577"/>
                <a:gd name="connsiteX338" fmla="*/ 413650 w 1159698"/>
                <a:gd name="connsiteY338" fmla="*/ 257 h 1176577"/>
                <a:gd name="connsiteX339" fmla="*/ 409924 w 1159698"/>
                <a:gd name="connsiteY339" fmla="*/ 6890 h 1176577"/>
                <a:gd name="connsiteX0" fmla="*/ 409924 w 1159698"/>
                <a:gd name="connsiteY0" fmla="*/ 6890 h 1176577"/>
                <a:gd name="connsiteX1" fmla="*/ 459985 w 1159698"/>
                <a:gd name="connsiteY1" fmla="*/ 10498 h 1176577"/>
                <a:gd name="connsiteX2" fmla="*/ 491735 w 1159698"/>
                <a:gd name="connsiteY2" fmla="*/ 973 h 1176577"/>
                <a:gd name="connsiteX3" fmla="*/ 520310 w 1159698"/>
                <a:gd name="connsiteY3" fmla="*/ 20023 h 1176577"/>
                <a:gd name="connsiteX4" fmla="*/ 536185 w 1159698"/>
                <a:gd name="connsiteY4" fmla="*/ 42248 h 1176577"/>
                <a:gd name="connsiteX5" fmla="*/ 523485 w 1159698"/>
                <a:gd name="connsiteY5" fmla="*/ 67648 h 1176577"/>
                <a:gd name="connsiteX6" fmla="*/ 537672 w 1159698"/>
                <a:gd name="connsiteY6" fmla="*/ 80417 h 1176577"/>
                <a:gd name="connsiteX7" fmla="*/ 524450 w 1159698"/>
                <a:gd name="connsiteY7" fmla="*/ 96283 h 1176577"/>
                <a:gd name="connsiteX8" fmla="*/ 509676 w 1159698"/>
                <a:gd name="connsiteY8" fmla="*/ 120290 h 1176577"/>
                <a:gd name="connsiteX9" fmla="*/ 500443 w 1159698"/>
                <a:gd name="connsiteY9" fmla="*/ 135063 h 1176577"/>
                <a:gd name="connsiteX10" fmla="*/ 493056 w 1159698"/>
                <a:gd name="connsiteY10" fmla="*/ 151683 h 1176577"/>
                <a:gd name="connsiteX11" fmla="*/ 489363 w 1159698"/>
                <a:gd name="connsiteY11" fmla="*/ 170150 h 1176577"/>
                <a:gd name="connsiteX12" fmla="*/ 487516 w 1159698"/>
                <a:gd name="connsiteY12" fmla="*/ 188616 h 1176577"/>
                <a:gd name="connsiteX13" fmla="*/ 489363 w 1159698"/>
                <a:gd name="connsiteY13" fmla="*/ 203389 h 1176577"/>
                <a:gd name="connsiteX14" fmla="*/ 491210 w 1159698"/>
                <a:gd name="connsiteY14" fmla="*/ 218163 h 1176577"/>
                <a:gd name="connsiteX15" fmla="*/ 493056 w 1159698"/>
                <a:gd name="connsiteY15" fmla="*/ 231089 h 1176577"/>
                <a:gd name="connsiteX16" fmla="*/ 496750 w 1159698"/>
                <a:gd name="connsiteY16" fmla="*/ 245863 h 1176577"/>
                <a:gd name="connsiteX17" fmla="*/ 496750 w 1159698"/>
                <a:gd name="connsiteY17" fmla="*/ 249556 h 1176577"/>
                <a:gd name="connsiteX18" fmla="*/ 496750 w 1159698"/>
                <a:gd name="connsiteY18" fmla="*/ 262482 h 1176577"/>
                <a:gd name="connsiteX19" fmla="*/ 496750 w 1159698"/>
                <a:gd name="connsiteY19" fmla="*/ 273562 h 1176577"/>
                <a:gd name="connsiteX20" fmla="*/ 498596 w 1159698"/>
                <a:gd name="connsiteY20" fmla="*/ 286489 h 1176577"/>
                <a:gd name="connsiteX21" fmla="*/ 505983 w 1159698"/>
                <a:gd name="connsiteY21" fmla="*/ 297569 h 1176577"/>
                <a:gd name="connsiteX22" fmla="*/ 517063 w 1159698"/>
                <a:gd name="connsiteY22" fmla="*/ 314189 h 1176577"/>
                <a:gd name="connsiteX23" fmla="*/ 526296 w 1159698"/>
                <a:gd name="connsiteY23" fmla="*/ 323422 h 1176577"/>
                <a:gd name="connsiteX24" fmla="*/ 533683 w 1159698"/>
                <a:gd name="connsiteY24" fmla="*/ 334502 h 1176577"/>
                <a:gd name="connsiteX25" fmla="*/ 544763 w 1159698"/>
                <a:gd name="connsiteY25" fmla="*/ 360355 h 1176577"/>
                <a:gd name="connsiteX26" fmla="*/ 552149 w 1159698"/>
                <a:gd name="connsiteY26" fmla="*/ 373282 h 1176577"/>
                <a:gd name="connsiteX27" fmla="*/ 555843 w 1159698"/>
                <a:gd name="connsiteY27" fmla="*/ 386208 h 1176577"/>
                <a:gd name="connsiteX28" fmla="*/ 555843 w 1159698"/>
                <a:gd name="connsiteY28" fmla="*/ 399135 h 1176577"/>
                <a:gd name="connsiteX29" fmla="*/ 552149 w 1159698"/>
                <a:gd name="connsiteY29" fmla="*/ 408368 h 1176577"/>
                <a:gd name="connsiteX30" fmla="*/ 552149 w 1159698"/>
                <a:gd name="connsiteY30" fmla="*/ 428681 h 1176577"/>
                <a:gd name="connsiteX31" fmla="*/ 552149 w 1159698"/>
                <a:gd name="connsiteY31" fmla="*/ 441608 h 1176577"/>
                <a:gd name="connsiteX32" fmla="*/ 557689 w 1159698"/>
                <a:gd name="connsiteY32" fmla="*/ 452688 h 1176577"/>
                <a:gd name="connsiteX33" fmla="*/ 565076 w 1159698"/>
                <a:gd name="connsiteY33" fmla="*/ 467461 h 1176577"/>
                <a:gd name="connsiteX34" fmla="*/ 572463 w 1159698"/>
                <a:gd name="connsiteY34" fmla="*/ 476695 h 1176577"/>
                <a:gd name="connsiteX35" fmla="*/ 574309 w 1159698"/>
                <a:gd name="connsiteY35" fmla="*/ 485928 h 1176577"/>
                <a:gd name="connsiteX36" fmla="*/ 574309 w 1159698"/>
                <a:gd name="connsiteY36" fmla="*/ 497008 h 1176577"/>
                <a:gd name="connsiteX37" fmla="*/ 572463 w 1159698"/>
                <a:gd name="connsiteY37" fmla="*/ 509934 h 1176577"/>
                <a:gd name="connsiteX38" fmla="*/ 568769 w 1159698"/>
                <a:gd name="connsiteY38" fmla="*/ 519168 h 1176577"/>
                <a:gd name="connsiteX39" fmla="*/ 568769 w 1159698"/>
                <a:gd name="connsiteY39" fmla="*/ 522861 h 1176577"/>
                <a:gd name="connsiteX40" fmla="*/ 565076 w 1159698"/>
                <a:gd name="connsiteY40" fmla="*/ 543174 h 1176577"/>
                <a:gd name="connsiteX41" fmla="*/ 565076 w 1159698"/>
                <a:gd name="connsiteY41" fmla="*/ 557947 h 1176577"/>
                <a:gd name="connsiteX42" fmla="*/ 566923 w 1159698"/>
                <a:gd name="connsiteY42" fmla="*/ 572721 h 1176577"/>
                <a:gd name="connsiteX43" fmla="*/ 568769 w 1159698"/>
                <a:gd name="connsiteY43" fmla="*/ 580107 h 1176577"/>
                <a:gd name="connsiteX44" fmla="*/ 574309 w 1159698"/>
                <a:gd name="connsiteY44" fmla="*/ 587494 h 1176577"/>
                <a:gd name="connsiteX45" fmla="*/ 581696 w 1159698"/>
                <a:gd name="connsiteY45" fmla="*/ 591187 h 1176577"/>
                <a:gd name="connsiteX46" fmla="*/ 585389 w 1159698"/>
                <a:gd name="connsiteY46" fmla="*/ 594881 h 1176577"/>
                <a:gd name="connsiteX47" fmla="*/ 594622 w 1159698"/>
                <a:gd name="connsiteY47" fmla="*/ 594881 h 1176577"/>
                <a:gd name="connsiteX48" fmla="*/ 602009 w 1159698"/>
                <a:gd name="connsiteY48" fmla="*/ 594881 h 1176577"/>
                <a:gd name="connsiteX49" fmla="*/ 607549 w 1159698"/>
                <a:gd name="connsiteY49" fmla="*/ 591187 h 1176577"/>
                <a:gd name="connsiteX50" fmla="*/ 618629 w 1159698"/>
                <a:gd name="connsiteY50" fmla="*/ 581954 h 1176577"/>
                <a:gd name="connsiteX51" fmla="*/ 626016 w 1159698"/>
                <a:gd name="connsiteY51" fmla="*/ 578261 h 1176577"/>
                <a:gd name="connsiteX52" fmla="*/ 635249 w 1159698"/>
                <a:gd name="connsiteY52" fmla="*/ 574567 h 1176577"/>
                <a:gd name="connsiteX53" fmla="*/ 642635 w 1159698"/>
                <a:gd name="connsiteY53" fmla="*/ 578261 h 1176577"/>
                <a:gd name="connsiteX54" fmla="*/ 650022 w 1159698"/>
                <a:gd name="connsiteY54" fmla="*/ 580107 h 1176577"/>
                <a:gd name="connsiteX55" fmla="*/ 655562 w 1159698"/>
                <a:gd name="connsiteY55" fmla="*/ 585647 h 1176577"/>
                <a:gd name="connsiteX56" fmla="*/ 661102 w 1159698"/>
                <a:gd name="connsiteY56" fmla="*/ 589341 h 1176577"/>
                <a:gd name="connsiteX57" fmla="*/ 662949 w 1159698"/>
                <a:gd name="connsiteY57" fmla="*/ 598574 h 1176577"/>
                <a:gd name="connsiteX58" fmla="*/ 661102 w 1159698"/>
                <a:gd name="connsiteY58" fmla="*/ 611500 h 1176577"/>
                <a:gd name="connsiteX59" fmla="*/ 655562 w 1159698"/>
                <a:gd name="connsiteY59" fmla="*/ 620734 h 1176577"/>
                <a:gd name="connsiteX60" fmla="*/ 650022 w 1159698"/>
                <a:gd name="connsiteY60" fmla="*/ 629967 h 1176577"/>
                <a:gd name="connsiteX61" fmla="*/ 640789 w 1159698"/>
                <a:gd name="connsiteY61" fmla="*/ 631814 h 1176577"/>
                <a:gd name="connsiteX62" fmla="*/ 635249 w 1159698"/>
                <a:gd name="connsiteY62" fmla="*/ 637354 h 1176577"/>
                <a:gd name="connsiteX63" fmla="*/ 627862 w 1159698"/>
                <a:gd name="connsiteY63" fmla="*/ 639200 h 1176577"/>
                <a:gd name="connsiteX64" fmla="*/ 620476 w 1159698"/>
                <a:gd name="connsiteY64" fmla="*/ 646587 h 1176577"/>
                <a:gd name="connsiteX65" fmla="*/ 618629 w 1159698"/>
                <a:gd name="connsiteY65" fmla="*/ 655820 h 1176577"/>
                <a:gd name="connsiteX66" fmla="*/ 618629 w 1159698"/>
                <a:gd name="connsiteY66" fmla="*/ 665053 h 1176577"/>
                <a:gd name="connsiteX67" fmla="*/ 624169 w 1159698"/>
                <a:gd name="connsiteY67" fmla="*/ 672440 h 1176577"/>
                <a:gd name="connsiteX68" fmla="*/ 629709 w 1159698"/>
                <a:gd name="connsiteY68" fmla="*/ 679827 h 1176577"/>
                <a:gd name="connsiteX69" fmla="*/ 637095 w 1159698"/>
                <a:gd name="connsiteY69" fmla="*/ 681673 h 1176577"/>
                <a:gd name="connsiteX70" fmla="*/ 644482 w 1159698"/>
                <a:gd name="connsiteY70" fmla="*/ 689060 h 1176577"/>
                <a:gd name="connsiteX71" fmla="*/ 646329 w 1159698"/>
                <a:gd name="connsiteY71" fmla="*/ 692753 h 1176577"/>
                <a:gd name="connsiteX72" fmla="*/ 646329 w 1159698"/>
                <a:gd name="connsiteY72" fmla="*/ 694600 h 1176577"/>
                <a:gd name="connsiteX73" fmla="*/ 640789 w 1159698"/>
                <a:gd name="connsiteY73" fmla="*/ 707527 h 1176577"/>
                <a:gd name="connsiteX74" fmla="*/ 635249 w 1159698"/>
                <a:gd name="connsiteY74" fmla="*/ 714913 h 1176577"/>
                <a:gd name="connsiteX75" fmla="*/ 633402 w 1159698"/>
                <a:gd name="connsiteY75" fmla="*/ 716760 h 1176577"/>
                <a:gd name="connsiteX76" fmla="*/ 627862 w 1159698"/>
                <a:gd name="connsiteY76" fmla="*/ 724146 h 1176577"/>
                <a:gd name="connsiteX77" fmla="*/ 624169 w 1159698"/>
                <a:gd name="connsiteY77" fmla="*/ 733380 h 1176577"/>
                <a:gd name="connsiteX78" fmla="*/ 620476 w 1159698"/>
                <a:gd name="connsiteY78" fmla="*/ 742613 h 1176577"/>
                <a:gd name="connsiteX79" fmla="*/ 620476 w 1159698"/>
                <a:gd name="connsiteY79" fmla="*/ 753693 h 1176577"/>
                <a:gd name="connsiteX80" fmla="*/ 626016 w 1159698"/>
                <a:gd name="connsiteY80" fmla="*/ 766620 h 1176577"/>
                <a:gd name="connsiteX81" fmla="*/ 629709 w 1159698"/>
                <a:gd name="connsiteY81" fmla="*/ 768466 h 1176577"/>
                <a:gd name="connsiteX82" fmla="*/ 635249 w 1159698"/>
                <a:gd name="connsiteY82" fmla="*/ 770313 h 1176577"/>
                <a:gd name="connsiteX83" fmla="*/ 637095 w 1159698"/>
                <a:gd name="connsiteY83" fmla="*/ 774006 h 1176577"/>
                <a:gd name="connsiteX84" fmla="*/ 646329 w 1159698"/>
                <a:gd name="connsiteY84" fmla="*/ 786933 h 1176577"/>
                <a:gd name="connsiteX85" fmla="*/ 653715 w 1159698"/>
                <a:gd name="connsiteY85" fmla="*/ 796166 h 1176577"/>
                <a:gd name="connsiteX86" fmla="*/ 661102 w 1159698"/>
                <a:gd name="connsiteY86" fmla="*/ 805399 h 1176577"/>
                <a:gd name="connsiteX87" fmla="*/ 668489 w 1159698"/>
                <a:gd name="connsiteY87" fmla="*/ 812786 h 1176577"/>
                <a:gd name="connsiteX88" fmla="*/ 677722 w 1159698"/>
                <a:gd name="connsiteY88" fmla="*/ 818326 h 1176577"/>
                <a:gd name="connsiteX89" fmla="*/ 685108 w 1159698"/>
                <a:gd name="connsiteY89" fmla="*/ 818326 h 1176577"/>
                <a:gd name="connsiteX90" fmla="*/ 692495 w 1159698"/>
                <a:gd name="connsiteY90" fmla="*/ 820173 h 1176577"/>
                <a:gd name="connsiteX91" fmla="*/ 707268 w 1159698"/>
                <a:gd name="connsiteY91" fmla="*/ 816479 h 1176577"/>
                <a:gd name="connsiteX92" fmla="*/ 720195 w 1159698"/>
                <a:gd name="connsiteY92" fmla="*/ 809093 h 1176577"/>
                <a:gd name="connsiteX93" fmla="*/ 736815 w 1159698"/>
                <a:gd name="connsiteY93" fmla="*/ 803553 h 1176577"/>
                <a:gd name="connsiteX94" fmla="*/ 744201 w 1159698"/>
                <a:gd name="connsiteY94" fmla="*/ 801706 h 1176577"/>
                <a:gd name="connsiteX95" fmla="*/ 753435 w 1159698"/>
                <a:gd name="connsiteY95" fmla="*/ 801706 h 1176577"/>
                <a:gd name="connsiteX96" fmla="*/ 757128 w 1159698"/>
                <a:gd name="connsiteY96" fmla="*/ 805399 h 1176577"/>
                <a:gd name="connsiteX97" fmla="*/ 762668 w 1159698"/>
                <a:gd name="connsiteY97" fmla="*/ 809093 h 1176577"/>
                <a:gd name="connsiteX98" fmla="*/ 771901 w 1159698"/>
                <a:gd name="connsiteY98" fmla="*/ 822019 h 1176577"/>
                <a:gd name="connsiteX99" fmla="*/ 779288 w 1159698"/>
                <a:gd name="connsiteY99" fmla="*/ 831252 h 1176577"/>
                <a:gd name="connsiteX100" fmla="*/ 788521 w 1159698"/>
                <a:gd name="connsiteY100" fmla="*/ 838639 h 1176577"/>
                <a:gd name="connsiteX101" fmla="*/ 803294 w 1159698"/>
                <a:gd name="connsiteY101" fmla="*/ 847872 h 1176577"/>
                <a:gd name="connsiteX102" fmla="*/ 816221 w 1159698"/>
                <a:gd name="connsiteY102" fmla="*/ 853412 h 1176577"/>
                <a:gd name="connsiteX103" fmla="*/ 830994 w 1159698"/>
                <a:gd name="connsiteY103" fmla="*/ 857106 h 1176577"/>
                <a:gd name="connsiteX104" fmla="*/ 843921 w 1159698"/>
                <a:gd name="connsiteY104" fmla="*/ 855259 h 1176577"/>
                <a:gd name="connsiteX105" fmla="*/ 855000 w 1159698"/>
                <a:gd name="connsiteY105" fmla="*/ 853412 h 1176577"/>
                <a:gd name="connsiteX106" fmla="*/ 860540 w 1159698"/>
                <a:gd name="connsiteY106" fmla="*/ 851566 h 1176577"/>
                <a:gd name="connsiteX107" fmla="*/ 873467 w 1159698"/>
                <a:gd name="connsiteY107" fmla="*/ 838639 h 1176577"/>
                <a:gd name="connsiteX108" fmla="*/ 882700 w 1159698"/>
                <a:gd name="connsiteY108" fmla="*/ 827559 h 1176577"/>
                <a:gd name="connsiteX109" fmla="*/ 891934 w 1159698"/>
                <a:gd name="connsiteY109" fmla="*/ 816479 h 1176577"/>
                <a:gd name="connsiteX110" fmla="*/ 903013 w 1159698"/>
                <a:gd name="connsiteY110" fmla="*/ 794319 h 1176577"/>
                <a:gd name="connsiteX111" fmla="*/ 908553 w 1159698"/>
                <a:gd name="connsiteY111" fmla="*/ 790626 h 1176577"/>
                <a:gd name="connsiteX112" fmla="*/ 915940 w 1159698"/>
                <a:gd name="connsiteY112" fmla="*/ 785086 h 1176577"/>
                <a:gd name="connsiteX113" fmla="*/ 925173 w 1159698"/>
                <a:gd name="connsiteY113" fmla="*/ 783239 h 1176577"/>
                <a:gd name="connsiteX114" fmla="*/ 934407 w 1159698"/>
                <a:gd name="connsiteY114" fmla="*/ 783239 h 1176577"/>
                <a:gd name="connsiteX115" fmla="*/ 943640 w 1159698"/>
                <a:gd name="connsiteY115" fmla="*/ 785086 h 1176577"/>
                <a:gd name="connsiteX116" fmla="*/ 962106 w 1159698"/>
                <a:gd name="connsiteY116" fmla="*/ 786933 h 1176577"/>
                <a:gd name="connsiteX117" fmla="*/ 971340 w 1159698"/>
                <a:gd name="connsiteY117" fmla="*/ 785086 h 1176577"/>
                <a:gd name="connsiteX118" fmla="*/ 984266 w 1159698"/>
                <a:gd name="connsiteY118" fmla="*/ 783239 h 1176577"/>
                <a:gd name="connsiteX119" fmla="*/ 993499 w 1159698"/>
                <a:gd name="connsiteY119" fmla="*/ 779546 h 1176577"/>
                <a:gd name="connsiteX120" fmla="*/ 1000886 w 1159698"/>
                <a:gd name="connsiteY120" fmla="*/ 779546 h 1176577"/>
                <a:gd name="connsiteX121" fmla="*/ 1008273 w 1159698"/>
                <a:gd name="connsiteY121" fmla="*/ 783239 h 1176577"/>
                <a:gd name="connsiteX122" fmla="*/ 1017506 w 1159698"/>
                <a:gd name="connsiteY122" fmla="*/ 786933 h 1176577"/>
                <a:gd name="connsiteX123" fmla="*/ 1028586 w 1159698"/>
                <a:gd name="connsiteY123" fmla="*/ 792473 h 1176577"/>
                <a:gd name="connsiteX124" fmla="*/ 1037819 w 1159698"/>
                <a:gd name="connsiteY124" fmla="*/ 796166 h 1176577"/>
                <a:gd name="connsiteX125" fmla="*/ 1052592 w 1159698"/>
                <a:gd name="connsiteY125" fmla="*/ 801706 h 1176577"/>
                <a:gd name="connsiteX126" fmla="*/ 1063672 w 1159698"/>
                <a:gd name="connsiteY126" fmla="*/ 809093 h 1176577"/>
                <a:gd name="connsiteX127" fmla="*/ 1069212 w 1159698"/>
                <a:gd name="connsiteY127" fmla="*/ 818326 h 1176577"/>
                <a:gd name="connsiteX128" fmla="*/ 1071059 w 1159698"/>
                <a:gd name="connsiteY128" fmla="*/ 827559 h 1176577"/>
                <a:gd name="connsiteX129" fmla="*/ 1069212 w 1159698"/>
                <a:gd name="connsiteY129" fmla="*/ 834946 h 1176577"/>
                <a:gd name="connsiteX130" fmla="*/ 1065519 w 1159698"/>
                <a:gd name="connsiteY130" fmla="*/ 838639 h 1176577"/>
                <a:gd name="connsiteX131" fmla="*/ 1063672 w 1159698"/>
                <a:gd name="connsiteY131" fmla="*/ 842332 h 1176577"/>
                <a:gd name="connsiteX132" fmla="*/ 1056286 w 1159698"/>
                <a:gd name="connsiteY132" fmla="*/ 844179 h 1176577"/>
                <a:gd name="connsiteX133" fmla="*/ 1052592 w 1159698"/>
                <a:gd name="connsiteY133" fmla="*/ 846026 h 1176577"/>
                <a:gd name="connsiteX134" fmla="*/ 1045206 w 1159698"/>
                <a:gd name="connsiteY134" fmla="*/ 847872 h 1176577"/>
                <a:gd name="connsiteX135" fmla="*/ 1037819 w 1159698"/>
                <a:gd name="connsiteY135" fmla="*/ 851566 h 1176577"/>
                <a:gd name="connsiteX136" fmla="*/ 1030432 w 1159698"/>
                <a:gd name="connsiteY136" fmla="*/ 857106 h 1176577"/>
                <a:gd name="connsiteX137" fmla="*/ 1023046 w 1159698"/>
                <a:gd name="connsiteY137" fmla="*/ 864492 h 1176577"/>
                <a:gd name="connsiteX138" fmla="*/ 1023046 w 1159698"/>
                <a:gd name="connsiteY138" fmla="*/ 871879 h 1176577"/>
                <a:gd name="connsiteX139" fmla="*/ 1023046 w 1159698"/>
                <a:gd name="connsiteY139" fmla="*/ 879266 h 1176577"/>
                <a:gd name="connsiteX140" fmla="*/ 1026739 w 1159698"/>
                <a:gd name="connsiteY140" fmla="*/ 888499 h 1176577"/>
                <a:gd name="connsiteX141" fmla="*/ 1034126 w 1159698"/>
                <a:gd name="connsiteY141" fmla="*/ 897732 h 1176577"/>
                <a:gd name="connsiteX142" fmla="*/ 1045206 w 1159698"/>
                <a:gd name="connsiteY142" fmla="*/ 903272 h 1176577"/>
                <a:gd name="connsiteX143" fmla="*/ 1047052 w 1159698"/>
                <a:gd name="connsiteY143" fmla="*/ 923585 h 1176577"/>
                <a:gd name="connsiteX144" fmla="*/ 1047052 w 1159698"/>
                <a:gd name="connsiteY144" fmla="*/ 930972 h 1176577"/>
                <a:gd name="connsiteX145" fmla="*/ 1047052 w 1159698"/>
                <a:gd name="connsiteY145" fmla="*/ 945745 h 1176577"/>
                <a:gd name="connsiteX146" fmla="*/ 1047052 w 1159698"/>
                <a:gd name="connsiteY146" fmla="*/ 966058 h 1176577"/>
                <a:gd name="connsiteX147" fmla="*/ 1048899 w 1159698"/>
                <a:gd name="connsiteY147" fmla="*/ 978985 h 1176577"/>
                <a:gd name="connsiteX148" fmla="*/ 1056286 w 1159698"/>
                <a:gd name="connsiteY148" fmla="*/ 988218 h 1176577"/>
                <a:gd name="connsiteX149" fmla="*/ 1061826 w 1159698"/>
                <a:gd name="connsiteY149" fmla="*/ 991912 h 1176577"/>
                <a:gd name="connsiteX150" fmla="*/ 1065519 w 1159698"/>
                <a:gd name="connsiteY150" fmla="*/ 993758 h 1176577"/>
                <a:gd name="connsiteX151" fmla="*/ 1076599 w 1159698"/>
                <a:gd name="connsiteY151" fmla="*/ 999298 h 1176577"/>
                <a:gd name="connsiteX152" fmla="*/ 1085832 w 1159698"/>
                <a:gd name="connsiteY152" fmla="*/ 1004838 h 1176577"/>
                <a:gd name="connsiteX153" fmla="*/ 1096912 w 1159698"/>
                <a:gd name="connsiteY153" fmla="*/ 1010378 h 1176577"/>
                <a:gd name="connsiteX154" fmla="*/ 1104299 w 1159698"/>
                <a:gd name="connsiteY154" fmla="*/ 1023305 h 1176577"/>
                <a:gd name="connsiteX155" fmla="*/ 1117225 w 1159698"/>
                <a:gd name="connsiteY155" fmla="*/ 1036231 h 1176577"/>
                <a:gd name="connsiteX156" fmla="*/ 1130152 w 1159698"/>
                <a:gd name="connsiteY156" fmla="*/ 1051005 h 1176577"/>
                <a:gd name="connsiteX157" fmla="*/ 1146772 w 1159698"/>
                <a:gd name="connsiteY157" fmla="*/ 1065778 h 1176577"/>
                <a:gd name="connsiteX158" fmla="*/ 1154158 w 1159698"/>
                <a:gd name="connsiteY158" fmla="*/ 1075011 h 1176577"/>
                <a:gd name="connsiteX159" fmla="*/ 1157852 w 1159698"/>
                <a:gd name="connsiteY159" fmla="*/ 1082398 h 1176577"/>
                <a:gd name="connsiteX160" fmla="*/ 1159698 w 1159698"/>
                <a:gd name="connsiteY160" fmla="*/ 1091631 h 1176577"/>
                <a:gd name="connsiteX161" fmla="*/ 1159698 w 1159698"/>
                <a:gd name="connsiteY161" fmla="*/ 1100864 h 1176577"/>
                <a:gd name="connsiteX162" fmla="*/ 1157852 w 1159698"/>
                <a:gd name="connsiteY162" fmla="*/ 1108251 h 1176577"/>
                <a:gd name="connsiteX163" fmla="*/ 1156005 w 1159698"/>
                <a:gd name="connsiteY163" fmla="*/ 1117484 h 1176577"/>
                <a:gd name="connsiteX164" fmla="*/ 1148618 w 1159698"/>
                <a:gd name="connsiteY164" fmla="*/ 1126717 h 1176577"/>
                <a:gd name="connsiteX165" fmla="*/ 1141232 w 1159698"/>
                <a:gd name="connsiteY165" fmla="*/ 1135951 h 1176577"/>
                <a:gd name="connsiteX166" fmla="*/ 1131998 w 1159698"/>
                <a:gd name="connsiteY166" fmla="*/ 1145184 h 1176577"/>
                <a:gd name="connsiteX167" fmla="*/ 1120918 w 1159698"/>
                <a:gd name="connsiteY167" fmla="*/ 1154417 h 1176577"/>
                <a:gd name="connsiteX168" fmla="*/ 1107992 w 1159698"/>
                <a:gd name="connsiteY168" fmla="*/ 1161804 h 1176577"/>
                <a:gd name="connsiteX169" fmla="*/ 1096912 w 1159698"/>
                <a:gd name="connsiteY169" fmla="*/ 1167344 h 1176577"/>
                <a:gd name="connsiteX170" fmla="*/ 1082139 w 1159698"/>
                <a:gd name="connsiteY170" fmla="*/ 1171037 h 1176577"/>
                <a:gd name="connsiteX171" fmla="*/ 1071059 w 1159698"/>
                <a:gd name="connsiteY171" fmla="*/ 1172884 h 1176577"/>
                <a:gd name="connsiteX172" fmla="*/ 1056286 w 1159698"/>
                <a:gd name="connsiteY172" fmla="*/ 1176577 h 1176577"/>
                <a:gd name="connsiteX173" fmla="*/ 1045206 w 1159698"/>
                <a:gd name="connsiteY173" fmla="*/ 1176577 h 1176577"/>
                <a:gd name="connsiteX174" fmla="*/ 1026739 w 1159698"/>
                <a:gd name="connsiteY174" fmla="*/ 1171037 h 1176577"/>
                <a:gd name="connsiteX175" fmla="*/ 1010119 w 1159698"/>
                <a:gd name="connsiteY175" fmla="*/ 1163651 h 1176577"/>
                <a:gd name="connsiteX176" fmla="*/ 995346 w 1159698"/>
                <a:gd name="connsiteY176" fmla="*/ 1152571 h 1176577"/>
                <a:gd name="connsiteX177" fmla="*/ 984266 w 1159698"/>
                <a:gd name="connsiteY177" fmla="*/ 1137797 h 1176577"/>
                <a:gd name="connsiteX178" fmla="*/ 978726 w 1159698"/>
                <a:gd name="connsiteY178" fmla="*/ 1128564 h 1176577"/>
                <a:gd name="connsiteX179" fmla="*/ 971340 w 1159698"/>
                <a:gd name="connsiteY179" fmla="*/ 1119331 h 1176577"/>
                <a:gd name="connsiteX180" fmla="*/ 965800 w 1159698"/>
                <a:gd name="connsiteY180" fmla="*/ 1110098 h 1176577"/>
                <a:gd name="connsiteX181" fmla="*/ 954720 w 1159698"/>
                <a:gd name="connsiteY181" fmla="*/ 1100864 h 1176577"/>
                <a:gd name="connsiteX182" fmla="*/ 949180 w 1159698"/>
                <a:gd name="connsiteY182" fmla="*/ 1099018 h 1176577"/>
                <a:gd name="connsiteX183" fmla="*/ 943640 w 1159698"/>
                <a:gd name="connsiteY183" fmla="*/ 1099018 h 1176577"/>
                <a:gd name="connsiteX184" fmla="*/ 932560 w 1159698"/>
                <a:gd name="connsiteY184" fmla="*/ 1099018 h 1176577"/>
                <a:gd name="connsiteX185" fmla="*/ 923327 w 1159698"/>
                <a:gd name="connsiteY185" fmla="*/ 1102711 h 1176577"/>
                <a:gd name="connsiteX186" fmla="*/ 912247 w 1159698"/>
                <a:gd name="connsiteY186" fmla="*/ 1110098 h 1176577"/>
                <a:gd name="connsiteX187" fmla="*/ 908553 w 1159698"/>
                <a:gd name="connsiteY187" fmla="*/ 1117484 h 1176577"/>
                <a:gd name="connsiteX188" fmla="*/ 901167 w 1159698"/>
                <a:gd name="connsiteY188" fmla="*/ 1121178 h 1176577"/>
                <a:gd name="connsiteX189" fmla="*/ 897474 w 1159698"/>
                <a:gd name="connsiteY189" fmla="*/ 1126717 h 1176577"/>
                <a:gd name="connsiteX190" fmla="*/ 886394 w 1159698"/>
                <a:gd name="connsiteY190" fmla="*/ 1130411 h 1176577"/>
                <a:gd name="connsiteX191" fmla="*/ 880854 w 1159698"/>
                <a:gd name="connsiteY191" fmla="*/ 1130411 h 1176577"/>
                <a:gd name="connsiteX192" fmla="*/ 873467 w 1159698"/>
                <a:gd name="connsiteY192" fmla="*/ 1128564 h 1176577"/>
                <a:gd name="connsiteX193" fmla="*/ 864234 w 1159698"/>
                <a:gd name="connsiteY193" fmla="*/ 1124871 h 1176577"/>
                <a:gd name="connsiteX194" fmla="*/ 849461 w 1159698"/>
                <a:gd name="connsiteY194" fmla="*/ 1110098 h 1176577"/>
                <a:gd name="connsiteX195" fmla="*/ 832841 w 1159698"/>
                <a:gd name="connsiteY195" fmla="*/ 1091631 h 1176577"/>
                <a:gd name="connsiteX196" fmla="*/ 825454 w 1159698"/>
                <a:gd name="connsiteY196" fmla="*/ 1082398 h 1176577"/>
                <a:gd name="connsiteX197" fmla="*/ 808834 w 1159698"/>
                <a:gd name="connsiteY197" fmla="*/ 1058391 h 1176577"/>
                <a:gd name="connsiteX198" fmla="*/ 803294 w 1159698"/>
                <a:gd name="connsiteY198" fmla="*/ 1049158 h 1176577"/>
                <a:gd name="connsiteX199" fmla="*/ 797754 w 1159698"/>
                <a:gd name="connsiteY199" fmla="*/ 1034385 h 1176577"/>
                <a:gd name="connsiteX200" fmla="*/ 797754 w 1159698"/>
                <a:gd name="connsiteY200" fmla="*/ 1010378 h 1176577"/>
                <a:gd name="connsiteX201" fmla="*/ 797754 w 1159698"/>
                <a:gd name="connsiteY201" fmla="*/ 991912 h 1176577"/>
                <a:gd name="connsiteX202" fmla="*/ 792214 w 1159698"/>
                <a:gd name="connsiteY202" fmla="*/ 973445 h 1176577"/>
                <a:gd name="connsiteX203" fmla="*/ 786674 w 1159698"/>
                <a:gd name="connsiteY203" fmla="*/ 958672 h 1176577"/>
                <a:gd name="connsiteX204" fmla="*/ 779288 w 1159698"/>
                <a:gd name="connsiteY204" fmla="*/ 947592 h 1176577"/>
                <a:gd name="connsiteX205" fmla="*/ 766361 w 1159698"/>
                <a:gd name="connsiteY205" fmla="*/ 938359 h 1176577"/>
                <a:gd name="connsiteX206" fmla="*/ 753435 w 1159698"/>
                <a:gd name="connsiteY206" fmla="*/ 930972 h 1176577"/>
                <a:gd name="connsiteX207" fmla="*/ 736815 w 1159698"/>
                <a:gd name="connsiteY207" fmla="*/ 923585 h 1176577"/>
                <a:gd name="connsiteX208" fmla="*/ 720195 w 1159698"/>
                <a:gd name="connsiteY208" fmla="*/ 921739 h 1176577"/>
                <a:gd name="connsiteX209" fmla="*/ 703575 w 1159698"/>
                <a:gd name="connsiteY209" fmla="*/ 923585 h 1176577"/>
                <a:gd name="connsiteX210" fmla="*/ 686955 w 1159698"/>
                <a:gd name="connsiteY210" fmla="*/ 929125 h 1176577"/>
                <a:gd name="connsiteX211" fmla="*/ 672182 w 1159698"/>
                <a:gd name="connsiteY211" fmla="*/ 936512 h 1176577"/>
                <a:gd name="connsiteX212" fmla="*/ 661102 w 1159698"/>
                <a:gd name="connsiteY212" fmla="*/ 940205 h 1176577"/>
                <a:gd name="connsiteX213" fmla="*/ 653715 w 1159698"/>
                <a:gd name="connsiteY213" fmla="*/ 942052 h 1176577"/>
                <a:gd name="connsiteX214" fmla="*/ 646329 w 1159698"/>
                <a:gd name="connsiteY214" fmla="*/ 942052 h 1176577"/>
                <a:gd name="connsiteX215" fmla="*/ 640789 w 1159698"/>
                <a:gd name="connsiteY215" fmla="*/ 936512 h 1176577"/>
                <a:gd name="connsiteX216" fmla="*/ 635249 w 1159698"/>
                <a:gd name="connsiteY216" fmla="*/ 925432 h 1176577"/>
                <a:gd name="connsiteX217" fmla="*/ 629709 w 1159698"/>
                <a:gd name="connsiteY217" fmla="*/ 916199 h 1176577"/>
                <a:gd name="connsiteX218" fmla="*/ 626016 w 1159698"/>
                <a:gd name="connsiteY218" fmla="*/ 903272 h 1176577"/>
                <a:gd name="connsiteX219" fmla="*/ 616782 w 1159698"/>
                <a:gd name="connsiteY219" fmla="*/ 888499 h 1176577"/>
                <a:gd name="connsiteX220" fmla="*/ 607549 w 1159698"/>
                <a:gd name="connsiteY220" fmla="*/ 879266 h 1176577"/>
                <a:gd name="connsiteX221" fmla="*/ 594622 w 1159698"/>
                <a:gd name="connsiteY221" fmla="*/ 871879 h 1176577"/>
                <a:gd name="connsiteX222" fmla="*/ 581696 w 1159698"/>
                <a:gd name="connsiteY222" fmla="*/ 868186 h 1176577"/>
                <a:gd name="connsiteX223" fmla="*/ 566923 w 1159698"/>
                <a:gd name="connsiteY223" fmla="*/ 864492 h 1176577"/>
                <a:gd name="connsiteX224" fmla="*/ 552149 w 1159698"/>
                <a:gd name="connsiteY224" fmla="*/ 864492 h 1176577"/>
                <a:gd name="connsiteX225" fmla="*/ 535529 w 1159698"/>
                <a:gd name="connsiteY225" fmla="*/ 864492 h 1176577"/>
                <a:gd name="connsiteX226" fmla="*/ 518910 w 1159698"/>
                <a:gd name="connsiteY226" fmla="*/ 870032 h 1176577"/>
                <a:gd name="connsiteX227" fmla="*/ 500443 w 1159698"/>
                <a:gd name="connsiteY227" fmla="*/ 873726 h 1176577"/>
                <a:gd name="connsiteX228" fmla="*/ 489363 w 1159698"/>
                <a:gd name="connsiteY228" fmla="*/ 879266 h 1176577"/>
                <a:gd name="connsiteX229" fmla="*/ 463510 w 1159698"/>
                <a:gd name="connsiteY229" fmla="*/ 886652 h 1176577"/>
                <a:gd name="connsiteX230" fmla="*/ 450583 w 1159698"/>
                <a:gd name="connsiteY230" fmla="*/ 890345 h 1176577"/>
                <a:gd name="connsiteX231" fmla="*/ 441350 w 1159698"/>
                <a:gd name="connsiteY231" fmla="*/ 890345 h 1176577"/>
                <a:gd name="connsiteX232" fmla="*/ 432117 w 1159698"/>
                <a:gd name="connsiteY232" fmla="*/ 888499 h 1176577"/>
                <a:gd name="connsiteX233" fmla="*/ 422884 w 1159698"/>
                <a:gd name="connsiteY233" fmla="*/ 886652 h 1176577"/>
                <a:gd name="connsiteX234" fmla="*/ 415497 w 1159698"/>
                <a:gd name="connsiteY234" fmla="*/ 879266 h 1176577"/>
                <a:gd name="connsiteX235" fmla="*/ 408110 w 1159698"/>
                <a:gd name="connsiteY235" fmla="*/ 870032 h 1176577"/>
                <a:gd name="connsiteX236" fmla="*/ 402570 w 1159698"/>
                <a:gd name="connsiteY236" fmla="*/ 855259 h 1176577"/>
                <a:gd name="connsiteX237" fmla="*/ 395184 w 1159698"/>
                <a:gd name="connsiteY237" fmla="*/ 838639 h 1176577"/>
                <a:gd name="connsiteX238" fmla="*/ 389644 w 1159698"/>
                <a:gd name="connsiteY238" fmla="*/ 820173 h 1176577"/>
                <a:gd name="connsiteX239" fmla="*/ 380411 w 1159698"/>
                <a:gd name="connsiteY239" fmla="*/ 801706 h 1176577"/>
                <a:gd name="connsiteX240" fmla="*/ 376717 w 1159698"/>
                <a:gd name="connsiteY240" fmla="*/ 794319 h 1176577"/>
                <a:gd name="connsiteX241" fmla="*/ 369331 w 1159698"/>
                <a:gd name="connsiteY241" fmla="*/ 786933 h 1176577"/>
                <a:gd name="connsiteX242" fmla="*/ 361944 w 1159698"/>
                <a:gd name="connsiteY242" fmla="*/ 779546 h 1176577"/>
                <a:gd name="connsiteX243" fmla="*/ 352711 w 1159698"/>
                <a:gd name="connsiteY243" fmla="*/ 775853 h 1176577"/>
                <a:gd name="connsiteX244" fmla="*/ 343478 w 1159698"/>
                <a:gd name="connsiteY244" fmla="*/ 774006 h 1176577"/>
                <a:gd name="connsiteX245" fmla="*/ 336091 w 1159698"/>
                <a:gd name="connsiteY245" fmla="*/ 774006 h 1176577"/>
                <a:gd name="connsiteX246" fmla="*/ 326858 w 1159698"/>
                <a:gd name="connsiteY246" fmla="*/ 777699 h 1176577"/>
                <a:gd name="connsiteX247" fmla="*/ 321318 w 1159698"/>
                <a:gd name="connsiteY247" fmla="*/ 779546 h 1176577"/>
                <a:gd name="connsiteX248" fmla="*/ 312084 w 1159698"/>
                <a:gd name="connsiteY248" fmla="*/ 792473 h 1176577"/>
                <a:gd name="connsiteX249" fmla="*/ 304698 w 1159698"/>
                <a:gd name="connsiteY249" fmla="*/ 805399 h 1176577"/>
                <a:gd name="connsiteX250" fmla="*/ 295465 w 1159698"/>
                <a:gd name="connsiteY250" fmla="*/ 820173 h 1176577"/>
                <a:gd name="connsiteX251" fmla="*/ 291771 w 1159698"/>
                <a:gd name="connsiteY251" fmla="*/ 825713 h 1176577"/>
                <a:gd name="connsiteX252" fmla="*/ 286231 w 1159698"/>
                <a:gd name="connsiteY252" fmla="*/ 825713 h 1176577"/>
                <a:gd name="connsiteX253" fmla="*/ 282538 w 1159698"/>
                <a:gd name="connsiteY253" fmla="*/ 825713 h 1176577"/>
                <a:gd name="connsiteX254" fmla="*/ 282538 w 1159698"/>
                <a:gd name="connsiteY254" fmla="*/ 818326 h 1176577"/>
                <a:gd name="connsiteX255" fmla="*/ 284385 w 1159698"/>
                <a:gd name="connsiteY255" fmla="*/ 809093 h 1176577"/>
                <a:gd name="connsiteX256" fmla="*/ 288078 w 1159698"/>
                <a:gd name="connsiteY256" fmla="*/ 790626 h 1176577"/>
                <a:gd name="connsiteX257" fmla="*/ 291771 w 1159698"/>
                <a:gd name="connsiteY257" fmla="*/ 785086 h 1176577"/>
                <a:gd name="connsiteX258" fmla="*/ 295465 w 1159698"/>
                <a:gd name="connsiteY258" fmla="*/ 766620 h 1176577"/>
                <a:gd name="connsiteX259" fmla="*/ 295465 w 1159698"/>
                <a:gd name="connsiteY259" fmla="*/ 748153 h 1176577"/>
                <a:gd name="connsiteX260" fmla="*/ 291771 w 1159698"/>
                <a:gd name="connsiteY260" fmla="*/ 731533 h 1176577"/>
                <a:gd name="connsiteX261" fmla="*/ 284385 w 1159698"/>
                <a:gd name="connsiteY261" fmla="*/ 711220 h 1176577"/>
                <a:gd name="connsiteX262" fmla="*/ 276998 w 1159698"/>
                <a:gd name="connsiteY262" fmla="*/ 689060 h 1176577"/>
                <a:gd name="connsiteX263" fmla="*/ 271458 w 1159698"/>
                <a:gd name="connsiteY263" fmla="*/ 663207 h 1176577"/>
                <a:gd name="connsiteX264" fmla="*/ 262225 w 1159698"/>
                <a:gd name="connsiteY264" fmla="*/ 626274 h 1176577"/>
                <a:gd name="connsiteX265" fmla="*/ 258532 w 1159698"/>
                <a:gd name="connsiteY265" fmla="*/ 607807 h 1176577"/>
                <a:gd name="connsiteX266" fmla="*/ 249298 w 1159698"/>
                <a:gd name="connsiteY266" fmla="*/ 591187 h 1176577"/>
                <a:gd name="connsiteX267" fmla="*/ 240065 w 1159698"/>
                <a:gd name="connsiteY267" fmla="*/ 580107 h 1176577"/>
                <a:gd name="connsiteX268" fmla="*/ 225292 w 1159698"/>
                <a:gd name="connsiteY268" fmla="*/ 570874 h 1176577"/>
                <a:gd name="connsiteX269" fmla="*/ 214212 w 1159698"/>
                <a:gd name="connsiteY269" fmla="*/ 563487 h 1176577"/>
                <a:gd name="connsiteX270" fmla="*/ 197592 w 1159698"/>
                <a:gd name="connsiteY270" fmla="*/ 556101 h 1176577"/>
                <a:gd name="connsiteX271" fmla="*/ 184665 w 1159698"/>
                <a:gd name="connsiteY271" fmla="*/ 548714 h 1176577"/>
                <a:gd name="connsiteX272" fmla="*/ 171739 w 1159698"/>
                <a:gd name="connsiteY272" fmla="*/ 543174 h 1176577"/>
                <a:gd name="connsiteX273" fmla="*/ 162506 w 1159698"/>
                <a:gd name="connsiteY273" fmla="*/ 535788 h 1176577"/>
                <a:gd name="connsiteX274" fmla="*/ 155119 w 1159698"/>
                <a:gd name="connsiteY274" fmla="*/ 522861 h 1176577"/>
                <a:gd name="connsiteX275" fmla="*/ 151426 w 1159698"/>
                <a:gd name="connsiteY275" fmla="*/ 511781 h 1176577"/>
                <a:gd name="connsiteX276" fmla="*/ 149579 w 1159698"/>
                <a:gd name="connsiteY276" fmla="*/ 500701 h 1176577"/>
                <a:gd name="connsiteX277" fmla="*/ 149579 w 1159698"/>
                <a:gd name="connsiteY277" fmla="*/ 487774 h 1176577"/>
                <a:gd name="connsiteX278" fmla="*/ 145886 w 1159698"/>
                <a:gd name="connsiteY278" fmla="*/ 476695 h 1176577"/>
                <a:gd name="connsiteX279" fmla="*/ 140346 w 1159698"/>
                <a:gd name="connsiteY279" fmla="*/ 467461 h 1176577"/>
                <a:gd name="connsiteX280" fmla="*/ 132959 w 1159698"/>
                <a:gd name="connsiteY280" fmla="*/ 458228 h 1176577"/>
                <a:gd name="connsiteX281" fmla="*/ 129266 w 1159698"/>
                <a:gd name="connsiteY281" fmla="*/ 454535 h 1176577"/>
                <a:gd name="connsiteX282" fmla="*/ 120033 w 1159698"/>
                <a:gd name="connsiteY282" fmla="*/ 452688 h 1176577"/>
                <a:gd name="connsiteX283" fmla="*/ 112646 w 1159698"/>
                <a:gd name="connsiteY283" fmla="*/ 452688 h 1176577"/>
                <a:gd name="connsiteX284" fmla="*/ 99719 w 1159698"/>
                <a:gd name="connsiteY284" fmla="*/ 454535 h 1176577"/>
                <a:gd name="connsiteX285" fmla="*/ 81253 w 1159698"/>
                <a:gd name="connsiteY285" fmla="*/ 461921 h 1176577"/>
                <a:gd name="connsiteX286" fmla="*/ 64633 w 1159698"/>
                <a:gd name="connsiteY286" fmla="*/ 467461 h 1176577"/>
                <a:gd name="connsiteX287" fmla="*/ 53553 w 1159698"/>
                <a:gd name="connsiteY287" fmla="*/ 469308 h 1176577"/>
                <a:gd name="connsiteX288" fmla="*/ 44320 w 1159698"/>
                <a:gd name="connsiteY288" fmla="*/ 467461 h 1176577"/>
                <a:gd name="connsiteX289" fmla="*/ 36933 w 1159698"/>
                <a:gd name="connsiteY289" fmla="*/ 460075 h 1176577"/>
                <a:gd name="connsiteX290" fmla="*/ 31393 w 1159698"/>
                <a:gd name="connsiteY290" fmla="*/ 448995 h 1176577"/>
                <a:gd name="connsiteX291" fmla="*/ 29547 w 1159698"/>
                <a:gd name="connsiteY291" fmla="*/ 434221 h 1176577"/>
                <a:gd name="connsiteX292" fmla="*/ 27700 w 1159698"/>
                <a:gd name="connsiteY292" fmla="*/ 419448 h 1176577"/>
                <a:gd name="connsiteX293" fmla="*/ 22160 w 1159698"/>
                <a:gd name="connsiteY293" fmla="*/ 406522 h 1176577"/>
                <a:gd name="connsiteX294" fmla="*/ 18467 w 1159698"/>
                <a:gd name="connsiteY294" fmla="*/ 399135 h 1176577"/>
                <a:gd name="connsiteX295" fmla="*/ 12927 w 1159698"/>
                <a:gd name="connsiteY295" fmla="*/ 393595 h 1176577"/>
                <a:gd name="connsiteX296" fmla="*/ 5540 w 1159698"/>
                <a:gd name="connsiteY296" fmla="*/ 386208 h 1176577"/>
                <a:gd name="connsiteX297" fmla="*/ 0 w 1159698"/>
                <a:gd name="connsiteY297" fmla="*/ 384362 h 1176577"/>
                <a:gd name="connsiteX298" fmla="*/ 25853 w 1159698"/>
                <a:gd name="connsiteY298" fmla="*/ 380668 h 1176577"/>
                <a:gd name="connsiteX299" fmla="*/ 40626 w 1159698"/>
                <a:gd name="connsiteY299" fmla="*/ 376975 h 1176577"/>
                <a:gd name="connsiteX300" fmla="*/ 60940 w 1159698"/>
                <a:gd name="connsiteY300" fmla="*/ 373282 h 1176577"/>
                <a:gd name="connsiteX301" fmla="*/ 77560 w 1159698"/>
                <a:gd name="connsiteY301" fmla="*/ 367742 h 1176577"/>
                <a:gd name="connsiteX302" fmla="*/ 90486 w 1159698"/>
                <a:gd name="connsiteY302" fmla="*/ 358509 h 1176577"/>
                <a:gd name="connsiteX303" fmla="*/ 97873 w 1159698"/>
                <a:gd name="connsiteY303" fmla="*/ 351122 h 1176577"/>
                <a:gd name="connsiteX304" fmla="*/ 105259 w 1159698"/>
                <a:gd name="connsiteY304" fmla="*/ 341889 h 1176577"/>
                <a:gd name="connsiteX305" fmla="*/ 114493 w 1159698"/>
                <a:gd name="connsiteY305" fmla="*/ 323422 h 1176577"/>
                <a:gd name="connsiteX306" fmla="*/ 123726 w 1159698"/>
                <a:gd name="connsiteY306" fmla="*/ 306802 h 1176577"/>
                <a:gd name="connsiteX307" fmla="*/ 136652 w 1159698"/>
                <a:gd name="connsiteY307" fmla="*/ 295722 h 1176577"/>
                <a:gd name="connsiteX308" fmla="*/ 145886 w 1159698"/>
                <a:gd name="connsiteY308" fmla="*/ 290182 h 1176577"/>
                <a:gd name="connsiteX309" fmla="*/ 155119 w 1159698"/>
                <a:gd name="connsiteY309" fmla="*/ 288336 h 1176577"/>
                <a:gd name="connsiteX310" fmla="*/ 164352 w 1159698"/>
                <a:gd name="connsiteY310" fmla="*/ 282796 h 1176577"/>
                <a:gd name="connsiteX311" fmla="*/ 177279 w 1159698"/>
                <a:gd name="connsiteY311" fmla="*/ 275409 h 1176577"/>
                <a:gd name="connsiteX312" fmla="*/ 188359 w 1159698"/>
                <a:gd name="connsiteY312" fmla="*/ 269869 h 1176577"/>
                <a:gd name="connsiteX313" fmla="*/ 193899 w 1159698"/>
                <a:gd name="connsiteY313" fmla="*/ 260636 h 1176577"/>
                <a:gd name="connsiteX314" fmla="*/ 199439 w 1159698"/>
                <a:gd name="connsiteY314" fmla="*/ 255096 h 1176577"/>
                <a:gd name="connsiteX315" fmla="*/ 208672 w 1159698"/>
                <a:gd name="connsiteY315" fmla="*/ 255096 h 1176577"/>
                <a:gd name="connsiteX316" fmla="*/ 216059 w 1159698"/>
                <a:gd name="connsiteY316" fmla="*/ 255096 h 1176577"/>
                <a:gd name="connsiteX317" fmla="*/ 227138 w 1159698"/>
                <a:gd name="connsiteY317" fmla="*/ 255096 h 1176577"/>
                <a:gd name="connsiteX318" fmla="*/ 240065 w 1159698"/>
                <a:gd name="connsiteY318" fmla="*/ 249556 h 1176577"/>
                <a:gd name="connsiteX319" fmla="*/ 256685 w 1159698"/>
                <a:gd name="connsiteY319" fmla="*/ 244016 h 1176577"/>
                <a:gd name="connsiteX320" fmla="*/ 271458 w 1159698"/>
                <a:gd name="connsiteY320" fmla="*/ 231089 h 1176577"/>
                <a:gd name="connsiteX321" fmla="*/ 286231 w 1159698"/>
                <a:gd name="connsiteY321" fmla="*/ 220009 h 1176577"/>
                <a:gd name="connsiteX322" fmla="*/ 299158 w 1159698"/>
                <a:gd name="connsiteY322" fmla="*/ 205236 h 1176577"/>
                <a:gd name="connsiteX323" fmla="*/ 308391 w 1159698"/>
                <a:gd name="connsiteY323" fmla="*/ 192310 h 1176577"/>
                <a:gd name="connsiteX324" fmla="*/ 312084 w 1159698"/>
                <a:gd name="connsiteY324" fmla="*/ 179383 h 1176577"/>
                <a:gd name="connsiteX325" fmla="*/ 319471 w 1159698"/>
                <a:gd name="connsiteY325" fmla="*/ 162763 h 1176577"/>
                <a:gd name="connsiteX326" fmla="*/ 325011 w 1159698"/>
                <a:gd name="connsiteY326" fmla="*/ 155376 h 1176577"/>
                <a:gd name="connsiteX327" fmla="*/ 330551 w 1159698"/>
                <a:gd name="connsiteY327" fmla="*/ 149836 h 1176577"/>
                <a:gd name="connsiteX328" fmla="*/ 347171 w 1159698"/>
                <a:gd name="connsiteY328" fmla="*/ 138756 h 1176577"/>
                <a:gd name="connsiteX329" fmla="*/ 356404 w 1159698"/>
                <a:gd name="connsiteY329" fmla="*/ 133217 h 1176577"/>
                <a:gd name="connsiteX330" fmla="*/ 363791 w 1159698"/>
                <a:gd name="connsiteY330" fmla="*/ 125830 h 1176577"/>
                <a:gd name="connsiteX331" fmla="*/ 373024 w 1159698"/>
                <a:gd name="connsiteY331" fmla="*/ 112903 h 1176577"/>
                <a:gd name="connsiteX332" fmla="*/ 380411 w 1159698"/>
                <a:gd name="connsiteY332" fmla="*/ 101823 h 1176577"/>
                <a:gd name="connsiteX333" fmla="*/ 393337 w 1159698"/>
                <a:gd name="connsiteY333" fmla="*/ 77817 h 1176577"/>
                <a:gd name="connsiteX334" fmla="*/ 404417 w 1159698"/>
                <a:gd name="connsiteY334" fmla="*/ 57504 h 1176577"/>
                <a:gd name="connsiteX335" fmla="*/ 408110 w 1159698"/>
                <a:gd name="connsiteY335" fmla="*/ 44577 h 1176577"/>
                <a:gd name="connsiteX336" fmla="*/ 411804 w 1159698"/>
                <a:gd name="connsiteY336" fmla="*/ 33497 h 1176577"/>
                <a:gd name="connsiteX337" fmla="*/ 413650 w 1159698"/>
                <a:gd name="connsiteY337" fmla="*/ 18724 h 1176577"/>
                <a:gd name="connsiteX338" fmla="*/ 413650 w 1159698"/>
                <a:gd name="connsiteY338" fmla="*/ 257 h 1176577"/>
                <a:gd name="connsiteX339" fmla="*/ 409924 w 1159698"/>
                <a:gd name="connsiteY339" fmla="*/ 6890 h 1176577"/>
                <a:gd name="connsiteX0" fmla="*/ 409924 w 1159698"/>
                <a:gd name="connsiteY0" fmla="*/ 5917 h 1175604"/>
                <a:gd name="connsiteX1" fmla="*/ 459985 w 1159698"/>
                <a:gd name="connsiteY1" fmla="*/ 9525 h 1175604"/>
                <a:gd name="connsiteX2" fmla="*/ 491735 w 1159698"/>
                <a:gd name="connsiteY2" fmla="*/ 0 h 1175604"/>
                <a:gd name="connsiteX3" fmla="*/ 520310 w 1159698"/>
                <a:gd name="connsiteY3" fmla="*/ 19050 h 1175604"/>
                <a:gd name="connsiteX4" fmla="*/ 536185 w 1159698"/>
                <a:gd name="connsiteY4" fmla="*/ 41275 h 1175604"/>
                <a:gd name="connsiteX5" fmla="*/ 523485 w 1159698"/>
                <a:gd name="connsiteY5" fmla="*/ 66675 h 1175604"/>
                <a:gd name="connsiteX6" fmla="*/ 537672 w 1159698"/>
                <a:gd name="connsiteY6" fmla="*/ 79444 h 1175604"/>
                <a:gd name="connsiteX7" fmla="*/ 524450 w 1159698"/>
                <a:gd name="connsiteY7" fmla="*/ 95310 h 1175604"/>
                <a:gd name="connsiteX8" fmla="*/ 509676 w 1159698"/>
                <a:gd name="connsiteY8" fmla="*/ 119317 h 1175604"/>
                <a:gd name="connsiteX9" fmla="*/ 500443 w 1159698"/>
                <a:gd name="connsiteY9" fmla="*/ 134090 h 1175604"/>
                <a:gd name="connsiteX10" fmla="*/ 493056 w 1159698"/>
                <a:gd name="connsiteY10" fmla="*/ 150710 h 1175604"/>
                <a:gd name="connsiteX11" fmla="*/ 489363 w 1159698"/>
                <a:gd name="connsiteY11" fmla="*/ 169177 h 1175604"/>
                <a:gd name="connsiteX12" fmla="*/ 487516 w 1159698"/>
                <a:gd name="connsiteY12" fmla="*/ 187643 h 1175604"/>
                <a:gd name="connsiteX13" fmla="*/ 489363 w 1159698"/>
                <a:gd name="connsiteY13" fmla="*/ 202416 h 1175604"/>
                <a:gd name="connsiteX14" fmla="*/ 491210 w 1159698"/>
                <a:gd name="connsiteY14" fmla="*/ 217190 h 1175604"/>
                <a:gd name="connsiteX15" fmla="*/ 493056 w 1159698"/>
                <a:gd name="connsiteY15" fmla="*/ 230116 h 1175604"/>
                <a:gd name="connsiteX16" fmla="*/ 496750 w 1159698"/>
                <a:gd name="connsiteY16" fmla="*/ 244890 h 1175604"/>
                <a:gd name="connsiteX17" fmla="*/ 496750 w 1159698"/>
                <a:gd name="connsiteY17" fmla="*/ 248583 h 1175604"/>
                <a:gd name="connsiteX18" fmla="*/ 496750 w 1159698"/>
                <a:gd name="connsiteY18" fmla="*/ 261509 h 1175604"/>
                <a:gd name="connsiteX19" fmla="*/ 496750 w 1159698"/>
                <a:gd name="connsiteY19" fmla="*/ 272589 h 1175604"/>
                <a:gd name="connsiteX20" fmla="*/ 498596 w 1159698"/>
                <a:gd name="connsiteY20" fmla="*/ 285516 h 1175604"/>
                <a:gd name="connsiteX21" fmla="*/ 505983 w 1159698"/>
                <a:gd name="connsiteY21" fmla="*/ 296596 h 1175604"/>
                <a:gd name="connsiteX22" fmla="*/ 517063 w 1159698"/>
                <a:gd name="connsiteY22" fmla="*/ 313216 h 1175604"/>
                <a:gd name="connsiteX23" fmla="*/ 526296 w 1159698"/>
                <a:gd name="connsiteY23" fmla="*/ 322449 h 1175604"/>
                <a:gd name="connsiteX24" fmla="*/ 533683 w 1159698"/>
                <a:gd name="connsiteY24" fmla="*/ 333529 h 1175604"/>
                <a:gd name="connsiteX25" fmla="*/ 544763 w 1159698"/>
                <a:gd name="connsiteY25" fmla="*/ 359382 h 1175604"/>
                <a:gd name="connsiteX26" fmla="*/ 552149 w 1159698"/>
                <a:gd name="connsiteY26" fmla="*/ 372309 h 1175604"/>
                <a:gd name="connsiteX27" fmla="*/ 555843 w 1159698"/>
                <a:gd name="connsiteY27" fmla="*/ 385235 h 1175604"/>
                <a:gd name="connsiteX28" fmla="*/ 555843 w 1159698"/>
                <a:gd name="connsiteY28" fmla="*/ 398162 h 1175604"/>
                <a:gd name="connsiteX29" fmla="*/ 552149 w 1159698"/>
                <a:gd name="connsiteY29" fmla="*/ 407395 h 1175604"/>
                <a:gd name="connsiteX30" fmla="*/ 552149 w 1159698"/>
                <a:gd name="connsiteY30" fmla="*/ 427708 h 1175604"/>
                <a:gd name="connsiteX31" fmla="*/ 552149 w 1159698"/>
                <a:gd name="connsiteY31" fmla="*/ 440635 h 1175604"/>
                <a:gd name="connsiteX32" fmla="*/ 557689 w 1159698"/>
                <a:gd name="connsiteY32" fmla="*/ 451715 h 1175604"/>
                <a:gd name="connsiteX33" fmla="*/ 565076 w 1159698"/>
                <a:gd name="connsiteY33" fmla="*/ 466488 h 1175604"/>
                <a:gd name="connsiteX34" fmla="*/ 572463 w 1159698"/>
                <a:gd name="connsiteY34" fmla="*/ 475722 h 1175604"/>
                <a:gd name="connsiteX35" fmla="*/ 574309 w 1159698"/>
                <a:gd name="connsiteY35" fmla="*/ 484955 h 1175604"/>
                <a:gd name="connsiteX36" fmla="*/ 574309 w 1159698"/>
                <a:gd name="connsiteY36" fmla="*/ 496035 h 1175604"/>
                <a:gd name="connsiteX37" fmla="*/ 572463 w 1159698"/>
                <a:gd name="connsiteY37" fmla="*/ 508961 h 1175604"/>
                <a:gd name="connsiteX38" fmla="*/ 568769 w 1159698"/>
                <a:gd name="connsiteY38" fmla="*/ 518195 h 1175604"/>
                <a:gd name="connsiteX39" fmla="*/ 568769 w 1159698"/>
                <a:gd name="connsiteY39" fmla="*/ 521888 h 1175604"/>
                <a:gd name="connsiteX40" fmla="*/ 565076 w 1159698"/>
                <a:gd name="connsiteY40" fmla="*/ 542201 h 1175604"/>
                <a:gd name="connsiteX41" fmla="*/ 565076 w 1159698"/>
                <a:gd name="connsiteY41" fmla="*/ 556974 h 1175604"/>
                <a:gd name="connsiteX42" fmla="*/ 566923 w 1159698"/>
                <a:gd name="connsiteY42" fmla="*/ 571748 h 1175604"/>
                <a:gd name="connsiteX43" fmla="*/ 568769 w 1159698"/>
                <a:gd name="connsiteY43" fmla="*/ 579134 h 1175604"/>
                <a:gd name="connsiteX44" fmla="*/ 574309 w 1159698"/>
                <a:gd name="connsiteY44" fmla="*/ 586521 h 1175604"/>
                <a:gd name="connsiteX45" fmla="*/ 581696 w 1159698"/>
                <a:gd name="connsiteY45" fmla="*/ 590214 h 1175604"/>
                <a:gd name="connsiteX46" fmla="*/ 585389 w 1159698"/>
                <a:gd name="connsiteY46" fmla="*/ 593908 h 1175604"/>
                <a:gd name="connsiteX47" fmla="*/ 594622 w 1159698"/>
                <a:gd name="connsiteY47" fmla="*/ 593908 h 1175604"/>
                <a:gd name="connsiteX48" fmla="*/ 602009 w 1159698"/>
                <a:gd name="connsiteY48" fmla="*/ 593908 h 1175604"/>
                <a:gd name="connsiteX49" fmla="*/ 607549 w 1159698"/>
                <a:gd name="connsiteY49" fmla="*/ 590214 h 1175604"/>
                <a:gd name="connsiteX50" fmla="*/ 618629 w 1159698"/>
                <a:gd name="connsiteY50" fmla="*/ 580981 h 1175604"/>
                <a:gd name="connsiteX51" fmla="*/ 626016 w 1159698"/>
                <a:gd name="connsiteY51" fmla="*/ 577288 h 1175604"/>
                <a:gd name="connsiteX52" fmla="*/ 635249 w 1159698"/>
                <a:gd name="connsiteY52" fmla="*/ 573594 h 1175604"/>
                <a:gd name="connsiteX53" fmla="*/ 642635 w 1159698"/>
                <a:gd name="connsiteY53" fmla="*/ 577288 h 1175604"/>
                <a:gd name="connsiteX54" fmla="*/ 650022 w 1159698"/>
                <a:gd name="connsiteY54" fmla="*/ 579134 h 1175604"/>
                <a:gd name="connsiteX55" fmla="*/ 655562 w 1159698"/>
                <a:gd name="connsiteY55" fmla="*/ 584674 h 1175604"/>
                <a:gd name="connsiteX56" fmla="*/ 661102 w 1159698"/>
                <a:gd name="connsiteY56" fmla="*/ 588368 h 1175604"/>
                <a:gd name="connsiteX57" fmla="*/ 662949 w 1159698"/>
                <a:gd name="connsiteY57" fmla="*/ 597601 h 1175604"/>
                <a:gd name="connsiteX58" fmla="*/ 661102 w 1159698"/>
                <a:gd name="connsiteY58" fmla="*/ 610527 h 1175604"/>
                <a:gd name="connsiteX59" fmla="*/ 655562 w 1159698"/>
                <a:gd name="connsiteY59" fmla="*/ 619761 h 1175604"/>
                <a:gd name="connsiteX60" fmla="*/ 650022 w 1159698"/>
                <a:gd name="connsiteY60" fmla="*/ 628994 h 1175604"/>
                <a:gd name="connsiteX61" fmla="*/ 640789 w 1159698"/>
                <a:gd name="connsiteY61" fmla="*/ 630841 h 1175604"/>
                <a:gd name="connsiteX62" fmla="*/ 635249 w 1159698"/>
                <a:gd name="connsiteY62" fmla="*/ 636381 h 1175604"/>
                <a:gd name="connsiteX63" fmla="*/ 627862 w 1159698"/>
                <a:gd name="connsiteY63" fmla="*/ 638227 h 1175604"/>
                <a:gd name="connsiteX64" fmla="*/ 620476 w 1159698"/>
                <a:gd name="connsiteY64" fmla="*/ 645614 h 1175604"/>
                <a:gd name="connsiteX65" fmla="*/ 618629 w 1159698"/>
                <a:gd name="connsiteY65" fmla="*/ 654847 h 1175604"/>
                <a:gd name="connsiteX66" fmla="*/ 618629 w 1159698"/>
                <a:gd name="connsiteY66" fmla="*/ 664080 h 1175604"/>
                <a:gd name="connsiteX67" fmla="*/ 624169 w 1159698"/>
                <a:gd name="connsiteY67" fmla="*/ 671467 h 1175604"/>
                <a:gd name="connsiteX68" fmla="*/ 629709 w 1159698"/>
                <a:gd name="connsiteY68" fmla="*/ 678854 h 1175604"/>
                <a:gd name="connsiteX69" fmla="*/ 637095 w 1159698"/>
                <a:gd name="connsiteY69" fmla="*/ 680700 h 1175604"/>
                <a:gd name="connsiteX70" fmla="*/ 644482 w 1159698"/>
                <a:gd name="connsiteY70" fmla="*/ 688087 h 1175604"/>
                <a:gd name="connsiteX71" fmla="*/ 646329 w 1159698"/>
                <a:gd name="connsiteY71" fmla="*/ 691780 h 1175604"/>
                <a:gd name="connsiteX72" fmla="*/ 646329 w 1159698"/>
                <a:gd name="connsiteY72" fmla="*/ 693627 h 1175604"/>
                <a:gd name="connsiteX73" fmla="*/ 640789 w 1159698"/>
                <a:gd name="connsiteY73" fmla="*/ 706554 h 1175604"/>
                <a:gd name="connsiteX74" fmla="*/ 635249 w 1159698"/>
                <a:gd name="connsiteY74" fmla="*/ 713940 h 1175604"/>
                <a:gd name="connsiteX75" fmla="*/ 633402 w 1159698"/>
                <a:gd name="connsiteY75" fmla="*/ 715787 h 1175604"/>
                <a:gd name="connsiteX76" fmla="*/ 627862 w 1159698"/>
                <a:gd name="connsiteY76" fmla="*/ 723173 h 1175604"/>
                <a:gd name="connsiteX77" fmla="*/ 624169 w 1159698"/>
                <a:gd name="connsiteY77" fmla="*/ 732407 h 1175604"/>
                <a:gd name="connsiteX78" fmla="*/ 620476 w 1159698"/>
                <a:gd name="connsiteY78" fmla="*/ 741640 h 1175604"/>
                <a:gd name="connsiteX79" fmla="*/ 620476 w 1159698"/>
                <a:gd name="connsiteY79" fmla="*/ 752720 h 1175604"/>
                <a:gd name="connsiteX80" fmla="*/ 626016 w 1159698"/>
                <a:gd name="connsiteY80" fmla="*/ 765647 h 1175604"/>
                <a:gd name="connsiteX81" fmla="*/ 629709 w 1159698"/>
                <a:gd name="connsiteY81" fmla="*/ 767493 h 1175604"/>
                <a:gd name="connsiteX82" fmla="*/ 635249 w 1159698"/>
                <a:gd name="connsiteY82" fmla="*/ 769340 h 1175604"/>
                <a:gd name="connsiteX83" fmla="*/ 637095 w 1159698"/>
                <a:gd name="connsiteY83" fmla="*/ 773033 h 1175604"/>
                <a:gd name="connsiteX84" fmla="*/ 646329 w 1159698"/>
                <a:gd name="connsiteY84" fmla="*/ 785960 h 1175604"/>
                <a:gd name="connsiteX85" fmla="*/ 653715 w 1159698"/>
                <a:gd name="connsiteY85" fmla="*/ 795193 h 1175604"/>
                <a:gd name="connsiteX86" fmla="*/ 661102 w 1159698"/>
                <a:gd name="connsiteY86" fmla="*/ 804426 h 1175604"/>
                <a:gd name="connsiteX87" fmla="*/ 668489 w 1159698"/>
                <a:gd name="connsiteY87" fmla="*/ 811813 h 1175604"/>
                <a:gd name="connsiteX88" fmla="*/ 677722 w 1159698"/>
                <a:gd name="connsiteY88" fmla="*/ 817353 h 1175604"/>
                <a:gd name="connsiteX89" fmla="*/ 685108 w 1159698"/>
                <a:gd name="connsiteY89" fmla="*/ 817353 h 1175604"/>
                <a:gd name="connsiteX90" fmla="*/ 692495 w 1159698"/>
                <a:gd name="connsiteY90" fmla="*/ 819200 h 1175604"/>
                <a:gd name="connsiteX91" fmla="*/ 707268 w 1159698"/>
                <a:gd name="connsiteY91" fmla="*/ 815506 h 1175604"/>
                <a:gd name="connsiteX92" fmla="*/ 720195 w 1159698"/>
                <a:gd name="connsiteY92" fmla="*/ 808120 h 1175604"/>
                <a:gd name="connsiteX93" fmla="*/ 736815 w 1159698"/>
                <a:gd name="connsiteY93" fmla="*/ 802580 h 1175604"/>
                <a:gd name="connsiteX94" fmla="*/ 744201 w 1159698"/>
                <a:gd name="connsiteY94" fmla="*/ 800733 h 1175604"/>
                <a:gd name="connsiteX95" fmla="*/ 753435 w 1159698"/>
                <a:gd name="connsiteY95" fmla="*/ 800733 h 1175604"/>
                <a:gd name="connsiteX96" fmla="*/ 757128 w 1159698"/>
                <a:gd name="connsiteY96" fmla="*/ 804426 h 1175604"/>
                <a:gd name="connsiteX97" fmla="*/ 762668 w 1159698"/>
                <a:gd name="connsiteY97" fmla="*/ 808120 h 1175604"/>
                <a:gd name="connsiteX98" fmla="*/ 771901 w 1159698"/>
                <a:gd name="connsiteY98" fmla="*/ 821046 h 1175604"/>
                <a:gd name="connsiteX99" fmla="*/ 779288 w 1159698"/>
                <a:gd name="connsiteY99" fmla="*/ 830279 h 1175604"/>
                <a:gd name="connsiteX100" fmla="*/ 788521 w 1159698"/>
                <a:gd name="connsiteY100" fmla="*/ 837666 h 1175604"/>
                <a:gd name="connsiteX101" fmla="*/ 803294 w 1159698"/>
                <a:gd name="connsiteY101" fmla="*/ 846899 h 1175604"/>
                <a:gd name="connsiteX102" fmla="*/ 816221 w 1159698"/>
                <a:gd name="connsiteY102" fmla="*/ 852439 h 1175604"/>
                <a:gd name="connsiteX103" fmla="*/ 830994 w 1159698"/>
                <a:gd name="connsiteY103" fmla="*/ 856133 h 1175604"/>
                <a:gd name="connsiteX104" fmla="*/ 843921 w 1159698"/>
                <a:gd name="connsiteY104" fmla="*/ 854286 h 1175604"/>
                <a:gd name="connsiteX105" fmla="*/ 855000 w 1159698"/>
                <a:gd name="connsiteY105" fmla="*/ 852439 h 1175604"/>
                <a:gd name="connsiteX106" fmla="*/ 860540 w 1159698"/>
                <a:gd name="connsiteY106" fmla="*/ 850593 h 1175604"/>
                <a:gd name="connsiteX107" fmla="*/ 873467 w 1159698"/>
                <a:gd name="connsiteY107" fmla="*/ 837666 h 1175604"/>
                <a:gd name="connsiteX108" fmla="*/ 882700 w 1159698"/>
                <a:gd name="connsiteY108" fmla="*/ 826586 h 1175604"/>
                <a:gd name="connsiteX109" fmla="*/ 891934 w 1159698"/>
                <a:gd name="connsiteY109" fmla="*/ 815506 h 1175604"/>
                <a:gd name="connsiteX110" fmla="*/ 903013 w 1159698"/>
                <a:gd name="connsiteY110" fmla="*/ 793346 h 1175604"/>
                <a:gd name="connsiteX111" fmla="*/ 908553 w 1159698"/>
                <a:gd name="connsiteY111" fmla="*/ 789653 h 1175604"/>
                <a:gd name="connsiteX112" fmla="*/ 915940 w 1159698"/>
                <a:gd name="connsiteY112" fmla="*/ 784113 h 1175604"/>
                <a:gd name="connsiteX113" fmla="*/ 925173 w 1159698"/>
                <a:gd name="connsiteY113" fmla="*/ 782266 h 1175604"/>
                <a:gd name="connsiteX114" fmla="*/ 934407 w 1159698"/>
                <a:gd name="connsiteY114" fmla="*/ 782266 h 1175604"/>
                <a:gd name="connsiteX115" fmla="*/ 943640 w 1159698"/>
                <a:gd name="connsiteY115" fmla="*/ 784113 h 1175604"/>
                <a:gd name="connsiteX116" fmla="*/ 962106 w 1159698"/>
                <a:gd name="connsiteY116" fmla="*/ 785960 h 1175604"/>
                <a:gd name="connsiteX117" fmla="*/ 971340 w 1159698"/>
                <a:gd name="connsiteY117" fmla="*/ 784113 h 1175604"/>
                <a:gd name="connsiteX118" fmla="*/ 984266 w 1159698"/>
                <a:gd name="connsiteY118" fmla="*/ 782266 h 1175604"/>
                <a:gd name="connsiteX119" fmla="*/ 993499 w 1159698"/>
                <a:gd name="connsiteY119" fmla="*/ 778573 h 1175604"/>
                <a:gd name="connsiteX120" fmla="*/ 1000886 w 1159698"/>
                <a:gd name="connsiteY120" fmla="*/ 778573 h 1175604"/>
                <a:gd name="connsiteX121" fmla="*/ 1008273 w 1159698"/>
                <a:gd name="connsiteY121" fmla="*/ 782266 h 1175604"/>
                <a:gd name="connsiteX122" fmla="*/ 1017506 w 1159698"/>
                <a:gd name="connsiteY122" fmla="*/ 785960 h 1175604"/>
                <a:gd name="connsiteX123" fmla="*/ 1028586 w 1159698"/>
                <a:gd name="connsiteY123" fmla="*/ 791500 h 1175604"/>
                <a:gd name="connsiteX124" fmla="*/ 1037819 w 1159698"/>
                <a:gd name="connsiteY124" fmla="*/ 795193 h 1175604"/>
                <a:gd name="connsiteX125" fmla="*/ 1052592 w 1159698"/>
                <a:gd name="connsiteY125" fmla="*/ 800733 h 1175604"/>
                <a:gd name="connsiteX126" fmla="*/ 1063672 w 1159698"/>
                <a:gd name="connsiteY126" fmla="*/ 808120 h 1175604"/>
                <a:gd name="connsiteX127" fmla="*/ 1069212 w 1159698"/>
                <a:gd name="connsiteY127" fmla="*/ 817353 h 1175604"/>
                <a:gd name="connsiteX128" fmla="*/ 1071059 w 1159698"/>
                <a:gd name="connsiteY128" fmla="*/ 826586 h 1175604"/>
                <a:gd name="connsiteX129" fmla="*/ 1069212 w 1159698"/>
                <a:gd name="connsiteY129" fmla="*/ 833973 h 1175604"/>
                <a:gd name="connsiteX130" fmla="*/ 1065519 w 1159698"/>
                <a:gd name="connsiteY130" fmla="*/ 837666 h 1175604"/>
                <a:gd name="connsiteX131" fmla="*/ 1063672 w 1159698"/>
                <a:gd name="connsiteY131" fmla="*/ 841359 h 1175604"/>
                <a:gd name="connsiteX132" fmla="*/ 1056286 w 1159698"/>
                <a:gd name="connsiteY132" fmla="*/ 843206 h 1175604"/>
                <a:gd name="connsiteX133" fmla="*/ 1052592 w 1159698"/>
                <a:gd name="connsiteY133" fmla="*/ 845053 h 1175604"/>
                <a:gd name="connsiteX134" fmla="*/ 1045206 w 1159698"/>
                <a:gd name="connsiteY134" fmla="*/ 846899 h 1175604"/>
                <a:gd name="connsiteX135" fmla="*/ 1037819 w 1159698"/>
                <a:gd name="connsiteY135" fmla="*/ 850593 h 1175604"/>
                <a:gd name="connsiteX136" fmla="*/ 1030432 w 1159698"/>
                <a:gd name="connsiteY136" fmla="*/ 856133 h 1175604"/>
                <a:gd name="connsiteX137" fmla="*/ 1023046 w 1159698"/>
                <a:gd name="connsiteY137" fmla="*/ 863519 h 1175604"/>
                <a:gd name="connsiteX138" fmla="*/ 1023046 w 1159698"/>
                <a:gd name="connsiteY138" fmla="*/ 870906 h 1175604"/>
                <a:gd name="connsiteX139" fmla="*/ 1023046 w 1159698"/>
                <a:gd name="connsiteY139" fmla="*/ 878293 h 1175604"/>
                <a:gd name="connsiteX140" fmla="*/ 1026739 w 1159698"/>
                <a:gd name="connsiteY140" fmla="*/ 887526 h 1175604"/>
                <a:gd name="connsiteX141" fmla="*/ 1034126 w 1159698"/>
                <a:gd name="connsiteY141" fmla="*/ 896759 h 1175604"/>
                <a:gd name="connsiteX142" fmla="*/ 1045206 w 1159698"/>
                <a:gd name="connsiteY142" fmla="*/ 902299 h 1175604"/>
                <a:gd name="connsiteX143" fmla="*/ 1047052 w 1159698"/>
                <a:gd name="connsiteY143" fmla="*/ 922612 h 1175604"/>
                <a:gd name="connsiteX144" fmla="*/ 1047052 w 1159698"/>
                <a:gd name="connsiteY144" fmla="*/ 929999 h 1175604"/>
                <a:gd name="connsiteX145" fmla="*/ 1047052 w 1159698"/>
                <a:gd name="connsiteY145" fmla="*/ 944772 h 1175604"/>
                <a:gd name="connsiteX146" fmla="*/ 1047052 w 1159698"/>
                <a:gd name="connsiteY146" fmla="*/ 965085 h 1175604"/>
                <a:gd name="connsiteX147" fmla="*/ 1048899 w 1159698"/>
                <a:gd name="connsiteY147" fmla="*/ 978012 h 1175604"/>
                <a:gd name="connsiteX148" fmla="*/ 1056286 w 1159698"/>
                <a:gd name="connsiteY148" fmla="*/ 987245 h 1175604"/>
                <a:gd name="connsiteX149" fmla="*/ 1061826 w 1159698"/>
                <a:gd name="connsiteY149" fmla="*/ 990939 h 1175604"/>
                <a:gd name="connsiteX150" fmla="*/ 1065519 w 1159698"/>
                <a:gd name="connsiteY150" fmla="*/ 992785 h 1175604"/>
                <a:gd name="connsiteX151" fmla="*/ 1076599 w 1159698"/>
                <a:gd name="connsiteY151" fmla="*/ 998325 h 1175604"/>
                <a:gd name="connsiteX152" fmla="*/ 1085832 w 1159698"/>
                <a:gd name="connsiteY152" fmla="*/ 1003865 h 1175604"/>
                <a:gd name="connsiteX153" fmla="*/ 1096912 w 1159698"/>
                <a:gd name="connsiteY153" fmla="*/ 1009405 h 1175604"/>
                <a:gd name="connsiteX154" fmla="*/ 1104299 w 1159698"/>
                <a:gd name="connsiteY154" fmla="*/ 1022332 h 1175604"/>
                <a:gd name="connsiteX155" fmla="*/ 1117225 w 1159698"/>
                <a:gd name="connsiteY155" fmla="*/ 1035258 h 1175604"/>
                <a:gd name="connsiteX156" fmla="*/ 1130152 w 1159698"/>
                <a:gd name="connsiteY156" fmla="*/ 1050032 h 1175604"/>
                <a:gd name="connsiteX157" fmla="*/ 1146772 w 1159698"/>
                <a:gd name="connsiteY157" fmla="*/ 1064805 h 1175604"/>
                <a:gd name="connsiteX158" fmla="*/ 1154158 w 1159698"/>
                <a:gd name="connsiteY158" fmla="*/ 1074038 h 1175604"/>
                <a:gd name="connsiteX159" fmla="*/ 1157852 w 1159698"/>
                <a:gd name="connsiteY159" fmla="*/ 1081425 h 1175604"/>
                <a:gd name="connsiteX160" fmla="*/ 1159698 w 1159698"/>
                <a:gd name="connsiteY160" fmla="*/ 1090658 h 1175604"/>
                <a:gd name="connsiteX161" fmla="*/ 1159698 w 1159698"/>
                <a:gd name="connsiteY161" fmla="*/ 1099891 h 1175604"/>
                <a:gd name="connsiteX162" fmla="*/ 1157852 w 1159698"/>
                <a:gd name="connsiteY162" fmla="*/ 1107278 h 1175604"/>
                <a:gd name="connsiteX163" fmla="*/ 1156005 w 1159698"/>
                <a:gd name="connsiteY163" fmla="*/ 1116511 h 1175604"/>
                <a:gd name="connsiteX164" fmla="*/ 1148618 w 1159698"/>
                <a:gd name="connsiteY164" fmla="*/ 1125744 h 1175604"/>
                <a:gd name="connsiteX165" fmla="*/ 1141232 w 1159698"/>
                <a:gd name="connsiteY165" fmla="*/ 1134978 h 1175604"/>
                <a:gd name="connsiteX166" fmla="*/ 1131998 w 1159698"/>
                <a:gd name="connsiteY166" fmla="*/ 1144211 h 1175604"/>
                <a:gd name="connsiteX167" fmla="*/ 1120918 w 1159698"/>
                <a:gd name="connsiteY167" fmla="*/ 1153444 h 1175604"/>
                <a:gd name="connsiteX168" fmla="*/ 1107992 w 1159698"/>
                <a:gd name="connsiteY168" fmla="*/ 1160831 h 1175604"/>
                <a:gd name="connsiteX169" fmla="*/ 1096912 w 1159698"/>
                <a:gd name="connsiteY169" fmla="*/ 1166371 h 1175604"/>
                <a:gd name="connsiteX170" fmla="*/ 1082139 w 1159698"/>
                <a:gd name="connsiteY170" fmla="*/ 1170064 h 1175604"/>
                <a:gd name="connsiteX171" fmla="*/ 1071059 w 1159698"/>
                <a:gd name="connsiteY171" fmla="*/ 1171911 h 1175604"/>
                <a:gd name="connsiteX172" fmla="*/ 1056286 w 1159698"/>
                <a:gd name="connsiteY172" fmla="*/ 1175604 h 1175604"/>
                <a:gd name="connsiteX173" fmla="*/ 1045206 w 1159698"/>
                <a:gd name="connsiteY173" fmla="*/ 1175604 h 1175604"/>
                <a:gd name="connsiteX174" fmla="*/ 1026739 w 1159698"/>
                <a:gd name="connsiteY174" fmla="*/ 1170064 h 1175604"/>
                <a:gd name="connsiteX175" fmla="*/ 1010119 w 1159698"/>
                <a:gd name="connsiteY175" fmla="*/ 1162678 h 1175604"/>
                <a:gd name="connsiteX176" fmla="*/ 995346 w 1159698"/>
                <a:gd name="connsiteY176" fmla="*/ 1151598 h 1175604"/>
                <a:gd name="connsiteX177" fmla="*/ 984266 w 1159698"/>
                <a:gd name="connsiteY177" fmla="*/ 1136824 h 1175604"/>
                <a:gd name="connsiteX178" fmla="*/ 978726 w 1159698"/>
                <a:gd name="connsiteY178" fmla="*/ 1127591 h 1175604"/>
                <a:gd name="connsiteX179" fmla="*/ 971340 w 1159698"/>
                <a:gd name="connsiteY179" fmla="*/ 1118358 h 1175604"/>
                <a:gd name="connsiteX180" fmla="*/ 965800 w 1159698"/>
                <a:gd name="connsiteY180" fmla="*/ 1109125 h 1175604"/>
                <a:gd name="connsiteX181" fmla="*/ 954720 w 1159698"/>
                <a:gd name="connsiteY181" fmla="*/ 1099891 h 1175604"/>
                <a:gd name="connsiteX182" fmla="*/ 949180 w 1159698"/>
                <a:gd name="connsiteY182" fmla="*/ 1098045 h 1175604"/>
                <a:gd name="connsiteX183" fmla="*/ 943640 w 1159698"/>
                <a:gd name="connsiteY183" fmla="*/ 1098045 h 1175604"/>
                <a:gd name="connsiteX184" fmla="*/ 932560 w 1159698"/>
                <a:gd name="connsiteY184" fmla="*/ 1098045 h 1175604"/>
                <a:gd name="connsiteX185" fmla="*/ 923327 w 1159698"/>
                <a:gd name="connsiteY185" fmla="*/ 1101738 h 1175604"/>
                <a:gd name="connsiteX186" fmla="*/ 912247 w 1159698"/>
                <a:gd name="connsiteY186" fmla="*/ 1109125 h 1175604"/>
                <a:gd name="connsiteX187" fmla="*/ 908553 w 1159698"/>
                <a:gd name="connsiteY187" fmla="*/ 1116511 h 1175604"/>
                <a:gd name="connsiteX188" fmla="*/ 901167 w 1159698"/>
                <a:gd name="connsiteY188" fmla="*/ 1120205 h 1175604"/>
                <a:gd name="connsiteX189" fmla="*/ 897474 w 1159698"/>
                <a:gd name="connsiteY189" fmla="*/ 1125744 h 1175604"/>
                <a:gd name="connsiteX190" fmla="*/ 886394 w 1159698"/>
                <a:gd name="connsiteY190" fmla="*/ 1129438 h 1175604"/>
                <a:gd name="connsiteX191" fmla="*/ 880854 w 1159698"/>
                <a:gd name="connsiteY191" fmla="*/ 1129438 h 1175604"/>
                <a:gd name="connsiteX192" fmla="*/ 873467 w 1159698"/>
                <a:gd name="connsiteY192" fmla="*/ 1127591 h 1175604"/>
                <a:gd name="connsiteX193" fmla="*/ 864234 w 1159698"/>
                <a:gd name="connsiteY193" fmla="*/ 1123898 h 1175604"/>
                <a:gd name="connsiteX194" fmla="*/ 849461 w 1159698"/>
                <a:gd name="connsiteY194" fmla="*/ 1109125 h 1175604"/>
                <a:gd name="connsiteX195" fmla="*/ 832841 w 1159698"/>
                <a:gd name="connsiteY195" fmla="*/ 1090658 h 1175604"/>
                <a:gd name="connsiteX196" fmla="*/ 825454 w 1159698"/>
                <a:gd name="connsiteY196" fmla="*/ 1081425 h 1175604"/>
                <a:gd name="connsiteX197" fmla="*/ 808834 w 1159698"/>
                <a:gd name="connsiteY197" fmla="*/ 1057418 h 1175604"/>
                <a:gd name="connsiteX198" fmla="*/ 803294 w 1159698"/>
                <a:gd name="connsiteY198" fmla="*/ 1048185 h 1175604"/>
                <a:gd name="connsiteX199" fmla="*/ 797754 w 1159698"/>
                <a:gd name="connsiteY199" fmla="*/ 1033412 h 1175604"/>
                <a:gd name="connsiteX200" fmla="*/ 797754 w 1159698"/>
                <a:gd name="connsiteY200" fmla="*/ 1009405 h 1175604"/>
                <a:gd name="connsiteX201" fmla="*/ 797754 w 1159698"/>
                <a:gd name="connsiteY201" fmla="*/ 990939 h 1175604"/>
                <a:gd name="connsiteX202" fmla="*/ 792214 w 1159698"/>
                <a:gd name="connsiteY202" fmla="*/ 972472 h 1175604"/>
                <a:gd name="connsiteX203" fmla="*/ 786674 w 1159698"/>
                <a:gd name="connsiteY203" fmla="*/ 957699 h 1175604"/>
                <a:gd name="connsiteX204" fmla="*/ 779288 w 1159698"/>
                <a:gd name="connsiteY204" fmla="*/ 946619 h 1175604"/>
                <a:gd name="connsiteX205" fmla="*/ 766361 w 1159698"/>
                <a:gd name="connsiteY205" fmla="*/ 937386 h 1175604"/>
                <a:gd name="connsiteX206" fmla="*/ 753435 w 1159698"/>
                <a:gd name="connsiteY206" fmla="*/ 929999 h 1175604"/>
                <a:gd name="connsiteX207" fmla="*/ 736815 w 1159698"/>
                <a:gd name="connsiteY207" fmla="*/ 922612 h 1175604"/>
                <a:gd name="connsiteX208" fmla="*/ 720195 w 1159698"/>
                <a:gd name="connsiteY208" fmla="*/ 920766 h 1175604"/>
                <a:gd name="connsiteX209" fmla="*/ 703575 w 1159698"/>
                <a:gd name="connsiteY209" fmla="*/ 922612 h 1175604"/>
                <a:gd name="connsiteX210" fmla="*/ 686955 w 1159698"/>
                <a:gd name="connsiteY210" fmla="*/ 928152 h 1175604"/>
                <a:gd name="connsiteX211" fmla="*/ 672182 w 1159698"/>
                <a:gd name="connsiteY211" fmla="*/ 935539 h 1175604"/>
                <a:gd name="connsiteX212" fmla="*/ 661102 w 1159698"/>
                <a:gd name="connsiteY212" fmla="*/ 939232 h 1175604"/>
                <a:gd name="connsiteX213" fmla="*/ 653715 w 1159698"/>
                <a:gd name="connsiteY213" fmla="*/ 941079 h 1175604"/>
                <a:gd name="connsiteX214" fmla="*/ 646329 w 1159698"/>
                <a:gd name="connsiteY214" fmla="*/ 941079 h 1175604"/>
                <a:gd name="connsiteX215" fmla="*/ 640789 w 1159698"/>
                <a:gd name="connsiteY215" fmla="*/ 935539 h 1175604"/>
                <a:gd name="connsiteX216" fmla="*/ 635249 w 1159698"/>
                <a:gd name="connsiteY216" fmla="*/ 924459 h 1175604"/>
                <a:gd name="connsiteX217" fmla="*/ 629709 w 1159698"/>
                <a:gd name="connsiteY217" fmla="*/ 915226 h 1175604"/>
                <a:gd name="connsiteX218" fmla="*/ 626016 w 1159698"/>
                <a:gd name="connsiteY218" fmla="*/ 902299 h 1175604"/>
                <a:gd name="connsiteX219" fmla="*/ 616782 w 1159698"/>
                <a:gd name="connsiteY219" fmla="*/ 887526 h 1175604"/>
                <a:gd name="connsiteX220" fmla="*/ 607549 w 1159698"/>
                <a:gd name="connsiteY220" fmla="*/ 878293 h 1175604"/>
                <a:gd name="connsiteX221" fmla="*/ 594622 w 1159698"/>
                <a:gd name="connsiteY221" fmla="*/ 870906 h 1175604"/>
                <a:gd name="connsiteX222" fmla="*/ 581696 w 1159698"/>
                <a:gd name="connsiteY222" fmla="*/ 867213 h 1175604"/>
                <a:gd name="connsiteX223" fmla="*/ 566923 w 1159698"/>
                <a:gd name="connsiteY223" fmla="*/ 863519 h 1175604"/>
                <a:gd name="connsiteX224" fmla="*/ 552149 w 1159698"/>
                <a:gd name="connsiteY224" fmla="*/ 863519 h 1175604"/>
                <a:gd name="connsiteX225" fmla="*/ 535529 w 1159698"/>
                <a:gd name="connsiteY225" fmla="*/ 863519 h 1175604"/>
                <a:gd name="connsiteX226" fmla="*/ 518910 w 1159698"/>
                <a:gd name="connsiteY226" fmla="*/ 869059 h 1175604"/>
                <a:gd name="connsiteX227" fmla="*/ 500443 w 1159698"/>
                <a:gd name="connsiteY227" fmla="*/ 872753 h 1175604"/>
                <a:gd name="connsiteX228" fmla="*/ 489363 w 1159698"/>
                <a:gd name="connsiteY228" fmla="*/ 878293 h 1175604"/>
                <a:gd name="connsiteX229" fmla="*/ 463510 w 1159698"/>
                <a:gd name="connsiteY229" fmla="*/ 885679 h 1175604"/>
                <a:gd name="connsiteX230" fmla="*/ 450583 w 1159698"/>
                <a:gd name="connsiteY230" fmla="*/ 889372 h 1175604"/>
                <a:gd name="connsiteX231" fmla="*/ 441350 w 1159698"/>
                <a:gd name="connsiteY231" fmla="*/ 889372 h 1175604"/>
                <a:gd name="connsiteX232" fmla="*/ 432117 w 1159698"/>
                <a:gd name="connsiteY232" fmla="*/ 887526 h 1175604"/>
                <a:gd name="connsiteX233" fmla="*/ 422884 w 1159698"/>
                <a:gd name="connsiteY233" fmla="*/ 885679 h 1175604"/>
                <a:gd name="connsiteX234" fmla="*/ 415497 w 1159698"/>
                <a:gd name="connsiteY234" fmla="*/ 878293 h 1175604"/>
                <a:gd name="connsiteX235" fmla="*/ 408110 w 1159698"/>
                <a:gd name="connsiteY235" fmla="*/ 869059 h 1175604"/>
                <a:gd name="connsiteX236" fmla="*/ 402570 w 1159698"/>
                <a:gd name="connsiteY236" fmla="*/ 854286 h 1175604"/>
                <a:gd name="connsiteX237" fmla="*/ 395184 w 1159698"/>
                <a:gd name="connsiteY237" fmla="*/ 837666 h 1175604"/>
                <a:gd name="connsiteX238" fmla="*/ 389644 w 1159698"/>
                <a:gd name="connsiteY238" fmla="*/ 819200 h 1175604"/>
                <a:gd name="connsiteX239" fmla="*/ 380411 w 1159698"/>
                <a:gd name="connsiteY239" fmla="*/ 800733 h 1175604"/>
                <a:gd name="connsiteX240" fmla="*/ 376717 w 1159698"/>
                <a:gd name="connsiteY240" fmla="*/ 793346 h 1175604"/>
                <a:gd name="connsiteX241" fmla="*/ 369331 w 1159698"/>
                <a:gd name="connsiteY241" fmla="*/ 785960 h 1175604"/>
                <a:gd name="connsiteX242" fmla="*/ 361944 w 1159698"/>
                <a:gd name="connsiteY242" fmla="*/ 778573 h 1175604"/>
                <a:gd name="connsiteX243" fmla="*/ 352711 w 1159698"/>
                <a:gd name="connsiteY243" fmla="*/ 774880 h 1175604"/>
                <a:gd name="connsiteX244" fmla="*/ 343478 w 1159698"/>
                <a:gd name="connsiteY244" fmla="*/ 773033 h 1175604"/>
                <a:gd name="connsiteX245" fmla="*/ 336091 w 1159698"/>
                <a:gd name="connsiteY245" fmla="*/ 773033 h 1175604"/>
                <a:gd name="connsiteX246" fmla="*/ 326858 w 1159698"/>
                <a:gd name="connsiteY246" fmla="*/ 776726 h 1175604"/>
                <a:gd name="connsiteX247" fmla="*/ 321318 w 1159698"/>
                <a:gd name="connsiteY247" fmla="*/ 778573 h 1175604"/>
                <a:gd name="connsiteX248" fmla="*/ 312084 w 1159698"/>
                <a:gd name="connsiteY248" fmla="*/ 791500 h 1175604"/>
                <a:gd name="connsiteX249" fmla="*/ 304698 w 1159698"/>
                <a:gd name="connsiteY249" fmla="*/ 804426 h 1175604"/>
                <a:gd name="connsiteX250" fmla="*/ 295465 w 1159698"/>
                <a:gd name="connsiteY250" fmla="*/ 819200 h 1175604"/>
                <a:gd name="connsiteX251" fmla="*/ 291771 w 1159698"/>
                <a:gd name="connsiteY251" fmla="*/ 824740 h 1175604"/>
                <a:gd name="connsiteX252" fmla="*/ 286231 w 1159698"/>
                <a:gd name="connsiteY252" fmla="*/ 824740 h 1175604"/>
                <a:gd name="connsiteX253" fmla="*/ 282538 w 1159698"/>
                <a:gd name="connsiteY253" fmla="*/ 824740 h 1175604"/>
                <a:gd name="connsiteX254" fmla="*/ 282538 w 1159698"/>
                <a:gd name="connsiteY254" fmla="*/ 817353 h 1175604"/>
                <a:gd name="connsiteX255" fmla="*/ 284385 w 1159698"/>
                <a:gd name="connsiteY255" fmla="*/ 808120 h 1175604"/>
                <a:gd name="connsiteX256" fmla="*/ 288078 w 1159698"/>
                <a:gd name="connsiteY256" fmla="*/ 789653 h 1175604"/>
                <a:gd name="connsiteX257" fmla="*/ 291771 w 1159698"/>
                <a:gd name="connsiteY257" fmla="*/ 784113 h 1175604"/>
                <a:gd name="connsiteX258" fmla="*/ 295465 w 1159698"/>
                <a:gd name="connsiteY258" fmla="*/ 765647 h 1175604"/>
                <a:gd name="connsiteX259" fmla="*/ 295465 w 1159698"/>
                <a:gd name="connsiteY259" fmla="*/ 747180 h 1175604"/>
                <a:gd name="connsiteX260" fmla="*/ 291771 w 1159698"/>
                <a:gd name="connsiteY260" fmla="*/ 730560 h 1175604"/>
                <a:gd name="connsiteX261" fmla="*/ 284385 w 1159698"/>
                <a:gd name="connsiteY261" fmla="*/ 710247 h 1175604"/>
                <a:gd name="connsiteX262" fmla="*/ 276998 w 1159698"/>
                <a:gd name="connsiteY262" fmla="*/ 688087 h 1175604"/>
                <a:gd name="connsiteX263" fmla="*/ 271458 w 1159698"/>
                <a:gd name="connsiteY263" fmla="*/ 662234 h 1175604"/>
                <a:gd name="connsiteX264" fmla="*/ 262225 w 1159698"/>
                <a:gd name="connsiteY264" fmla="*/ 625301 h 1175604"/>
                <a:gd name="connsiteX265" fmla="*/ 258532 w 1159698"/>
                <a:gd name="connsiteY265" fmla="*/ 606834 h 1175604"/>
                <a:gd name="connsiteX266" fmla="*/ 249298 w 1159698"/>
                <a:gd name="connsiteY266" fmla="*/ 590214 h 1175604"/>
                <a:gd name="connsiteX267" fmla="*/ 240065 w 1159698"/>
                <a:gd name="connsiteY267" fmla="*/ 579134 h 1175604"/>
                <a:gd name="connsiteX268" fmla="*/ 225292 w 1159698"/>
                <a:gd name="connsiteY268" fmla="*/ 569901 h 1175604"/>
                <a:gd name="connsiteX269" fmla="*/ 214212 w 1159698"/>
                <a:gd name="connsiteY269" fmla="*/ 562514 h 1175604"/>
                <a:gd name="connsiteX270" fmla="*/ 197592 w 1159698"/>
                <a:gd name="connsiteY270" fmla="*/ 555128 h 1175604"/>
                <a:gd name="connsiteX271" fmla="*/ 184665 w 1159698"/>
                <a:gd name="connsiteY271" fmla="*/ 547741 h 1175604"/>
                <a:gd name="connsiteX272" fmla="*/ 171739 w 1159698"/>
                <a:gd name="connsiteY272" fmla="*/ 542201 h 1175604"/>
                <a:gd name="connsiteX273" fmla="*/ 162506 w 1159698"/>
                <a:gd name="connsiteY273" fmla="*/ 534815 h 1175604"/>
                <a:gd name="connsiteX274" fmla="*/ 155119 w 1159698"/>
                <a:gd name="connsiteY274" fmla="*/ 521888 h 1175604"/>
                <a:gd name="connsiteX275" fmla="*/ 151426 w 1159698"/>
                <a:gd name="connsiteY275" fmla="*/ 510808 h 1175604"/>
                <a:gd name="connsiteX276" fmla="*/ 149579 w 1159698"/>
                <a:gd name="connsiteY276" fmla="*/ 499728 h 1175604"/>
                <a:gd name="connsiteX277" fmla="*/ 149579 w 1159698"/>
                <a:gd name="connsiteY277" fmla="*/ 486801 h 1175604"/>
                <a:gd name="connsiteX278" fmla="*/ 145886 w 1159698"/>
                <a:gd name="connsiteY278" fmla="*/ 475722 h 1175604"/>
                <a:gd name="connsiteX279" fmla="*/ 140346 w 1159698"/>
                <a:gd name="connsiteY279" fmla="*/ 466488 h 1175604"/>
                <a:gd name="connsiteX280" fmla="*/ 132959 w 1159698"/>
                <a:gd name="connsiteY280" fmla="*/ 457255 h 1175604"/>
                <a:gd name="connsiteX281" fmla="*/ 129266 w 1159698"/>
                <a:gd name="connsiteY281" fmla="*/ 453562 h 1175604"/>
                <a:gd name="connsiteX282" fmla="*/ 120033 w 1159698"/>
                <a:gd name="connsiteY282" fmla="*/ 451715 h 1175604"/>
                <a:gd name="connsiteX283" fmla="*/ 112646 w 1159698"/>
                <a:gd name="connsiteY283" fmla="*/ 451715 h 1175604"/>
                <a:gd name="connsiteX284" fmla="*/ 99719 w 1159698"/>
                <a:gd name="connsiteY284" fmla="*/ 453562 h 1175604"/>
                <a:gd name="connsiteX285" fmla="*/ 81253 w 1159698"/>
                <a:gd name="connsiteY285" fmla="*/ 460948 h 1175604"/>
                <a:gd name="connsiteX286" fmla="*/ 64633 w 1159698"/>
                <a:gd name="connsiteY286" fmla="*/ 466488 h 1175604"/>
                <a:gd name="connsiteX287" fmla="*/ 53553 w 1159698"/>
                <a:gd name="connsiteY287" fmla="*/ 468335 h 1175604"/>
                <a:gd name="connsiteX288" fmla="*/ 44320 w 1159698"/>
                <a:gd name="connsiteY288" fmla="*/ 466488 h 1175604"/>
                <a:gd name="connsiteX289" fmla="*/ 36933 w 1159698"/>
                <a:gd name="connsiteY289" fmla="*/ 459102 h 1175604"/>
                <a:gd name="connsiteX290" fmla="*/ 31393 w 1159698"/>
                <a:gd name="connsiteY290" fmla="*/ 448022 h 1175604"/>
                <a:gd name="connsiteX291" fmla="*/ 29547 w 1159698"/>
                <a:gd name="connsiteY291" fmla="*/ 433248 h 1175604"/>
                <a:gd name="connsiteX292" fmla="*/ 27700 w 1159698"/>
                <a:gd name="connsiteY292" fmla="*/ 418475 h 1175604"/>
                <a:gd name="connsiteX293" fmla="*/ 22160 w 1159698"/>
                <a:gd name="connsiteY293" fmla="*/ 405549 h 1175604"/>
                <a:gd name="connsiteX294" fmla="*/ 18467 w 1159698"/>
                <a:gd name="connsiteY294" fmla="*/ 398162 h 1175604"/>
                <a:gd name="connsiteX295" fmla="*/ 12927 w 1159698"/>
                <a:gd name="connsiteY295" fmla="*/ 392622 h 1175604"/>
                <a:gd name="connsiteX296" fmla="*/ 5540 w 1159698"/>
                <a:gd name="connsiteY296" fmla="*/ 385235 h 1175604"/>
                <a:gd name="connsiteX297" fmla="*/ 0 w 1159698"/>
                <a:gd name="connsiteY297" fmla="*/ 383389 h 1175604"/>
                <a:gd name="connsiteX298" fmla="*/ 25853 w 1159698"/>
                <a:gd name="connsiteY298" fmla="*/ 379695 h 1175604"/>
                <a:gd name="connsiteX299" fmla="*/ 40626 w 1159698"/>
                <a:gd name="connsiteY299" fmla="*/ 376002 h 1175604"/>
                <a:gd name="connsiteX300" fmla="*/ 60940 w 1159698"/>
                <a:gd name="connsiteY300" fmla="*/ 372309 h 1175604"/>
                <a:gd name="connsiteX301" fmla="*/ 77560 w 1159698"/>
                <a:gd name="connsiteY301" fmla="*/ 366769 h 1175604"/>
                <a:gd name="connsiteX302" fmla="*/ 90486 w 1159698"/>
                <a:gd name="connsiteY302" fmla="*/ 357536 h 1175604"/>
                <a:gd name="connsiteX303" fmla="*/ 97873 w 1159698"/>
                <a:gd name="connsiteY303" fmla="*/ 350149 h 1175604"/>
                <a:gd name="connsiteX304" fmla="*/ 105259 w 1159698"/>
                <a:gd name="connsiteY304" fmla="*/ 340916 h 1175604"/>
                <a:gd name="connsiteX305" fmla="*/ 114493 w 1159698"/>
                <a:gd name="connsiteY305" fmla="*/ 322449 h 1175604"/>
                <a:gd name="connsiteX306" fmla="*/ 123726 w 1159698"/>
                <a:gd name="connsiteY306" fmla="*/ 305829 h 1175604"/>
                <a:gd name="connsiteX307" fmla="*/ 136652 w 1159698"/>
                <a:gd name="connsiteY307" fmla="*/ 294749 h 1175604"/>
                <a:gd name="connsiteX308" fmla="*/ 145886 w 1159698"/>
                <a:gd name="connsiteY308" fmla="*/ 289209 h 1175604"/>
                <a:gd name="connsiteX309" fmla="*/ 155119 w 1159698"/>
                <a:gd name="connsiteY309" fmla="*/ 287363 h 1175604"/>
                <a:gd name="connsiteX310" fmla="*/ 164352 w 1159698"/>
                <a:gd name="connsiteY310" fmla="*/ 281823 h 1175604"/>
                <a:gd name="connsiteX311" fmla="*/ 177279 w 1159698"/>
                <a:gd name="connsiteY311" fmla="*/ 274436 h 1175604"/>
                <a:gd name="connsiteX312" fmla="*/ 188359 w 1159698"/>
                <a:gd name="connsiteY312" fmla="*/ 268896 h 1175604"/>
                <a:gd name="connsiteX313" fmla="*/ 193899 w 1159698"/>
                <a:gd name="connsiteY313" fmla="*/ 259663 h 1175604"/>
                <a:gd name="connsiteX314" fmla="*/ 199439 w 1159698"/>
                <a:gd name="connsiteY314" fmla="*/ 254123 h 1175604"/>
                <a:gd name="connsiteX315" fmla="*/ 208672 w 1159698"/>
                <a:gd name="connsiteY315" fmla="*/ 254123 h 1175604"/>
                <a:gd name="connsiteX316" fmla="*/ 216059 w 1159698"/>
                <a:gd name="connsiteY316" fmla="*/ 254123 h 1175604"/>
                <a:gd name="connsiteX317" fmla="*/ 227138 w 1159698"/>
                <a:gd name="connsiteY317" fmla="*/ 254123 h 1175604"/>
                <a:gd name="connsiteX318" fmla="*/ 240065 w 1159698"/>
                <a:gd name="connsiteY318" fmla="*/ 248583 h 1175604"/>
                <a:gd name="connsiteX319" fmla="*/ 256685 w 1159698"/>
                <a:gd name="connsiteY319" fmla="*/ 243043 h 1175604"/>
                <a:gd name="connsiteX320" fmla="*/ 271458 w 1159698"/>
                <a:gd name="connsiteY320" fmla="*/ 230116 h 1175604"/>
                <a:gd name="connsiteX321" fmla="*/ 286231 w 1159698"/>
                <a:gd name="connsiteY321" fmla="*/ 219036 h 1175604"/>
                <a:gd name="connsiteX322" fmla="*/ 299158 w 1159698"/>
                <a:gd name="connsiteY322" fmla="*/ 204263 h 1175604"/>
                <a:gd name="connsiteX323" fmla="*/ 308391 w 1159698"/>
                <a:gd name="connsiteY323" fmla="*/ 191337 h 1175604"/>
                <a:gd name="connsiteX324" fmla="*/ 312084 w 1159698"/>
                <a:gd name="connsiteY324" fmla="*/ 178410 h 1175604"/>
                <a:gd name="connsiteX325" fmla="*/ 319471 w 1159698"/>
                <a:gd name="connsiteY325" fmla="*/ 161790 h 1175604"/>
                <a:gd name="connsiteX326" fmla="*/ 325011 w 1159698"/>
                <a:gd name="connsiteY326" fmla="*/ 154403 h 1175604"/>
                <a:gd name="connsiteX327" fmla="*/ 330551 w 1159698"/>
                <a:gd name="connsiteY327" fmla="*/ 148863 h 1175604"/>
                <a:gd name="connsiteX328" fmla="*/ 347171 w 1159698"/>
                <a:gd name="connsiteY328" fmla="*/ 137783 h 1175604"/>
                <a:gd name="connsiteX329" fmla="*/ 356404 w 1159698"/>
                <a:gd name="connsiteY329" fmla="*/ 132244 h 1175604"/>
                <a:gd name="connsiteX330" fmla="*/ 363791 w 1159698"/>
                <a:gd name="connsiteY330" fmla="*/ 124857 h 1175604"/>
                <a:gd name="connsiteX331" fmla="*/ 373024 w 1159698"/>
                <a:gd name="connsiteY331" fmla="*/ 111930 h 1175604"/>
                <a:gd name="connsiteX332" fmla="*/ 380411 w 1159698"/>
                <a:gd name="connsiteY332" fmla="*/ 100850 h 1175604"/>
                <a:gd name="connsiteX333" fmla="*/ 393337 w 1159698"/>
                <a:gd name="connsiteY333" fmla="*/ 76844 h 1175604"/>
                <a:gd name="connsiteX334" fmla="*/ 404417 w 1159698"/>
                <a:gd name="connsiteY334" fmla="*/ 56531 h 1175604"/>
                <a:gd name="connsiteX335" fmla="*/ 408110 w 1159698"/>
                <a:gd name="connsiteY335" fmla="*/ 43604 h 1175604"/>
                <a:gd name="connsiteX336" fmla="*/ 411804 w 1159698"/>
                <a:gd name="connsiteY336" fmla="*/ 32524 h 1175604"/>
                <a:gd name="connsiteX337" fmla="*/ 413650 w 1159698"/>
                <a:gd name="connsiteY337" fmla="*/ 17751 h 1175604"/>
                <a:gd name="connsiteX338" fmla="*/ 416825 w 1159698"/>
                <a:gd name="connsiteY338" fmla="*/ 24684 h 1175604"/>
                <a:gd name="connsiteX339" fmla="*/ 409924 w 1159698"/>
                <a:gd name="connsiteY339" fmla="*/ 5917 h 1175604"/>
                <a:gd name="connsiteX0" fmla="*/ 416274 w 1159698"/>
                <a:gd name="connsiteY0" fmla="*/ 15442 h 1175604"/>
                <a:gd name="connsiteX1" fmla="*/ 459985 w 1159698"/>
                <a:gd name="connsiteY1" fmla="*/ 9525 h 1175604"/>
                <a:gd name="connsiteX2" fmla="*/ 491735 w 1159698"/>
                <a:gd name="connsiteY2" fmla="*/ 0 h 1175604"/>
                <a:gd name="connsiteX3" fmla="*/ 520310 w 1159698"/>
                <a:gd name="connsiteY3" fmla="*/ 19050 h 1175604"/>
                <a:gd name="connsiteX4" fmla="*/ 536185 w 1159698"/>
                <a:gd name="connsiteY4" fmla="*/ 41275 h 1175604"/>
                <a:gd name="connsiteX5" fmla="*/ 523485 w 1159698"/>
                <a:gd name="connsiteY5" fmla="*/ 66675 h 1175604"/>
                <a:gd name="connsiteX6" fmla="*/ 537672 w 1159698"/>
                <a:gd name="connsiteY6" fmla="*/ 79444 h 1175604"/>
                <a:gd name="connsiteX7" fmla="*/ 524450 w 1159698"/>
                <a:gd name="connsiteY7" fmla="*/ 95310 h 1175604"/>
                <a:gd name="connsiteX8" fmla="*/ 509676 w 1159698"/>
                <a:gd name="connsiteY8" fmla="*/ 119317 h 1175604"/>
                <a:gd name="connsiteX9" fmla="*/ 500443 w 1159698"/>
                <a:gd name="connsiteY9" fmla="*/ 134090 h 1175604"/>
                <a:gd name="connsiteX10" fmla="*/ 493056 w 1159698"/>
                <a:gd name="connsiteY10" fmla="*/ 150710 h 1175604"/>
                <a:gd name="connsiteX11" fmla="*/ 489363 w 1159698"/>
                <a:gd name="connsiteY11" fmla="*/ 169177 h 1175604"/>
                <a:gd name="connsiteX12" fmla="*/ 487516 w 1159698"/>
                <a:gd name="connsiteY12" fmla="*/ 187643 h 1175604"/>
                <a:gd name="connsiteX13" fmla="*/ 489363 w 1159698"/>
                <a:gd name="connsiteY13" fmla="*/ 202416 h 1175604"/>
                <a:gd name="connsiteX14" fmla="*/ 491210 w 1159698"/>
                <a:gd name="connsiteY14" fmla="*/ 217190 h 1175604"/>
                <a:gd name="connsiteX15" fmla="*/ 493056 w 1159698"/>
                <a:gd name="connsiteY15" fmla="*/ 230116 h 1175604"/>
                <a:gd name="connsiteX16" fmla="*/ 496750 w 1159698"/>
                <a:gd name="connsiteY16" fmla="*/ 244890 h 1175604"/>
                <a:gd name="connsiteX17" fmla="*/ 496750 w 1159698"/>
                <a:gd name="connsiteY17" fmla="*/ 248583 h 1175604"/>
                <a:gd name="connsiteX18" fmla="*/ 496750 w 1159698"/>
                <a:gd name="connsiteY18" fmla="*/ 261509 h 1175604"/>
                <a:gd name="connsiteX19" fmla="*/ 496750 w 1159698"/>
                <a:gd name="connsiteY19" fmla="*/ 272589 h 1175604"/>
                <a:gd name="connsiteX20" fmla="*/ 498596 w 1159698"/>
                <a:gd name="connsiteY20" fmla="*/ 285516 h 1175604"/>
                <a:gd name="connsiteX21" fmla="*/ 505983 w 1159698"/>
                <a:gd name="connsiteY21" fmla="*/ 296596 h 1175604"/>
                <a:gd name="connsiteX22" fmla="*/ 517063 w 1159698"/>
                <a:gd name="connsiteY22" fmla="*/ 313216 h 1175604"/>
                <a:gd name="connsiteX23" fmla="*/ 526296 w 1159698"/>
                <a:gd name="connsiteY23" fmla="*/ 322449 h 1175604"/>
                <a:gd name="connsiteX24" fmla="*/ 533683 w 1159698"/>
                <a:gd name="connsiteY24" fmla="*/ 333529 h 1175604"/>
                <a:gd name="connsiteX25" fmla="*/ 544763 w 1159698"/>
                <a:gd name="connsiteY25" fmla="*/ 359382 h 1175604"/>
                <a:gd name="connsiteX26" fmla="*/ 552149 w 1159698"/>
                <a:gd name="connsiteY26" fmla="*/ 372309 h 1175604"/>
                <a:gd name="connsiteX27" fmla="*/ 555843 w 1159698"/>
                <a:gd name="connsiteY27" fmla="*/ 385235 h 1175604"/>
                <a:gd name="connsiteX28" fmla="*/ 555843 w 1159698"/>
                <a:gd name="connsiteY28" fmla="*/ 398162 h 1175604"/>
                <a:gd name="connsiteX29" fmla="*/ 552149 w 1159698"/>
                <a:gd name="connsiteY29" fmla="*/ 407395 h 1175604"/>
                <a:gd name="connsiteX30" fmla="*/ 552149 w 1159698"/>
                <a:gd name="connsiteY30" fmla="*/ 427708 h 1175604"/>
                <a:gd name="connsiteX31" fmla="*/ 552149 w 1159698"/>
                <a:gd name="connsiteY31" fmla="*/ 440635 h 1175604"/>
                <a:gd name="connsiteX32" fmla="*/ 557689 w 1159698"/>
                <a:gd name="connsiteY32" fmla="*/ 451715 h 1175604"/>
                <a:gd name="connsiteX33" fmla="*/ 565076 w 1159698"/>
                <a:gd name="connsiteY33" fmla="*/ 466488 h 1175604"/>
                <a:gd name="connsiteX34" fmla="*/ 572463 w 1159698"/>
                <a:gd name="connsiteY34" fmla="*/ 475722 h 1175604"/>
                <a:gd name="connsiteX35" fmla="*/ 574309 w 1159698"/>
                <a:gd name="connsiteY35" fmla="*/ 484955 h 1175604"/>
                <a:gd name="connsiteX36" fmla="*/ 574309 w 1159698"/>
                <a:gd name="connsiteY36" fmla="*/ 496035 h 1175604"/>
                <a:gd name="connsiteX37" fmla="*/ 572463 w 1159698"/>
                <a:gd name="connsiteY37" fmla="*/ 508961 h 1175604"/>
                <a:gd name="connsiteX38" fmla="*/ 568769 w 1159698"/>
                <a:gd name="connsiteY38" fmla="*/ 518195 h 1175604"/>
                <a:gd name="connsiteX39" fmla="*/ 568769 w 1159698"/>
                <a:gd name="connsiteY39" fmla="*/ 521888 h 1175604"/>
                <a:gd name="connsiteX40" fmla="*/ 565076 w 1159698"/>
                <a:gd name="connsiteY40" fmla="*/ 542201 h 1175604"/>
                <a:gd name="connsiteX41" fmla="*/ 565076 w 1159698"/>
                <a:gd name="connsiteY41" fmla="*/ 556974 h 1175604"/>
                <a:gd name="connsiteX42" fmla="*/ 566923 w 1159698"/>
                <a:gd name="connsiteY42" fmla="*/ 571748 h 1175604"/>
                <a:gd name="connsiteX43" fmla="*/ 568769 w 1159698"/>
                <a:gd name="connsiteY43" fmla="*/ 579134 h 1175604"/>
                <a:gd name="connsiteX44" fmla="*/ 574309 w 1159698"/>
                <a:gd name="connsiteY44" fmla="*/ 586521 h 1175604"/>
                <a:gd name="connsiteX45" fmla="*/ 581696 w 1159698"/>
                <a:gd name="connsiteY45" fmla="*/ 590214 h 1175604"/>
                <a:gd name="connsiteX46" fmla="*/ 585389 w 1159698"/>
                <a:gd name="connsiteY46" fmla="*/ 593908 h 1175604"/>
                <a:gd name="connsiteX47" fmla="*/ 594622 w 1159698"/>
                <a:gd name="connsiteY47" fmla="*/ 593908 h 1175604"/>
                <a:gd name="connsiteX48" fmla="*/ 602009 w 1159698"/>
                <a:gd name="connsiteY48" fmla="*/ 593908 h 1175604"/>
                <a:gd name="connsiteX49" fmla="*/ 607549 w 1159698"/>
                <a:gd name="connsiteY49" fmla="*/ 590214 h 1175604"/>
                <a:gd name="connsiteX50" fmla="*/ 618629 w 1159698"/>
                <a:gd name="connsiteY50" fmla="*/ 580981 h 1175604"/>
                <a:gd name="connsiteX51" fmla="*/ 626016 w 1159698"/>
                <a:gd name="connsiteY51" fmla="*/ 577288 h 1175604"/>
                <a:gd name="connsiteX52" fmla="*/ 635249 w 1159698"/>
                <a:gd name="connsiteY52" fmla="*/ 573594 h 1175604"/>
                <a:gd name="connsiteX53" fmla="*/ 642635 w 1159698"/>
                <a:gd name="connsiteY53" fmla="*/ 577288 h 1175604"/>
                <a:gd name="connsiteX54" fmla="*/ 650022 w 1159698"/>
                <a:gd name="connsiteY54" fmla="*/ 579134 h 1175604"/>
                <a:gd name="connsiteX55" fmla="*/ 655562 w 1159698"/>
                <a:gd name="connsiteY55" fmla="*/ 584674 h 1175604"/>
                <a:gd name="connsiteX56" fmla="*/ 661102 w 1159698"/>
                <a:gd name="connsiteY56" fmla="*/ 588368 h 1175604"/>
                <a:gd name="connsiteX57" fmla="*/ 662949 w 1159698"/>
                <a:gd name="connsiteY57" fmla="*/ 597601 h 1175604"/>
                <a:gd name="connsiteX58" fmla="*/ 661102 w 1159698"/>
                <a:gd name="connsiteY58" fmla="*/ 610527 h 1175604"/>
                <a:gd name="connsiteX59" fmla="*/ 655562 w 1159698"/>
                <a:gd name="connsiteY59" fmla="*/ 619761 h 1175604"/>
                <a:gd name="connsiteX60" fmla="*/ 650022 w 1159698"/>
                <a:gd name="connsiteY60" fmla="*/ 628994 h 1175604"/>
                <a:gd name="connsiteX61" fmla="*/ 640789 w 1159698"/>
                <a:gd name="connsiteY61" fmla="*/ 630841 h 1175604"/>
                <a:gd name="connsiteX62" fmla="*/ 635249 w 1159698"/>
                <a:gd name="connsiteY62" fmla="*/ 636381 h 1175604"/>
                <a:gd name="connsiteX63" fmla="*/ 627862 w 1159698"/>
                <a:gd name="connsiteY63" fmla="*/ 638227 h 1175604"/>
                <a:gd name="connsiteX64" fmla="*/ 620476 w 1159698"/>
                <a:gd name="connsiteY64" fmla="*/ 645614 h 1175604"/>
                <a:gd name="connsiteX65" fmla="*/ 618629 w 1159698"/>
                <a:gd name="connsiteY65" fmla="*/ 654847 h 1175604"/>
                <a:gd name="connsiteX66" fmla="*/ 618629 w 1159698"/>
                <a:gd name="connsiteY66" fmla="*/ 664080 h 1175604"/>
                <a:gd name="connsiteX67" fmla="*/ 624169 w 1159698"/>
                <a:gd name="connsiteY67" fmla="*/ 671467 h 1175604"/>
                <a:gd name="connsiteX68" fmla="*/ 629709 w 1159698"/>
                <a:gd name="connsiteY68" fmla="*/ 678854 h 1175604"/>
                <a:gd name="connsiteX69" fmla="*/ 637095 w 1159698"/>
                <a:gd name="connsiteY69" fmla="*/ 680700 h 1175604"/>
                <a:gd name="connsiteX70" fmla="*/ 644482 w 1159698"/>
                <a:gd name="connsiteY70" fmla="*/ 688087 h 1175604"/>
                <a:gd name="connsiteX71" fmla="*/ 646329 w 1159698"/>
                <a:gd name="connsiteY71" fmla="*/ 691780 h 1175604"/>
                <a:gd name="connsiteX72" fmla="*/ 646329 w 1159698"/>
                <a:gd name="connsiteY72" fmla="*/ 693627 h 1175604"/>
                <a:gd name="connsiteX73" fmla="*/ 640789 w 1159698"/>
                <a:gd name="connsiteY73" fmla="*/ 706554 h 1175604"/>
                <a:gd name="connsiteX74" fmla="*/ 635249 w 1159698"/>
                <a:gd name="connsiteY74" fmla="*/ 713940 h 1175604"/>
                <a:gd name="connsiteX75" fmla="*/ 633402 w 1159698"/>
                <a:gd name="connsiteY75" fmla="*/ 715787 h 1175604"/>
                <a:gd name="connsiteX76" fmla="*/ 627862 w 1159698"/>
                <a:gd name="connsiteY76" fmla="*/ 723173 h 1175604"/>
                <a:gd name="connsiteX77" fmla="*/ 624169 w 1159698"/>
                <a:gd name="connsiteY77" fmla="*/ 732407 h 1175604"/>
                <a:gd name="connsiteX78" fmla="*/ 620476 w 1159698"/>
                <a:gd name="connsiteY78" fmla="*/ 741640 h 1175604"/>
                <a:gd name="connsiteX79" fmla="*/ 620476 w 1159698"/>
                <a:gd name="connsiteY79" fmla="*/ 752720 h 1175604"/>
                <a:gd name="connsiteX80" fmla="*/ 626016 w 1159698"/>
                <a:gd name="connsiteY80" fmla="*/ 765647 h 1175604"/>
                <a:gd name="connsiteX81" fmla="*/ 629709 w 1159698"/>
                <a:gd name="connsiteY81" fmla="*/ 767493 h 1175604"/>
                <a:gd name="connsiteX82" fmla="*/ 635249 w 1159698"/>
                <a:gd name="connsiteY82" fmla="*/ 769340 h 1175604"/>
                <a:gd name="connsiteX83" fmla="*/ 637095 w 1159698"/>
                <a:gd name="connsiteY83" fmla="*/ 773033 h 1175604"/>
                <a:gd name="connsiteX84" fmla="*/ 646329 w 1159698"/>
                <a:gd name="connsiteY84" fmla="*/ 785960 h 1175604"/>
                <a:gd name="connsiteX85" fmla="*/ 653715 w 1159698"/>
                <a:gd name="connsiteY85" fmla="*/ 795193 h 1175604"/>
                <a:gd name="connsiteX86" fmla="*/ 661102 w 1159698"/>
                <a:gd name="connsiteY86" fmla="*/ 804426 h 1175604"/>
                <a:gd name="connsiteX87" fmla="*/ 668489 w 1159698"/>
                <a:gd name="connsiteY87" fmla="*/ 811813 h 1175604"/>
                <a:gd name="connsiteX88" fmla="*/ 677722 w 1159698"/>
                <a:gd name="connsiteY88" fmla="*/ 817353 h 1175604"/>
                <a:gd name="connsiteX89" fmla="*/ 685108 w 1159698"/>
                <a:gd name="connsiteY89" fmla="*/ 817353 h 1175604"/>
                <a:gd name="connsiteX90" fmla="*/ 692495 w 1159698"/>
                <a:gd name="connsiteY90" fmla="*/ 819200 h 1175604"/>
                <a:gd name="connsiteX91" fmla="*/ 707268 w 1159698"/>
                <a:gd name="connsiteY91" fmla="*/ 815506 h 1175604"/>
                <a:gd name="connsiteX92" fmla="*/ 720195 w 1159698"/>
                <a:gd name="connsiteY92" fmla="*/ 808120 h 1175604"/>
                <a:gd name="connsiteX93" fmla="*/ 736815 w 1159698"/>
                <a:gd name="connsiteY93" fmla="*/ 802580 h 1175604"/>
                <a:gd name="connsiteX94" fmla="*/ 744201 w 1159698"/>
                <a:gd name="connsiteY94" fmla="*/ 800733 h 1175604"/>
                <a:gd name="connsiteX95" fmla="*/ 753435 w 1159698"/>
                <a:gd name="connsiteY95" fmla="*/ 800733 h 1175604"/>
                <a:gd name="connsiteX96" fmla="*/ 757128 w 1159698"/>
                <a:gd name="connsiteY96" fmla="*/ 804426 h 1175604"/>
                <a:gd name="connsiteX97" fmla="*/ 762668 w 1159698"/>
                <a:gd name="connsiteY97" fmla="*/ 808120 h 1175604"/>
                <a:gd name="connsiteX98" fmla="*/ 771901 w 1159698"/>
                <a:gd name="connsiteY98" fmla="*/ 821046 h 1175604"/>
                <a:gd name="connsiteX99" fmla="*/ 779288 w 1159698"/>
                <a:gd name="connsiteY99" fmla="*/ 830279 h 1175604"/>
                <a:gd name="connsiteX100" fmla="*/ 788521 w 1159698"/>
                <a:gd name="connsiteY100" fmla="*/ 837666 h 1175604"/>
                <a:gd name="connsiteX101" fmla="*/ 803294 w 1159698"/>
                <a:gd name="connsiteY101" fmla="*/ 846899 h 1175604"/>
                <a:gd name="connsiteX102" fmla="*/ 816221 w 1159698"/>
                <a:gd name="connsiteY102" fmla="*/ 852439 h 1175604"/>
                <a:gd name="connsiteX103" fmla="*/ 830994 w 1159698"/>
                <a:gd name="connsiteY103" fmla="*/ 856133 h 1175604"/>
                <a:gd name="connsiteX104" fmla="*/ 843921 w 1159698"/>
                <a:gd name="connsiteY104" fmla="*/ 854286 h 1175604"/>
                <a:gd name="connsiteX105" fmla="*/ 855000 w 1159698"/>
                <a:gd name="connsiteY105" fmla="*/ 852439 h 1175604"/>
                <a:gd name="connsiteX106" fmla="*/ 860540 w 1159698"/>
                <a:gd name="connsiteY106" fmla="*/ 850593 h 1175604"/>
                <a:gd name="connsiteX107" fmla="*/ 873467 w 1159698"/>
                <a:gd name="connsiteY107" fmla="*/ 837666 h 1175604"/>
                <a:gd name="connsiteX108" fmla="*/ 882700 w 1159698"/>
                <a:gd name="connsiteY108" fmla="*/ 826586 h 1175604"/>
                <a:gd name="connsiteX109" fmla="*/ 891934 w 1159698"/>
                <a:gd name="connsiteY109" fmla="*/ 815506 h 1175604"/>
                <a:gd name="connsiteX110" fmla="*/ 903013 w 1159698"/>
                <a:gd name="connsiteY110" fmla="*/ 793346 h 1175604"/>
                <a:gd name="connsiteX111" fmla="*/ 908553 w 1159698"/>
                <a:gd name="connsiteY111" fmla="*/ 789653 h 1175604"/>
                <a:gd name="connsiteX112" fmla="*/ 915940 w 1159698"/>
                <a:gd name="connsiteY112" fmla="*/ 784113 h 1175604"/>
                <a:gd name="connsiteX113" fmla="*/ 925173 w 1159698"/>
                <a:gd name="connsiteY113" fmla="*/ 782266 h 1175604"/>
                <a:gd name="connsiteX114" fmla="*/ 934407 w 1159698"/>
                <a:gd name="connsiteY114" fmla="*/ 782266 h 1175604"/>
                <a:gd name="connsiteX115" fmla="*/ 943640 w 1159698"/>
                <a:gd name="connsiteY115" fmla="*/ 784113 h 1175604"/>
                <a:gd name="connsiteX116" fmla="*/ 962106 w 1159698"/>
                <a:gd name="connsiteY116" fmla="*/ 785960 h 1175604"/>
                <a:gd name="connsiteX117" fmla="*/ 971340 w 1159698"/>
                <a:gd name="connsiteY117" fmla="*/ 784113 h 1175604"/>
                <a:gd name="connsiteX118" fmla="*/ 984266 w 1159698"/>
                <a:gd name="connsiteY118" fmla="*/ 782266 h 1175604"/>
                <a:gd name="connsiteX119" fmla="*/ 993499 w 1159698"/>
                <a:gd name="connsiteY119" fmla="*/ 778573 h 1175604"/>
                <a:gd name="connsiteX120" fmla="*/ 1000886 w 1159698"/>
                <a:gd name="connsiteY120" fmla="*/ 778573 h 1175604"/>
                <a:gd name="connsiteX121" fmla="*/ 1008273 w 1159698"/>
                <a:gd name="connsiteY121" fmla="*/ 782266 h 1175604"/>
                <a:gd name="connsiteX122" fmla="*/ 1017506 w 1159698"/>
                <a:gd name="connsiteY122" fmla="*/ 785960 h 1175604"/>
                <a:gd name="connsiteX123" fmla="*/ 1028586 w 1159698"/>
                <a:gd name="connsiteY123" fmla="*/ 791500 h 1175604"/>
                <a:gd name="connsiteX124" fmla="*/ 1037819 w 1159698"/>
                <a:gd name="connsiteY124" fmla="*/ 795193 h 1175604"/>
                <a:gd name="connsiteX125" fmla="*/ 1052592 w 1159698"/>
                <a:gd name="connsiteY125" fmla="*/ 800733 h 1175604"/>
                <a:gd name="connsiteX126" fmla="*/ 1063672 w 1159698"/>
                <a:gd name="connsiteY126" fmla="*/ 808120 h 1175604"/>
                <a:gd name="connsiteX127" fmla="*/ 1069212 w 1159698"/>
                <a:gd name="connsiteY127" fmla="*/ 817353 h 1175604"/>
                <a:gd name="connsiteX128" fmla="*/ 1071059 w 1159698"/>
                <a:gd name="connsiteY128" fmla="*/ 826586 h 1175604"/>
                <a:gd name="connsiteX129" fmla="*/ 1069212 w 1159698"/>
                <a:gd name="connsiteY129" fmla="*/ 833973 h 1175604"/>
                <a:gd name="connsiteX130" fmla="*/ 1065519 w 1159698"/>
                <a:gd name="connsiteY130" fmla="*/ 837666 h 1175604"/>
                <a:gd name="connsiteX131" fmla="*/ 1063672 w 1159698"/>
                <a:gd name="connsiteY131" fmla="*/ 841359 h 1175604"/>
                <a:gd name="connsiteX132" fmla="*/ 1056286 w 1159698"/>
                <a:gd name="connsiteY132" fmla="*/ 843206 h 1175604"/>
                <a:gd name="connsiteX133" fmla="*/ 1052592 w 1159698"/>
                <a:gd name="connsiteY133" fmla="*/ 845053 h 1175604"/>
                <a:gd name="connsiteX134" fmla="*/ 1045206 w 1159698"/>
                <a:gd name="connsiteY134" fmla="*/ 846899 h 1175604"/>
                <a:gd name="connsiteX135" fmla="*/ 1037819 w 1159698"/>
                <a:gd name="connsiteY135" fmla="*/ 850593 h 1175604"/>
                <a:gd name="connsiteX136" fmla="*/ 1030432 w 1159698"/>
                <a:gd name="connsiteY136" fmla="*/ 856133 h 1175604"/>
                <a:gd name="connsiteX137" fmla="*/ 1023046 w 1159698"/>
                <a:gd name="connsiteY137" fmla="*/ 863519 h 1175604"/>
                <a:gd name="connsiteX138" fmla="*/ 1023046 w 1159698"/>
                <a:gd name="connsiteY138" fmla="*/ 870906 h 1175604"/>
                <a:gd name="connsiteX139" fmla="*/ 1023046 w 1159698"/>
                <a:gd name="connsiteY139" fmla="*/ 878293 h 1175604"/>
                <a:gd name="connsiteX140" fmla="*/ 1026739 w 1159698"/>
                <a:gd name="connsiteY140" fmla="*/ 887526 h 1175604"/>
                <a:gd name="connsiteX141" fmla="*/ 1034126 w 1159698"/>
                <a:gd name="connsiteY141" fmla="*/ 896759 h 1175604"/>
                <a:gd name="connsiteX142" fmla="*/ 1045206 w 1159698"/>
                <a:gd name="connsiteY142" fmla="*/ 902299 h 1175604"/>
                <a:gd name="connsiteX143" fmla="*/ 1047052 w 1159698"/>
                <a:gd name="connsiteY143" fmla="*/ 922612 h 1175604"/>
                <a:gd name="connsiteX144" fmla="*/ 1047052 w 1159698"/>
                <a:gd name="connsiteY144" fmla="*/ 929999 h 1175604"/>
                <a:gd name="connsiteX145" fmla="*/ 1047052 w 1159698"/>
                <a:gd name="connsiteY145" fmla="*/ 944772 h 1175604"/>
                <a:gd name="connsiteX146" fmla="*/ 1047052 w 1159698"/>
                <a:gd name="connsiteY146" fmla="*/ 965085 h 1175604"/>
                <a:gd name="connsiteX147" fmla="*/ 1048899 w 1159698"/>
                <a:gd name="connsiteY147" fmla="*/ 978012 h 1175604"/>
                <a:gd name="connsiteX148" fmla="*/ 1056286 w 1159698"/>
                <a:gd name="connsiteY148" fmla="*/ 987245 h 1175604"/>
                <a:gd name="connsiteX149" fmla="*/ 1061826 w 1159698"/>
                <a:gd name="connsiteY149" fmla="*/ 990939 h 1175604"/>
                <a:gd name="connsiteX150" fmla="*/ 1065519 w 1159698"/>
                <a:gd name="connsiteY150" fmla="*/ 992785 h 1175604"/>
                <a:gd name="connsiteX151" fmla="*/ 1076599 w 1159698"/>
                <a:gd name="connsiteY151" fmla="*/ 998325 h 1175604"/>
                <a:gd name="connsiteX152" fmla="*/ 1085832 w 1159698"/>
                <a:gd name="connsiteY152" fmla="*/ 1003865 h 1175604"/>
                <a:gd name="connsiteX153" fmla="*/ 1096912 w 1159698"/>
                <a:gd name="connsiteY153" fmla="*/ 1009405 h 1175604"/>
                <a:gd name="connsiteX154" fmla="*/ 1104299 w 1159698"/>
                <a:gd name="connsiteY154" fmla="*/ 1022332 h 1175604"/>
                <a:gd name="connsiteX155" fmla="*/ 1117225 w 1159698"/>
                <a:gd name="connsiteY155" fmla="*/ 1035258 h 1175604"/>
                <a:gd name="connsiteX156" fmla="*/ 1130152 w 1159698"/>
                <a:gd name="connsiteY156" fmla="*/ 1050032 h 1175604"/>
                <a:gd name="connsiteX157" fmla="*/ 1146772 w 1159698"/>
                <a:gd name="connsiteY157" fmla="*/ 1064805 h 1175604"/>
                <a:gd name="connsiteX158" fmla="*/ 1154158 w 1159698"/>
                <a:gd name="connsiteY158" fmla="*/ 1074038 h 1175604"/>
                <a:gd name="connsiteX159" fmla="*/ 1157852 w 1159698"/>
                <a:gd name="connsiteY159" fmla="*/ 1081425 h 1175604"/>
                <a:gd name="connsiteX160" fmla="*/ 1159698 w 1159698"/>
                <a:gd name="connsiteY160" fmla="*/ 1090658 h 1175604"/>
                <a:gd name="connsiteX161" fmla="*/ 1159698 w 1159698"/>
                <a:gd name="connsiteY161" fmla="*/ 1099891 h 1175604"/>
                <a:gd name="connsiteX162" fmla="*/ 1157852 w 1159698"/>
                <a:gd name="connsiteY162" fmla="*/ 1107278 h 1175604"/>
                <a:gd name="connsiteX163" fmla="*/ 1156005 w 1159698"/>
                <a:gd name="connsiteY163" fmla="*/ 1116511 h 1175604"/>
                <a:gd name="connsiteX164" fmla="*/ 1148618 w 1159698"/>
                <a:gd name="connsiteY164" fmla="*/ 1125744 h 1175604"/>
                <a:gd name="connsiteX165" fmla="*/ 1141232 w 1159698"/>
                <a:gd name="connsiteY165" fmla="*/ 1134978 h 1175604"/>
                <a:gd name="connsiteX166" fmla="*/ 1131998 w 1159698"/>
                <a:gd name="connsiteY166" fmla="*/ 1144211 h 1175604"/>
                <a:gd name="connsiteX167" fmla="*/ 1120918 w 1159698"/>
                <a:gd name="connsiteY167" fmla="*/ 1153444 h 1175604"/>
                <a:gd name="connsiteX168" fmla="*/ 1107992 w 1159698"/>
                <a:gd name="connsiteY168" fmla="*/ 1160831 h 1175604"/>
                <a:gd name="connsiteX169" fmla="*/ 1096912 w 1159698"/>
                <a:gd name="connsiteY169" fmla="*/ 1166371 h 1175604"/>
                <a:gd name="connsiteX170" fmla="*/ 1082139 w 1159698"/>
                <a:gd name="connsiteY170" fmla="*/ 1170064 h 1175604"/>
                <a:gd name="connsiteX171" fmla="*/ 1071059 w 1159698"/>
                <a:gd name="connsiteY171" fmla="*/ 1171911 h 1175604"/>
                <a:gd name="connsiteX172" fmla="*/ 1056286 w 1159698"/>
                <a:gd name="connsiteY172" fmla="*/ 1175604 h 1175604"/>
                <a:gd name="connsiteX173" fmla="*/ 1045206 w 1159698"/>
                <a:gd name="connsiteY173" fmla="*/ 1175604 h 1175604"/>
                <a:gd name="connsiteX174" fmla="*/ 1026739 w 1159698"/>
                <a:gd name="connsiteY174" fmla="*/ 1170064 h 1175604"/>
                <a:gd name="connsiteX175" fmla="*/ 1010119 w 1159698"/>
                <a:gd name="connsiteY175" fmla="*/ 1162678 h 1175604"/>
                <a:gd name="connsiteX176" fmla="*/ 995346 w 1159698"/>
                <a:gd name="connsiteY176" fmla="*/ 1151598 h 1175604"/>
                <a:gd name="connsiteX177" fmla="*/ 984266 w 1159698"/>
                <a:gd name="connsiteY177" fmla="*/ 1136824 h 1175604"/>
                <a:gd name="connsiteX178" fmla="*/ 978726 w 1159698"/>
                <a:gd name="connsiteY178" fmla="*/ 1127591 h 1175604"/>
                <a:gd name="connsiteX179" fmla="*/ 971340 w 1159698"/>
                <a:gd name="connsiteY179" fmla="*/ 1118358 h 1175604"/>
                <a:gd name="connsiteX180" fmla="*/ 965800 w 1159698"/>
                <a:gd name="connsiteY180" fmla="*/ 1109125 h 1175604"/>
                <a:gd name="connsiteX181" fmla="*/ 954720 w 1159698"/>
                <a:gd name="connsiteY181" fmla="*/ 1099891 h 1175604"/>
                <a:gd name="connsiteX182" fmla="*/ 949180 w 1159698"/>
                <a:gd name="connsiteY182" fmla="*/ 1098045 h 1175604"/>
                <a:gd name="connsiteX183" fmla="*/ 943640 w 1159698"/>
                <a:gd name="connsiteY183" fmla="*/ 1098045 h 1175604"/>
                <a:gd name="connsiteX184" fmla="*/ 932560 w 1159698"/>
                <a:gd name="connsiteY184" fmla="*/ 1098045 h 1175604"/>
                <a:gd name="connsiteX185" fmla="*/ 923327 w 1159698"/>
                <a:gd name="connsiteY185" fmla="*/ 1101738 h 1175604"/>
                <a:gd name="connsiteX186" fmla="*/ 912247 w 1159698"/>
                <a:gd name="connsiteY186" fmla="*/ 1109125 h 1175604"/>
                <a:gd name="connsiteX187" fmla="*/ 908553 w 1159698"/>
                <a:gd name="connsiteY187" fmla="*/ 1116511 h 1175604"/>
                <a:gd name="connsiteX188" fmla="*/ 901167 w 1159698"/>
                <a:gd name="connsiteY188" fmla="*/ 1120205 h 1175604"/>
                <a:gd name="connsiteX189" fmla="*/ 897474 w 1159698"/>
                <a:gd name="connsiteY189" fmla="*/ 1125744 h 1175604"/>
                <a:gd name="connsiteX190" fmla="*/ 886394 w 1159698"/>
                <a:gd name="connsiteY190" fmla="*/ 1129438 h 1175604"/>
                <a:gd name="connsiteX191" fmla="*/ 880854 w 1159698"/>
                <a:gd name="connsiteY191" fmla="*/ 1129438 h 1175604"/>
                <a:gd name="connsiteX192" fmla="*/ 873467 w 1159698"/>
                <a:gd name="connsiteY192" fmla="*/ 1127591 h 1175604"/>
                <a:gd name="connsiteX193" fmla="*/ 864234 w 1159698"/>
                <a:gd name="connsiteY193" fmla="*/ 1123898 h 1175604"/>
                <a:gd name="connsiteX194" fmla="*/ 849461 w 1159698"/>
                <a:gd name="connsiteY194" fmla="*/ 1109125 h 1175604"/>
                <a:gd name="connsiteX195" fmla="*/ 832841 w 1159698"/>
                <a:gd name="connsiteY195" fmla="*/ 1090658 h 1175604"/>
                <a:gd name="connsiteX196" fmla="*/ 825454 w 1159698"/>
                <a:gd name="connsiteY196" fmla="*/ 1081425 h 1175604"/>
                <a:gd name="connsiteX197" fmla="*/ 808834 w 1159698"/>
                <a:gd name="connsiteY197" fmla="*/ 1057418 h 1175604"/>
                <a:gd name="connsiteX198" fmla="*/ 803294 w 1159698"/>
                <a:gd name="connsiteY198" fmla="*/ 1048185 h 1175604"/>
                <a:gd name="connsiteX199" fmla="*/ 797754 w 1159698"/>
                <a:gd name="connsiteY199" fmla="*/ 1033412 h 1175604"/>
                <a:gd name="connsiteX200" fmla="*/ 797754 w 1159698"/>
                <a:gd name="connsiteY200" fmla="*/ 1009405 h 1175604"/>
                <a:gd name="connsiteX201" fmla="*/ 797754 w 1159698"/>
                <a:gd name="connsiteY201" fmla="*/ 990939 h 1175604"/>
                <a:gd name="connsiteX202" fmla="*/ 792214 w 1159698"/>
                <a:gd name="connsiteY202" fmla="*/ 972472 h 1175604"/>
                <a:gd name="connsiteX203" fmla="*/ 786674 w 1159698"/>
                <a:gd name="connsiteY203" fmla="*/ 957699 h 1175604"/>
                <a:gd name="connsiteX204" fmla="*/ 779288 w 1159698"/>
                <a:gd name="connsiteY204" fmla="*/ 946619 h 1175604"/>
                <a:gd name="connsiteX205" fmla="*/ 766361 w 1159698"/>
                <a:gd name="connsiteY205" fmla="*/ 937386 h 1175604"/>
                <a:gd name="connsiteX206" fmla="*/ 753435 w 1159698"/>
                <a:gd name="connsiteY206" fmla="*/ 929999 h 1175604"/>
                <a:gd name="connsiteX207" fmla="*/ 736815 w 1159698"/>
                <a:gd name="connsiteY207" fmla="*/ 922612 h 1175604"/>
                <a:gd name="connsiteX208" fmla="*/ 720195 w 1159698"/>
                <a:gd name="connsiteY208" fmla="*/ 920766 h 1175604"/>
                <a:gd name="connsiteX209" fmla="*/ 703575 w 1159698"/>
                <a:gd name="connsiteY209" fmla="*/ 922612 h 1175604"/>
                <a:gd name="connsiteX210" fmla="*/ 686955 w 1159698"/>
                <a:gd name="connsiteY210" fmla="*/ 928152 h 1175604"/>
                <a:gd name="connsiteX211" fmla="*/ 672182 w 1159698"/>
                <a:gd name="connsiteY211" fmla="*/ 935539 h 1175604"/>
                <a:gd name="connsiteX212" fmla="*/ 661102 w 1159698"/>
                <a:gd name="connsiteY212" fmla="*/ 939232 h 1175604"/>
                <a:gd name="connsiteX213" fmla="*/ 653715 w 1159698"/>
                <a:gd name="connsiteY213" fmla="*/ 941079 h 1175604"/>
                <a:gd name="connsiteX214" fmla="*/ 646329 w 1159698"/>
                <a:gd name="connsiteY214" fmla="*/ 941079 h 1175604"/>
                <a:gd name="connsiteX215" fmla="*/ 640789 w 1159698"/>
                <a:gd name="connsiteY215" fmla="*/ 935539 h 1175604"/>
                <a:gd name="connsiteX216" fmla="*/ 635249 w 1159698"/>
                <a:gd name="connsiteY216" fmla="*/ 924459 h 1175604"/>
                <a:gd name="connsiteX217" fmla="*/ 629709 w 1159698"/>
                <a:gd name="connsiteY217" fmla="*/ 915226 h 1175604"/>
                <a:gd name="connsiteX218" fmla="*/ 626016 w 1159698"/>
                <a:gd name="connsiteY218" fmla="*/ 902299 h 1175604"/>
                <a:gd name="connsiteX219" fmla="*/ 616782 w 1159698"/>
                <a:gd name="connsiteY219" fmla="*/ 887526 h 1175604"/>
                <a:gd name="connsiteX220" fmla="*/ 607549 w 1159698"/>
                <a:gd name="connsiteY220" fmla="*/ 878293 h 1175604"/>
                <a:gd name="connsiteX221" fmla="*/ 594622 w 1159698"/>
                <a:gd name="connsiteY221" fmla="*/ 870906 h 1175604"/>
                <a:gd name="connsiteX222" fmla="*/ 581696 w 1159698"/>
                <a:gd name="connsiteY222" fmla="*/ 867213 h 1175604"/>
                <a:gd name="connsiteX223" fmla="*/ 566923 w 1159698"/>
                <a:gd name="connsiteY223" fmla="*/ 863519 h 1175604"/>
                <a:gd name="connsiteX224" fmla="*/ 552149 w 1159698"/>
                <a:gd name="connsiteY224" fmla="*/ 863519 h 1175604"/>
                <a:gd name="connsiteX225" fmla="*/ 535529 w 1159698"/>
                <a:gd name="connsiteY225" fmla="*/ 863519 h 1175604"/>
                <a:gd name="connsiteX226" fmla="*/ 518910 w 1159698"/>
                <a:gd name="connsiteY226" fmla="*/ 869059 h 1175604"/>
                <a:gd name="connsiteX227" fmla="*/ 500443 w 1159698"/>
                <a:gd name="connsiteY227" fmla="*/ 872753 h 1175604"/>
                <a:gd name="connsiteX228" fmla="*/ 489363 w 1159698"/>
                <a:gd name="connsiteY228" fmla="*/ 878293 h 1175604"/>
                <a:gd name="connsiteX229" fmla="*/ 463510 w 1159698"/>
                <a:gd name="connsiteY229" fmla="*/ 885679 h 1175604"/>
                <a:gd name="connsiteX230" fmla="*/ 450583 w 1159698"/>
                <a:gd name="connsiteY230" fmla="*/ 889372 h 1175604"/>
                <a:gd name="connsiteX231" fmla="*/ 441350 w 1159698"/>
                <a:gd name="connsiteY231" fmla="*/ 889372 h 1175604"/>
                <a:gd name="connsiteX232" fmla="*/ 432117 w 1159698"/>
                <a:gd name="connsiteY232" fmla="*/ 887526 h 1175604"/>
                <a:gd name="connsiteX233" fmla="*/ 422884 w 1159698"/>
                <a:gd name="connsiteY233" fmla="*/ 885679 h 1175604"/>
                <a:gd name="connsiteX234" fmla="*/ 415497 w 1159698"/>
                <a:gd name="connsiteY234" fmla="*/ 878293 h 1175604"/>
                <a:gd name="connsiteX235" fmla="*/ 408110 w 1159698"/>
                <a:gd name="connsiteY235" fmla="*/ 869059 h 1175604"/>
                <a:gd name="connsiteX236" fmla="*/ 402570 w 1159698"/>
                <a:gd name="connsiteY236" fmla="*/ 854286 h 1175604"/>
                <a:gd name="connsiteX237" fmla="*/ 395184 w 1159698"/>
                <a:gd name="connsiteY237" fmla="*/ 837666 h 1175604"/>
                <a:gd name="connsiteX238" fmla="*/ 389644 w 1159698"/>
                <a:gd name="connsiteY238" fmla="*/ 819200 h 1175604"/>
                <a:gd name="connsiteX239" fmla="*/ 380411 w 1159698"/>
                <a:gd name="connsiteY239" fmla="*/ 800733 h 1175604"/>
                <a:gd name="connsiteX240" fmla="*/ 376717 w 1159698"/>
                <a:gd name="connsiteY240" fmla="*/ 793346 h 1175604"/>
                <a:gd name="connsiteX241" fmla="*/ 369331 w 1159698"/>
                <a:gd name="connsiteY241" fmla="*/ 785960 h 1175604"/>
                <a:gd name="connsiteX242" fmla="*/ 361944 w 1159698"/>
                <a:gd name="connsiteY242" fmla="*/ 778573 h 1175604"/>
                <a:gd name="connsiteX243" fmla="*/ 352711 w 1159698"/>
                <a:gd name="connsiteY243" fmla="*/ 774880 h 1175604"/>
                <a:gd name="connsiteX244" fmla="*/ 343478 w 1159698"/>
                <a:gd name="connsiteY244" fmla="*/ 773033 h 1175604"/>
                <a:gd name="connsiteX245" fmla="*/ 336091 w 1159698"/>
                <a:gd name="connsiteY245" fmla="*/ 773033 h 1175604"/>
                <a:gd name="connsiteX246" fmla="*/ 326858 w 1159698"/>
                <a:gd name="connsiteY246" fmla="*/ 776726 h 1175604"/>
                <a:gd name="connsiteX247" fmla="*/ 321318 w 1159698"/>
                <a:gd name="connsiteY247" fmla="*/ 778573 h 1175604"/>
                <a:gd name="connsiteX248" fmla="*/ 312084 w 1159698"/>
                <a:gd name="connsiteY248" fmla="*/ 791500 h 1175604"/>
                <a:gd name="connsiteX249" fmla="*/ 304698 w 1159698"/>
                <a:gd name="connsiteY249" fmla="*/ 804426 h 1175604"/>
                <a:gd name="connsiteX250" fmla="*/ 295465 w 1159698"/>
                <a:gd name="connsiteY250" fmla="*/ 819200 h 1175604"/>
                <a:gd name="connsiteX251" fmla="*/ 291771 w 1159698"/>
                <a:gd name="connsiteY251" fmla="*/ 824740 h 1175604"/>
                <a:gd name="connsiteX252" fmla="*/ 286231 w 1159698"/>
                <a:gd name="connsiteY252" fmla="*/ 824740 h 1175604"/>
                <a:gd name="connsiteX253" fmla="*/ 282538 w 1159698"/>
                <a:gd name="connsiteY253" fmla="*/ 824740 h 1175604"/>
                <a:gd name="connsiteX254" fmla="*/ 282538 w 1159698"/>
                <a:gd name="connsiteY254" fmla="*/ 817353 h 1175604"/>
                <a:gd name="connsiteX255" fmla="*/ 284385 w 1159698"/>
                <a:gd name="connsiteY255" fmla="*/ 808120 h 1175604"/>
                <a:gd name="connsiteX256" fmla="*/ 288078 w 1159698"/>
                <a:gd name="connsiteY256" fmla="*/ 789653 h 1175604"/>
                <a:gd name="connsiteX257" fmla="*/ 291771 w 1159698"/>
                <a:gd name="connsiteY257" fmla="*/ 784113 h 1175604"/>
                <a:gd name="connsiteX258" fmla="*/ 295465 w 1159698"/>
                <a:gd name="connsiteY258" fmla="*/ 765647 h 1175604"/>
                <a:gd name="connsiteX259" fmla="*/ 295465 w 1159698"/>
                <a:gd name="connsiteY259" fmla="*/ 747180 h 1175604"/>
                <a:gd name="connsiteX260" fmla="*/ 291771 w 1159698"/>
                <a:gd name="connsiteY260" fmla="*/ 730560 h 1175604"/>
                <a:gd name="connsiteX261" fmla="*/ 284385 w 1159698"/>
                <a:gd name="connsiteY261" fmla="*/ 710247 h 1175604"/>
                <a:gd name="connsiteX262" fmla="*/ 276998 w 1159698"/>
                <a:gd name="connsiteY262" fmla="*/ 688087 h 1175604"/>
                <a:gd name="connsiteX263" fmla="*/ 271458 w 1159698"/>
                <a:gd name="connsiteY263" fmla="*/ 662234 h 1175604"/>
                <a:gd name="connsiteX264" fmla="*/ 262225 w 1159698"/>
                <a:gd name="connsiteY264" fmla="*/ 625301 h 1175604"/>
                <a:gd name="connsiteX265" fmla="*/ 258532 w 1159698"/>
                <a:gd name="connsiteY265" fmla="*/ 606834 h 1175604"/>
                <a:gd name="connsiteX266" fmla="*/ 249298 w 1159698"/>
                <a:gd name="connsiteY266" fmla="*/ 590214 h 1175604"/>
                <a:gd name="connsiteX267" fmla="*/ 240065 w 1159698"/>
                <a:gd name="connsiteY267" fmla="*/ 579134 h 1175604"/>
                <a:gd name="connsiteX268" fmla="*/ 225292 w 1159698"/>
                <a:gd name="connsiteY268" fmla="*/ 569901 h 1175604"/>
                <a:gd name="connsiteX269" fmla="*/ 214212 w 1159698"/>
                <a:gd name="connsiteY269" fmla="*/ 562514 h 1175604"/>
                <a:gd name="connsiteX270" fmla="*/ 197592 w 1159698"/>
                <a:gd name="connsiteY270" fmla="*/ 555128 h 1175604"/>
                <a:gd name="connsiteX271" fmla="*/ 184665 w 1159698"/>
                <a:gd name="connsiteY271" fmla="*/ 547741 h 1175604"/>
                <a:gd name="connsiteX272" fmla="*/ 171739 w 1159698"/>
                <a:gd name="connsiteY272" fmla="*/ 542201 h 1175604"/>
                <a:gd name="connsiteX273" fmla="*/ 162506 w 1159698"/>
                <a:gd name="connsiteY273" fmla="*/ 534815 h 1175604"/>
                <a:gd name="connsiteX274" fmla="*/ 155119 w 1159698"/>
                <a:gd name="connsiteY274" fmla="*/ 521888 h 1175604"/>
                <a:gd name="connsiteX275" fmla="*/ 151426 w 1159698"/>
                <a:gd name="connsiteY275" fmla="*/ 510808 h 1175604"/>
                <a:gd name="connsiteX276" fmla="*/ 149579 w 1159698"/>
                <a:gd name="connsiteY276" fmla="*/ 499728 h 1175604"/>
                <a:gd name="connsiteX277" fmla="*/ 149579 w 1159698"/>
                <a:gd name="connsiteY277" fmla="*/ 486801 h 1175604"/>
                <a:gd name="connsiteX278" fmla="*/ 145886 w 1159698"/>
                <a:gd name="connsiteY278" fmla="*/ 475722 h 1175604"/>
                <a:gd name="connsiteX279" fmla="*/ 140346 w 1159698"/>
                <a:gd name="connsiteY279" fmla="*/ 466488 h 1175604"/>
                <a:gd name="connsiteX280" fmla="*/ 132959 w 1159698"/>
                <a:gd name="connsiteY280" fmla="*/ 457255 h 1175604"/>
                <a:gd name="connsiteX281" fmla="*/ 129266 w 1159698"/>
                <a:gd name="connsiteY281" fmla="*/ 453562 h 1175604"/>
                <a:gd name="connsiteX282" fmla="*/ 120033 w 1159698"/>
                <a:gd name="connsiteY282" fmla="*/ 451715 h 1175604"/>
                <a:gd name="connsiteX283" fmla="*/ 112646 w 1159698"/>
                <a:gd name="connsiteY283" fmla="*/ 451715 h 1175604"/>
                <a:gd name="connsiteX284" fmla="*/ 99719 w 1159698"/>
                <a:gd name="connsiteY284" fmla="*/ 453562 h 1175604"/>
                <a:gd name="connsiteX285" fmla="*/ 81253 w 1159698"/>
                <a:gd name="connsiteY285" fmla="*/ 460948 h 1175604"/>
                <a:gd name="connsiteX286" fmla="*/ 64633 w 1159698"/>
                <a:gd name="connsiteY286" fmla="*/ 466488 h 1175604"/>
                <a:gd name="connsiteX287" fmla="*/ 53553 w 1159698"/>
                <a:gd name="connsiteY287" fmla="*/ 468335 h 1175604"/>
                <a:gd name="connsiteX288" fmla="*/ 44320 w 1159698"/>
                <a:gd name="connsiteY288" fmla="*/ 466488 h 1175604"/>
                <a:gd name="connsiteX289" fmla="*/ 36933 w 1159698"/>
                <a:gd name="connsiteY289" fmla="*/ 459102 h 1175604"/>
                <a:gd name="connsiteX290" fmla="*/ 31393 w 1159698"/>
                <a:gd name="connsiteY290" fmla="*/ 448022 h 1175604"/>
                <a:gd name="connsiteX291" fmla="*/ 29547 w 1159698"/>
                <a:gd name="connsiteY291" fmla="*/ 433248 h 1175604"/>
                <a:gd name="connsiteX292" fmla="*/ 27700 w 1159698"/>
                <a:gd name="connsiteY292" fmla="*/ 418475 h 1175604"/>
                <a:gd name="connsiteX293" fmla="*/ 22160 w 1159698"/>
                <a:gd name="connsiteY293" fmla="*/ 405549 h 1175604"/>
                <a:gd name="connsiteX294" fmla="*/ 18467 w 1159698"/>
                <a:gd name="connsiteY294" fmla="*/ 398162 h 1175604"/>
                <a:gd name="connsiteX295" fmla="*/ 12927 w 1159698"/>
                <a:gd name="connsiteY295" fmla="*/ 392622 h 1175604"/>
                <a:gd name="connsiteX296" fmla="*/ 5540 w 1159698"/>
                <a:gd name="connsiteY296" fmla="*/ 385235 h 1175604"/>
                <a:gd name="connsiteX297" fmla="*/ 0 w 1159698"/>
                <a:gd name="connsiteY297" fmla="*/ 383389 h 1175604"/>
                <a:gd name="connsiteX298" fmla="*/ 25853 w 1159698"/>
                <a:gd name="connsiteY298" fmla="*/ 379695 h 1175604"/>
                <a:gd name="connsiteX299" fmla="*/ 40626 w 1159698"/>
                <a:gd name="connsiteY299" fmla="*/ 376002 h 1175604"/>
                <a:gd name="connsiteX300" fmla="*/ 60940 w 1159698"/>
                <a:gd name="connsiteY300" fmla="*/ 372309 h 1175604"/>
                <a:gd name="connsiteX301" fmla="*/ 77560 w 1159698"/>
                <a:gd name="connsiteY301" fmla="*/ 366769 h 1175604"/>
                <a:gd name="connsiteX302" fmla="*/ 90486 w 1159698"/>
                <a:gd name="connsiteY302" fmla="*/ 357536 h 1175604"/>
                <a:gd name="connsiteX303" fmla="*/ 97873 w 1159698"/>
                <a:gd name="connsiteY303" fmla="*/ 350149 h 1175604"/>
                <a:gd name="connsiteX304" fmla="*/ 105259 w 1159698"/>
                <a:gd name="connsiteY304" fmla="*/ 340916 h 1175604"/>
                <a:gd name="connsiteX305" fmla="*/ 114493 w 1159698"/>
                <a:gd name="connsiteY305" fmla="*/ 322449 h 1175604"/>
                <a:gd name="connsiteX306" fmla="*/ 123726 w 1159698"/>
                <a:gd name="connsiteY306" fmla="*/ 305829 h 1175604"/>
                <a:gd name="connsiteX307" fmla="*/ 136652 w 1159698"/>
                <a:gd name="connsiteY307" fmla="*/ 294749 h 1175604"/>
                <a:gd name="connsiteX308" fmla="*/ 145886 w 1159698"/>
                <a:gd name="connsiteY308" fmla="*/ 289209 h 1175604"/>
                <a:gd name="connsiteX309" fmla="*/ 155119 w 1159698"/>
                <a:gd name="connsiteY309" fmla="*/ 287363 h 1175604"/>
                <a:gd name="connsiteX310" fmla="*/ 164352 w 1159698"/>
                <a:gd name="connsiteY310" fmla="*/ 281823 h 1175604"/>
                <a:gd name="connsiteX311" fmla="*/ 177279 w 1159698"/>
                <a:gd name="connsiteY311" fmla="*/ 274436 h 1175604"/>
                <a:gd name="connsiteX312" fmla="*/ 188359 w 1159698"/>
                <a:gd name="connsiteY312" fmla="*/ 268896 h 1175604"/>
                <a:gd name="connsiteX313" fmla="*/ 193899 w 1159698"/>
                <a:gd name="connsiteY313" fmla="*/ 259663 h 1175604"/>
                <a:gd name="connsiteX314" fmla="*/ 199439 w 1159698"/>
                <a:gd name="connsiteY314" fmla="*/ 254123 h 1175604"/>
                <a:gd name="connsiteX315" fmla="*/ 208672 w 1159698"/>
                <a:gd name="connsiteY315" fmla="*/ 254123 h 1175604"/>
                <a:gd name="connsiteX316" fmla="*/ 216059 w 1159698"/>
                <a:gd name="connsiteY316" fmla="*/ 254123 h 1175604"/>
                <a:gd name="connsiteX317" fmla="*/ 227138 w 1159698"/>
                <a:gd name="connsiteY317" fmla="*/ 254123 h 1175604"/>
                <a:gd name="connsiteX318" fmla="*/ 240065 w 1159698"/>
                <a:gd name="connsiteY318" fmla="*/ 248583 h 1175604"/>
                <a:gd name="connsiteX319" fmla="*/ 256685 w 1159698"/>
                <a:gd name="connsiteY319" fmla="*/ 243043 h 1175604"/>
                <a:gd name="connsiteX320" fmla="*/ 271458 w 1159698"/>
                <a:gd name="connsiteY320" fmla="*/ 230116 h 1175604"/>
                <a:gd name="connsiteX321" fmla="*/ 286231 w 1159698"/>
                <a:gd name="connsiteY321" fmla="*/ 219036 h 1175604"/>
                <a:gd name="connsiteX322" fmla="*/ 299158 w 1159698"/>
                <a:gd name="connsiteY322" fmla="*/ 204263 h 1175604"/>
                <a:gd name="connsiteX323" fmla="*/ 308391 w 1159698"/>
                <a:gd name="connsiteY323" fmla="*/ 191337 h 1175604"/>
                <a:gd name="connsiteX324" fmla="*/ 312084 w 1159698"/>
                <a:gd name="connsiteY324" fmla="*/ 178410 h 1175604"/>
                <a:gd name="connsiteX325" fmla="*/ 319471 w 1159698"/>
                <a:gd name="connsiteY325" fmla="*/ 161790 h 1175604"/>
                <a:gd name="connsiteX326" fmla="*/ 325011 w 1159698"/>
                <a:gd name="connsiteY326" fmla="*/ 154403 h 1175604"/>
                <a:gd name="connsiteX327" fmla="*/ 330551 w 1159698"/>
                <a:gd name="connsiteY327" fmla="*/ 148863 h 1175604"/>
                <a:gd name="connsiteX328" fmla="*/ 347171 w 1159698"/>
                <a:gd name="connsiteY328" fmla="*/ 137783 h 1175604"/>
                <a:gd name="connsiteX329" fmla="*/ 356404 w 1159698"/>
                <a:gd name="connsiteY329" fmla="*/ 132244 h 1175604"/>
                <a:gd name="connsiteX330" fmla="*/ 363791 w 1159698"/>
                <a:gd name="connsiteY330" fmla="*/ 124857 h 1175604"/>
                <a:gd name="connsiteX331" fmla="*/ 373024 w 1159698"/>
                <a:gd name="connsiteY331" fmla="*/ 111930 h 1175604"/>
                <a:gd name="connsiteX332" fmla="*/ 380411 w 1159698"/>
                <a:gd name="connsiteY332" fmla="*/ 100850 h 1175604"/>
                <a:gd name="connsiteX333" fmla="*/ 393337 w 1159698"/>
                <a:gd name="connsiteY333" fmla="*/ 76844 h 1175604"/>
                <a:gd name="connsiteX334" fmla="*/ 404417 w 1159698"/>
                <a:gd name="connsiteY334" fmla="*/ 56531 h 1175604"/>
                <a:gd name="connsiteX335" fmla="*/ 408110 w 1159698"/>
                <a:gd name="connsiteY335" fmla="*/ 43604 h 1175604"/>
                <a:gd name="connsiteX336" fmla="*/ 411804 w 1159698"/>
                <a:gd name="connsiteY336" fmla="*/ 32524 h 1175604"/>
                <a:gd name="connsiteX337" fmla="*/ 413650 w 1159698"/>
                <a:gd name="connsiteY337" fmla="*/ 17751 h 1175604"/>
                <a:gd name="connsiteX338" fmla="*/ 416825 w 1159698"/>
                <a:gd name="connsiteY338" fmla="*/ 24684 h 1175604"/>
                <a:gd name="connsiteX339" fmla="*/ 416274 w 1159698"/>
                <a:gd name="connsiteY339" fmla="*/ 15442 h 117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</a:cxnLst>
              <a:rect l="l" t="t" r="r" b="b"/>
              <a:pathLst>
                <a:path w="1159698" h="1175604">
                  <a:moveTo>
                    <a:pt x="416274" y="15442"/>
                  </a:moveTo>
                  <a:lnTo>
                    <a:pt x="459985" y="9525"/>
                  </a:lnTo>
                  <a:lnTo>
                    <a:pt x="491735" y="0"/>
                  </a:lnTo>
                  <a:lnTo>
                    <a:pt x="520310" y="19050"/>
                  </a:lnTo>
                  <a:lnTo>
                    <a:pt x="536185" y="41275"/>
                  </a:lnTo>
                  <a:lnTo>
                    <a:pt x="523485" y="66675"/>
                  </a:lnTo>
                  <a:lnTo>
                    <a:pt x="537672" y="79444"/>
                  </a:lnTo>
                  <a:lnTo>
                    <a:pt x="524450" y="95310"/>
                  </a:lnTo>
                  <a:lnTo>
                    <a:pt x="509676" y="119317"/>
                  </a:lnTo>
                  <a:lnTo>
                    <a:pt x="500443" y="134090"/>
                  </a:lnTo>
                  <a:lnTo>
                    <a:pt x="493056" y="150710"/>
                  </a:lnTo>
                  <a:lnTo>
                    <a:pt x="489363" y="169177"/>
                  </a:lnTo>
                  <a:lnTo>
                    <a:pt x="487516" y="187643"/>
                  </a:lnTo>
                  <a:lnTo>
                    <a:pt x="489363" y="202416"/>
                  </a:lnTo>
                  <a:lnTo>
                    <a:pt x="491210" y="217190"/>
                  </a:lnTo>
                  <a:lnTo>
                    <a:pt x="493056" y="230116"/>
                  </a:lnTo>
                  <a:lnTo>
                    <a:pt x="496750" y="244890"/>
                  </a:lnTo>
                  <a:lnTo>
                    <a:pt x="496750" y="248583"/>
                  </a:lnTo>
                  <a:lnTo>
                    <a:pt x="496750" y="261509"/>
                  </a:lnTo>
                  <a:lnTo>
                    <a:pt x="496750" y="272589"/>
                  </a:lnTo>
                  <a:lnTo>
                    <a:pt x="498596" y="285516"/>
                  </a:lnTo>
                  <a:lnTo>
                    <a:pt x="505983" y="296596"/>
                  </a:lnTo>
                  <a:lnTo>
                    <a:pt x="517063" y="313216"/>
                  </a:lnTo>
                  <a:lnTo>
                    <a:pt x="526296" y="322449"/>
                  </a:lnTo>
                  <a:lnTo>
                    <a:pt x="533683" y="333529"/>
                  </a:lnTo>
                  <a:lnTo>
                    <a:pt x="544763" y="359382"/>
                  </a:lnTo>
                  <a:lnTo>
                    <a:pt x="552149" y="372309"/>
                  </a:lnTo>
                  <a:lnTo>
                    <a:pt x="555843" y="385235"/>
                  </a:lnTo>
                  <a:lnTo>
                    <a:pt x="555843" y="398162"/>
                  </a:lnTo>
                  <a:lnTo>
                    <a:pt x="552149" y="407395"/>
                  </a:lnTo>
                  <a:lnTo>
                    <a:pt x="552149" y="427708"/>
                  </a:lnTo>
                  <a:lnTo>
                    <a:pt x="552149" y="440635"/>
                  </a:lnTo>
                  <a:lnTo>
                    <a:pt x="557689" y="451715"/>
                  </a:lnTo>
                  <a:lnTo>
                    <a:pt x="565076" y="466488"/>
                  </a:lnTo>
                  <a:lnTo>
                    <a:pt x="572463" y="475722"/>
                  </a:lnTo>
                  <a:lnTo>
                    <a:pt x="574309" y="484955"/>
                  </a:lnTo>
                  <a:lnTo>
                    <a:pt x="574309" y="496035"/>
                  </a:lnTo>
                  <a:lnTo>
                    <a:pt x="572463" y="508961"/>
                  </a:lnTo>
                  <a:lnTo>
                    <a:pt x="568769" y="518195"/>
                  </a:lnTo>
                  <a:lnTo>
                    <a:pt x="568769" y="521888"/>
                  </a:lnTo>
                  <a:lnTo>
                    <a:pt x="565076" y="542201"/>
                  </a:lnTo>
                  <a:lnTo>
                    <a:pt x="565076" y="556974"/>
                  </a:lnTo>
                  <a:lnTo>
                    <a:pt x="566923" y="571748"/>
                  </a:lnTo>
                  <a:lnTo>
                    <a:pt x="568769" y="579134"/>
                  </a:lnTo>
                  <a:lnTo>
                    <a:pt x="574309" y="586521"/>
                  </a:lnTo>
                  <a:lnTo>
                    <a:pt x="581696" y="590214"/>
                  </a:lnTo>
                  <a:lnTo>
                    <a:pt x="585389" y="593908"/>
                  </a:lnTo>
                  <a:lnTo>
                    <a:pt x="594622" y="593908"/>
                  </a:lnTo>
                  <a:lnTo>
                    <a:pt x="602009" y="593908"/>
                  </a:lnTo>
                  <a:lnTo>
                    <a:pt x="607549" y="590214"/>
                  </a:lnTo>
                  <a:lnTo>
                    <a:pt x="618629" y="580981"/>
                  </a:lnTo>
                  <a:lnTo>
                    <a:pt x="626016" y="577288"/>
                  </a:lnTo>
                  <a:lnTo>
                    <a:pt x="635249" y="573594"/>
                  </a:lnTo>
                  <a:lnTo>
                    <a:pt x="642635" y="577288"/>
                  </a:lnTo>
                  <a:lnTo>
                    <a:pt x="650022" y="579134"/>
                  </a:lnTo>
                  <a:lnTo>
                    <a:pt x="655562" y="584674"/>
                  </a:lnTo>
                  <a:lnTo>
                    <a:pt x="661102" y="588368"/>
                  </a:lnTo>
                  <a:lnTo>
                    <a:pt x="662949" y="597601"/>
                  </a:lnTo>
                  <a:lnTo>
                    <a:pt x="661102" y="610527"/>
                  </a:lnTo>
                  <a:lnTo>
                    <a:pt x="655562" y="619761"/>
                  </a:lnTo>
                  <a:lnTo>
                    <a:pt x="650022" y="628994"/>
                  </a:lnTo>
                  <a:lnTo>
                    <a:pt x="640789" y="630841"/>
                  </a:lnTo>
                  <a:lnTo>
                    <a:pt x="635249" y="636381"/>
                  </a:lnTo>
                  <a:lnTo>
                    <a:pt x="627862" y="638227"/>
                  </a:lnTo>
                  <a:lnTo>
                    <a:pt x="620476" y="645614"/>
                  </a:lnTo>
                  <a:lnTo>
                    <a:pt x="618629" y="654847"/>
                  </a:lnTo>
                  <a:lnTo>
                    <a:pt x="618629" y="664080"/>
                  </a:lnTo>
                  <a:lnTo>
                    <a:pt x="624169" y="671467"/>
                  </a:lnTo>
                  <a:lnTo>
                    <a:pt x="629709" y="678854"/>
                  </a:lnTo>
                  <a:lnTo>
                    <a:pt x="637095" y="680700"/>
                  </a:lnTo>
                  <a:lnTo>
                    <a:pt x="644482" y="688087"/>
                  </a:lnTo>
                  <a:lnTo>
                    <a:pt x="646329" y="691780"/>
                  </a:lnTo>
                  <a:lnTo>
                    <a:pt x="646329" y="693627"/>
                  </a:lnTo>
                  <a:lnTo>
                    <a:pt x="640789" y="706554"/>
                  </a:lnTo>
                  <a:lnTo>
                    <a:pt x="635249" y="713940"/>
                  </a:lnTo>
                  <a:lnTo>
                    <a:pt x="633402" y="715787"/>
                  </a:lnTo>
                  <a:lnTo>
                    <a:pt x="627862" y="723173"/>
                  </a:lnTo>
                  <a:lnTo>
                    <a:pt x="624169" y="732407"/>
                  </a:lnTo>
                  <a:lnTo>
                    <a:pt x="620476" y="741640"/>
                  </a:lnTo>
                  <a:lnTo>
                    <a:pt x="620476" y="752720"/>
                  </a:lnTo>
                  <a:lnTo>
                    <a:pt x="626016" y="765647"/>
                  </a:lnTo>
                  <a:lnTo>
                    <a:pt x="629709" y="767493"/>
                  </a:lnTo>
                  <a:lnTo>
                    <a:pt x="635249" y="769340"/>
                  </a:lnTo>
                  <a:lnTo>
                    <a:pt x="637095" y="773033"/>
                  </a:lnTo>
                  <a:lnTo>
                    <a:pt x="646329" y="785960"/>
                  </a:lnTo>
                  <a:lnTo>
                    <a:pt x="653715" y="795193"/>
                  </a:lnTo>
                  <a:lnTo>
                    <a:pt x="661102" y="804426"/>
                  </a:lnTo>
                  <a:lnTo>
                    <a:pt x="668489" y="811813"/>
                  </a:lnTo>
                  <a:lnTo>
                    <a:pt x="677722" y="817353"/>
                  </a:lnTo>
                  <a:lnTo>
                    <a:pt x="685108" y="817353"/>
                  </a:lnTo>
                  <a:lnTo>
                    <a:pt x="692495" y="819200"/>
                  </a:lnTo>
                  <a:lnTo>
                    <a:pt x="707268" y="815506"/>
                  </a:lnTo>
                  <a:lnTo>
                    <a:pt x="720195" y="808120"/>
                  </a:lnTo>
                  <a:lnTo>
                    <a:pt x="736815" y="802580"/>
                  </a:lnTo>
                  <a:lnTo>
                    <a:pt x="744201" y="800733"/>
                  </a:lnTo>
                  <a:lnTo>
                    <a:pt x="753435" y="800733"/>
                  </a:lnTo>
                  <a:lnTo>
                    <a:pt x="757128" y="804426"/>
                  </a:lnTo>
                  <a:lnTo>
                    <a:pt x="762668" y="808120"/>
                  </a:lnTo>
                  <a:lnTo>
                    <a:pt x="771901" y="821046"/>
                  </a:lnTo>
                  <a:lnTo>
                    <a:pt x="779288" y="830279"/>
                  </a:lnTo>
                  <a:lnTo>
                    <a:pt x="788521" y="837666"/>
                  </a:lnTo>
                  <a:lnTo>
                    <a:pt x="803294" y="846899"/>
                  </a:lnTo>
                  <a:lnTo>
                    <a:pt x="816221" y="852439"/>
                  </a:lnTo>
                  <a:lnTo>
                    <a:pt x="830994" y="856133"/>
                  </a:lnTo>
                  <a:lnTo>
                    <a:pt x="843921" y="854286"/>
                  </a:lnTo>
                  <a:lnTo>
                    <a:pt x="855000" y="852439"/>
                  </a:lnTo>
                  <a:lnTo>
                    <a:pt x="860540" y="850593"/>
                  </a:lnTo>
                  <a:lnTo>
                    <a:pt x="873467" y="837666"/>
                  </a:lnTo>
                  <a:lnTo>
                    <a:pt x="882700" y="826586"/>
                  </a:lnTo>
                  <a:lnTo>
                    <a:pt x="891934" y="815506"/>
                  </a:lnTo>
                  <a:lnTo>
                    <a:pt x="903013" y="793346"/>
                  </a:lnTo>
                  <a:lnTo>
                    <a:pt x="908553" y="789653"/>
                  </a:lnTo>
                  <a:lnTo>
                    <a:pt x="915940" y="784113"/>
                  </a:lnTo>
                  <a:lnTo>
                    <a:pt x="925173" y="782266"/>
                  </a:lnTo>
                  <a:lnTo>
                    <a:pt x="934407" y="782266"/>
                  </a:lnTo>
                  <a:lnTo>
                    <a:pt x="943640" y="784113"/>
                  </a:lnTo>
                  <a:lnTo>
                    <a:pt x="962106" y="785960"/>
                  </a:lnTo>
                  <a:lnTo>
                    <a:pt x="971340" y="784113"/>
                  </a:lnTo>
                  <a:lnTo>
                    <a:pt x="984266" y="782266"/>
                  </a:lnTo>
                  <a:lnTo>
                    <a:pt x="993499" y="778573"/>
                  </a:lnTo>
                  <a:lnTo>
                    <a:pt x="1000886" y="778573"/>
                  </a:lnTo>
                  <a:lnTo>
                    <a:pt x="1008273" y="782266"/>
                  </a:lnTo>
                  <a:lnTo>
                    <a:pt x="1017506" y="785960"/>
                  </a:lnTo>
                  <a:lnTo>
                    <a:pt x="1028586" y="791500"/>
                  </a:lnTo>
                  <a:lnTo>
                    <a:pt x="1037819" y="795193"/>
                  </a:lnTo>
                  <a:lnTo>
                    <a:pt x="1052592" y="800733"/>
                  </a:lnTo>
                  <a:lnTo>
                    <a:pt x="1063672" y="808120"/>
                  </a:lnTo>
                  <a:lnTo>
                    <a:pt x="1069212" y="817353"/>
                  </a:lnTo>
                  <a:lnTo>
                    <a:pt x="1071059" y="826586"/>
                  </a:lnTo>
                  <a:lnTo>
                    <a:pt x="1069212" y="833973"/>
                  </a:lnTo>
                  <a:lnTo>
                    <a:pt x="1065519" y="837666"/>
                  </a:lnTo>
                  <a:lnTo>
                    <a:pt x="1063672" y="841359"/>
                  </a:lnTo>
                  <a:lnTo>
                    <a:pt x="1056286" y="843206"/>
                  </a:lnTo>
                  <a:lnTo>
                    <a:pt x="1052592" y="845053"/>
                  </a:lnTo>
                  <a:lnTo>
                    <a:pt x="1045206" y="846899"/>
                  </a:lnTo>
                  <a:lnTo>
                    <a:pt x="1037819" y="850593"/>
                  </a:lnTo>
                  <a:lnTo>
                    <a:pt x="1030432" y="856133"/>
                  </a:lnTo>
                  <a:lnTo>
                    <a:pt x="1023046" y="863519"/>
                  </a:lnTo>
                  <a:lnTo>
                    <a:pt x="1023046" y="870906"/>
                  </a:lnTo>
                  <a:lnTo>
                    <a:pt x="1023046" y="878293"/>
                  </a:lnTo>
                  <a:lnTo>
                    <a:pt x="1026739" y="887526"/>
                  </a:lnTo>
                  <a:lnTo>
                    <a:pt x="1034126" y="896759"/>
                  </a:lnTo>
                  <a:lnTo>
                    <a:pt x="1045206" y="902299"/>
                  </a:lnTo>
                  <a:lnTo>
                    <a:pt x="1047052" y="922612"/>
                  </a:lnTo>
                  <a:lnTo>
                    <a:pt x="1047052" y="929999"/>
                  </a:lnTo>
                  <a:lnTo>
                    <a:pt x="1047052" y="944772"/>
                  </a:lnTo>
                  <a:lnTo>
                    <a:pt x="1047052" y="965085"/>
                  </a:lnTo>
                  <a:lnTo>
                    <a:pt x="1048899" y="978012"/>
                  </a:lnTo>
                  <a:lnTo>
                    <a:pt x="1056286" y="987245"/>
                  </a:lnTo>
                  <a:lnTo>
                    <a:pt x="1061826" y="990939"/>
                  </a:lnTo>
                  <a:lnTo>
                    <a:pt x="1065519" y="992785"/>
                  </a:lnTo>
                  <a:lnTo>
                    <a:pt x="1076599" y="998325"/>
                  </a:lnTo>
                  <a:lnTo>
                    <a:pt x="1085832" y="1003865"/>
                  </a:lnTo>
                  <a:lnTo>
                    <a:pt x="1096912" y="1009405"/>
                  </a:lnTo>
                  <a:lnTo>
                    <a:pt x="1104299" y="1022332"/>
                  </a:lnTo>
                  <a:lnTo>
                    <a:pt x="1117225" y="1035258"/>
                  </a:lnTo>
                  <a:lnTo>
                    <a:pt x="1130152" y="1050032"/>
                  </a:lnTo>
                  <a:lnTo>
                    <a:pt x="1146772" y="1064805"/>
                  </a:lnTo>
                  <a:lnTo>
                    <a:pt x="1154158" y="1074038"/>
                  </a:lnTo>
                  <a:lnTo>
                    <a:pt x="1157852" y="1081425"/>
                  </a:lnTo>
                  <a:lnTo>
                    <a:pt x="1159698" y="1090658"/>
                  </a:lnTo>
                  <a:lnTo>
                    <a:pt x="1159698" y="1099891"/>
                  </a:lnTo>
                  <a:lnTo>
                    <a:pt x="1157852" y="1107278"/>
                  </a:lnTo>
                  <a:lnTo>
                    <a:pt x="1156005" y="1116511"/>
                  </a:lnTo>
                  <a:lnTo>
                    <a:pt x="1148618" y="1125744"/>
                  </a:lnTo>
                  <a:lnTo>
                    <a:pt x="1141232" y="1134978"/>
                  </a:lnTo>
                  <a:lnTo>
                    <a:pt x="1131998" y="1144211"/>
                  </a:lnTo>
                  <a:lnTo>
                    <a:pt x="1120918" y="1153444"/>
                  </a:lnTo>
                  <a:lnTo>
                    <a:pt x="1107992" y="1160831"/>
                  </a:lnTo>
                  <a:lnTo>
                    <a:pt x="1096912" y="1166371"/>
                  </a:lnTo>
                  <a:lnTo>
                    <a:pt x="1082139" y="1170064"/>
                  </a:lnTo>
                  <a:lnTo>
                    <a:pt x="1071059" y="1171911"/>
                  </a:lnTo>
                  <a:lnTo>
                    <a:pt x="1056286" y="1175604"/>
                  </a:lnTo>
                  <a:lnTo>
                    <a:pt x="1045206" y="1175604"/>
                  </a:lnTo>
                  <a:lnTo>
                    <a:pt x="1026739" y="1170064"/>
                  </a:lnTo>
                  <a:lnTo>
                    <a:pt x="1010119" y="1162678"/>
                  </a:lnTo>
                  <a:lnTo>
                    <a:pt x="995346" y="1151598"/>
                  </a:lnTo>
                  <a:lnTo>
                    <a:pt x="984266" y="1136824"/>
                  </a:lnTo>
                  <a:lnTo>
                    <a:pt x="978726" y="1127591"/>
                  </a:lnTo>
                  <a:lnTo>
                    <a:pt x="971340" y="1118358"/>
                  </a:lnTo>
                  <a:lnTo>
                    <a:pt x="965800" y="1109125"/>
                  </a:lnTo>
                  <a:lnTo>
                    <a:pt x="954720" y="1099891"/>
                  </a:lnTo>
                  <a:lnTo>
                    <a:pt x="949180" y="1098045"/>
                  </a:lnTo>
                  <a:lnTo>
                    <a:pt x="943640" y="1098045"/>
                  </a:lnTo>
                  <a:lnTo>
                    <a:pt x="932560" y="1098045"/>
                  </a:lnTo>
                  <a:lnTo>
                    <a:pt x="923327" y="1101738"/>
                  </a:lnTo>
                  <a:lnTo>
                    <a:pt x="912247" y="1109125"/>
                  </a:lnTo>
                  <a:lnTo>
                    <a:pt x="908553" y="1116511"/>
                  </a:lnTo>
                  <a:lnTo>
                    <a:pt x="901167" y="1120205"/>
                  </a:lnTo>
                  <a:lnTo>
                    <a:pt x="897474" y="1125744"/>
                  </a:lnTo>
                  <a:lnTo>
                    <a:pt x="886394" y="1129438"/>
                  </a:lnTo>
                  <a:lnTo>
                    <a:pt x="880854" y="1129438"/>
                  </a:lnTo>
                  <a:lnTo>
                    <a:pt x="873467" y="1127591"/>
                  </a:lnTo>
                  <a:lnTo>
                    <a:pt x="864234" y="1123898"/>
                  </a:lnTo>
                  <a:lnTo>
                    <a:pt x="849461" y="1109125"/>
                  </a:lnTo>
                  <a:lnTo>
                    <a:pt x="832841" y="1090658"/>
                  </a:lnTo>
                  <a:lnTo>
                    <a:pt x="825454" y="1081425"/>
                  </a:lnTo>
                  <a:lnTo>
                    <a:pt x="808834" y="1057418"/>
                  </a:lnTo>
                  <a:lnTo>
                    <a:pt x="803294" y="1048185"/>
                  </a:lnTo>
                  <a:lnTo>
                    <a:pt x="797754" y="1033412"/>
                  </a:lnTo>
                  <a:lnTo>
                    <a:pt x="797754" y="1009405"/>
                  </a:lnTo>
                  <a:lnTo>
                    <a:pt x="797754" y="990939"/>
                  </a:lnTo>
                  <a:lnTo>
                    <a:pt x="792214" y="972472"/>
                  </a:lnTo>
                  <a:lnTo>
                    <a:pt x="786674" y="957699"/>
                  </a:lnTo>
                  <a:lnTo>
                    <a:pt x="779288" y="946619"/>
                  </a:lnTo>
                  <a:lnTo>
                    <a:pt x="766361" y="937386"/>
                  </a:lnTo>
                  <a:lnTo>
                    <a:pt x="753435" y="929999"/>
                  </a:lnTo>
                  <a:lnTo>
                    <a:pt x="736815" y="922612"/>
                  </a:lnTo>
                  <a:lnTo>
                    <a:pt x="720195" y="920766"/>
                  </a:lnTo>
                  <a:lnTo>
                    <a:pt x="703575" y="922612"/>
                  </a:lnTo>
                  <a:lnTo>
                    <a:pt x="686955" y="928152"/>
                  </a:lnTo>
                  <a:lnTo>
                    <a:pt x="672182" y="935539"/>
                  </a:lnTo>
                  <a:lnTo>
                    <a:pt x="661102" y="939232"/>
                  </a:lnTo>
                  <a:lnTo>
                    <a:pt x="653715" y="941079"/>
                  </a:lnTo>
                  <a:lnTo>
                    <a:pt x="646329" y="941079"/>
                  </a:lnTo>
                  <a:lnTo>
                    <a:pt x="640789" y="935539"/>
                  </a:lnTo>
                  <a:lnTo>
                    <a:pt x="635249" y="924459"/>
                  </a:lnTo>
                  <a:lnTo>
                    <a:pt x="629709" y="915226"/>
                  </a:lnTo>
                  <a:lnTo>
                    <a:pt x="626016" y="902299"/>
                  </a:lnTo>
                  <a:lnTo>
                    <a:pt x="616782" y="887526"/>
                  </a:lnTo>
                  <a:lnTo>
                    <a:pt x="607549" y="878293"/>
                  </a:lnTo>
                  <a:lnTo>
                    <a:pt x="594622" y="870906"/>
                  </a:lnTo>
                  <a:lnTo>
                    <a:pt x="581696" y="867213"/>
                  </a:lnTo>
                  <a:lnTo>
                    <a:pt x="566923" y="863519"/>
                  </a:lnTo>
                  <a:lnTo>
                    <a:pt x="552149" y="863519"/>
                  </a:lnTo>
                  <a:lnTo>
                    <a:pt x="535529" y="863519"/>
                  </a:lnTo>
                  <a:lnTo>
                    <a:pt x="518910" y="869059"/>
                  </a:lnTo>
                  <a:lnTo>
                    <a:pt x="500443" y="872753"/>
                  </a:lnTo>
                  <a:lnTo>
                    <a:pt x="489363" y="878293"/>
                  </a:lnTo>
                  <a:lnTo>
                    <a:pt x="463510" y="885679"/>
                  </a:lnTo>
                  <a:lnTo>
                    <a:pt x="450583" y="889372"/>
                  </a:lnTo>
                  <a:lnTo>
                    <a:pt x="441350" y="889372"/>
                  </a:lnTo>
                  <a:lnTo>
                    <a:pt x="432117" y="887526"/>
                  </a:lnTo>
                  <a:lnTo>
                    <a:pt x="422884" y="885679"/>
                  </a:lnTo>
                  <a:lnTo>
                    <a:pt x="415497" y="878293"/>
                  </a:lnTo>
                  <a:lnTo>
                    <a:pt x="408110" y="869059"/>
                  </a:lnTo>
                  <a:lnTo>
                    <a:pt x="402570" y="854286"/>
                  </a:lnTo>
                  <a:lnTo>
                    <a:pt x="395184" y="837666"/>
                  </a:lnTo>
                  <a:lnTo>
                    <a:pt x="389644" y="819200"/>
                  </a:lnTo>
                  <a:lnTo>
                    <a:pt x="380411" y="800733"/>
                  </a:lnTo>
                  <a:lnTo>
                    <a:pt x="376717" y="793346"/>
                  </a:lnTo>
                  <a:lnTo>
                    <a:pt x="369331" y="785960"/>
                  </a:lnTo>
                  <a:lnTo>
                    <a:pt x="361944" y="778573"/>
                  </a:lnTo>
                  <a:lnTo>
                    <a:pt x="352711" y="774880"/>
                  </a:lnTo>
                  <a:lnTo>
                    <a:pt x="343478" y="773033"/>
                  </a:lnTo>
                  <a:lnTo>
                    <a:pt x="336091" y="773033"/>
                  </a:lnTo>
                  <a:lnTo>
                    <a:pt x="326858" y="776726"/>
                  </a:lnTo>
                  <a:lnTo>
                    <a:pt x="321318" y="778573"/>
                  </a:lnTo>
                  <a:lnTo>
                    <a:pt x="312084" y="791500"/>
                  </a:lnTo>
                  <a:lnTo>
                    <a:pt x="304698" y="804426"/>
                  </a:lnTo>
                  <a:lnTo>
                    <a:pt x="295465" y="819200"/>
                  </a:lnTo>
                  <a:lnTo>
                    <a:pt x="291771" y="824740"/>
                  </a:lnTo>
                  <a:lnTo>
                    <a:pt x="286231" y="824740"/>
                  </a:lnTo>
                  <a:lnTo>
                    <a:pt x="282538" y="824740"/>
                  </a:lnTo>
                  <a:lnTo>
                    <a:pt x="282538" y="817353"/>
                  </a:lnTo>
                  <a:lnTo>
                    <a:pt x="284385" y="808120"/>
                  </a:lnTo>
                  <a:lnTo>
                    <a:pt x="288078" y="789653"/>
                  </a:lnTo>
                  <a:lnTo>
                    <a:pt x="291771" y="784113"/>
                  </a:lnTo>
                  <a:lnTo>
                    <a:pt x="295465" y="765647"/>
                  </a:lnTo>
                  <a:lnTo>
                    <a:pt x="295465" y="747180"/>
                  </a:lnTo>
                  <a:lnTo>
                    <a:pt x="291771" y="730560"/>
                  </a:lnTo>
                  <a:lnTo>
                    <a:pt x="284385" y="710247"/>
                  </a:lnTo>
                  <a:lnTo>
                    <a:pt x="276998" y="688087"/>
                  </a:lnTo>
                  <a:lnTo>
                    <a:pt x="271458" y="662234"/>
                  </a:lnTo>
                  <a:lnTo>
                    <a:pt x="262225" y="625301"/>
                  </a:lnTo>
                  <a:lnTo>
                    <a:pt x="258532" y="606834"/>
                  </a:lnTo>
                  <a:lnTo>
                    <a:pt x="249298" y="590214"/>
                  </a:lnTo>
                  <a:lnTo>
                    <a:pt x="240065" y="579134"/>
                  </a:lnTo>
                  <a:lnTo>
                    <a:pt x="225292" y="569901"/>
                  </a:lnTo>
                  <a:lnTo>
                    <a:pt x="214212" y="562514"/>
                  </a:lnTo>
                  <a:lnTo>
                    <a:pt x="197592" y="555128"/>
                  </a:lnTo>
                  <a:lnTo>
                    <a:pt x="184665" y="547741"/>
                  </a:lnTo>
                  <a:lnTo>
                    <a:pt x="171739" y="542201"/>
                  </a:lnTo>
                  <a:lnTo>
                    <a:pt x="162506" y="534815"/>
                  </a:lnTo>
                  <a:lnTo>
                    <a:pt x="155119" y="521888"/>
                  </a:lnTo>
                  <a:lnTo>
                    <a:pt x="151426" y="510808"/>
                  </a:lnTo>
                  <a:lnTo>
                    <a:pt x="149579" y="499728"/>
                  </a:lnTo>
                  <a:lnTo>
                    <a:pt x="149579" y="486801"/>
                  </a:lnTo>
                  <a:lnTo>
                    <a:pt x="145886" y="475722"/>
                  </a:lnTo>
                  <a:lnTo>
                    <a:pt x="140346" y="466488"/>
                  </a:lnTo>
                  <a:lnTo>
                    <a:pt x="132959" y="457255"/>
                  </a:lnTo>
                  <a:lnTo>
                    <a:pt x="129266" y="453562"/>
                  </a:lnTo>
                  <a:lnTo>
                    <a:pt x="120033" y="451715"/>
                  </a:lnTo>
                  <a:lnTo>
                    <a:pt x="112646" y="451715"/>
                  </a:lnTo>
                  <a:lnTo>
                    <a:pt x="99719" y="453562"/>
                  </a:lnTo>
                  <a:lnTo>
                    <a:pt x="81253" y="460948"/>
                  </a:lnTo>
                  <a:lnTo>
                    <a:pt x="64633" y="466488"/>
                  </a:lnTo>
                  <a:lnTo>
                    <a:pt x="53553" y="468335"/>
                  </a:lnTo>
                  <a:lnTo>
                    <a:pt x="44320" y="466488"/>
                  </a:lnTo>
                  <a:lnTo>
                    <a:pt x="36933" y="459102"/>
                  </a:lnTo>
                  <a:lnTo>
                    <a:pt x="31393" y="448022"/>
                  </a:lnTo>
                  <a:lnTo>
                    <a:pt x="29547" y="433248"/>
                  </a:lnTo>
                  <a:lnTo>
                    <a:pt x="27700" y="418475"/>
                  </a:lnTo>
                  <a:lnTo>
                    <a:pt x="22160" y="405549"/>
                  </a:lnTo>
                  <a:lnTo>
                    <a:pt x="18467" y="398162"/>
                  </a:lnTo>
                  <a:lnTo>
                    <a:pt x="12927" y="392622"/>
                  </a:lnTo>
                  <a:lnTo>
                    <a:pt x="5540" y="385235"/>
                  </a:lnTo>
                  <a:lnTo>
                    <a:pt x="0" y="383389"/>
                  </a:lnTo>
                  <a:lnTo>
                    <a:pt x="25853" y="379695"/>
                  </a:lnTo>
                  <a:lnTo>
                    <a:pt x="40626" y="376002"/>
                  </a:lnTo>
                  <a:lnTo>
                    <a:pt x="60940" y="372309"/>
                  </a:lnTo>
                  <a:lnTo>
                    <a:pt x="77560" y="366769"/>
                  </a:lnTo>
                  <a:lnTo>
                    <a:pt x="90486" y="357536"/>
                  </a:lnTo>
                  <a:lnTo>
                    <a:pt x="97873" y="350149"/>
                  </a:lnTo>
                  <a:lnTo>
                    <a:pt x="105259" y="340916"/>
                  </a:lnTo>
                  <a:lnTo>
                    <a:pt x="114493" y="322449"/>
                  </a:lnTo>
                  <a:lnTo>
                    <a:pt x="123726" y="305829"/>
                  </a:lnTo>
                  <a:lnTo>
                    <a:pt x="136652" y="294749"/>
                  </a:lnTo>
                  <a:lnTo>
                    <a:pt x="145886" y="289209"/>
                  </a:lnTo>
                  <a:lnTo>
                    <a:pt x="155119" y="287363"/>
                  </a:lnTo>
                  <a:lnTo>
                    <a:pt x="164352" y="281823"/>
                  </a:lnTo>
                  <a:lnTo>
                    <a:pt x="177279" y="274436"/>
                  </a:lnTo>
                  <a:lnTo>
                    <a:pt x="188359" y="268896"/>
                  </a:lnTo>
                  <a:lnTo>
                    <a:pt x="193899" y="259663"/>
                  </a:lnTo>
                  <a:lnTo>
                    <a:pt x="199439" y="254123"/>
                  </a:lnTo>
                  <a:lnTo>
                    <a:pt x="208672" y="254123"/>
                  </a:lnTo>
                  <a:lnTo>
                    <a:pt x="216059" y="254123"/>
                  </a:lnTo>
                  <a:lnTo>
                    <a:pt x="227138" y="254123"/>
                  </a:lnTo>
                  <a:lnTo>
                    <a:pt x="240065" y="248583"/>
                  </a:lnTo>
                  <a:lnTo>
                    <a:pt x="256685" y="243043"/>
                  </a:lnTo>
                  <a:lnTo>
                    <a:pt x="271458" y="230116"/>
                  </a:lnTo>
                  <a:lnTo>
                    <a:pt x="286231" y="219036"/>
                  </a:lnTo>
                  <a:lnTo>
                    <a:pt x="299158" y="204263"/>
                  </a:lnTo>
                  <a:lnTo>
                    <a:pt x="308391" y="191337"/>
                  </a:lnTo>
                  <a:lnTo>
                    <a:pt x="312084" y="178410"/>
                  </a:lnTo>
                  <a:lnTo>
                    <a:pt x="319471" y="161790"/>
                  </a:lnTo>
                  <a:lnTo>
                    <a:pt x="325011" y="154403"/>
                  </a:lnTo>
                  <a:lnTo>
                    <a:pt x="330551" y="148863"/>
                  </a:lnTo>
                  <a:lnTo>
                    <a:pt x="347171" y="137783"/>
                  </a:lnTo>
                  <a:lnTo>
                    <a:pt x="356404" y="132244"/>
                  </a:lnTo>
                  <a:lnTo>
                    <a:pt x="363791" y="124857"/>
                  </a:lnTo>
                  <a:lnTo>
                    <a:pt x="373024" y="111930"/>
                  </a:lnTo>
                  <a:lnTo>
                    <a:pt x="380411" y="100850"/>
                  </a:lnTo>
                  <a:lnTo>
                    <a:pt x="393337" y="76844"/>
                  </a:lnTo>
                  <a:lnTo>
                    <a:pt x="404417" y="56531"/>
                  </a:lnTo>
                  <a:lnTo>
                    <a:pt x="408110" y="43604"/>
                  </a:lnTo>
                  <a:lnTo>
                    <a:pt x="411804" y="32524"/>
                  </a:lnTo>
                  <a:lnTo>
                    <a:pt x="413650" y="17751"/>
                  </a:lnTo>
                  <a:lnTo>
                    <a:pt x="416825" y="24684"/>
                  </a:lnTo>
                  <a:cubicBezTo>
                    <a:pt x="416641" y="22662"/>
                    <a:pt x="416458" y="17464"/>
                    <a:pt x="416274" y="1544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5">
                <a:defRPr/>
              </a:pPr>
              <a:endParaRPr lang="ru-RU" sz="180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0F71FD3-E795-0447-8C95-7E5AC6748CDB}"/>
              </a:ext>
            </a:extLst>
          </p:cNvPr>
          <p:cNvGrpSpPr/>
          <p:nvPr/>
        </p:nvGrpSpPr>
        <p:grpSpPr>
          <a:xfrm>
            <a:off x="850882" y="4597646"/>
            <a:ext cx="1584202" cy="1058306"/>
            <a:chOff x="830995" y="6537952"/>
            <a:chExt cx="2252913" cy="1505029"/>
          </a:xfrm>
          <a:solidFill>
            <a:srgbClr val="337CFF"/>
          </a:solidFill>
        </p:grpSpPr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0CA50966-E897-FB4E-81D5-B608CE203150}"/>
                </a:ext>
              </a:extLst>
            </p:cNvPr>
            <p:cNvGrpSpPr/>
            <p:nvPr/>
          </p:nvGrpSpPr>
          <p:grpSpPr>
            <a:xfrm>
              <a:off x="1239101" y="6567502"/>
              <a:ext cx="1844807" cy="1475479"/>
              <a:chOff x="1239101" y="6727922"/>
              <a:chExt cx="1844807" cy="1475479"/>
            </a:xfrm>
            <a:grpFill/>
          </p:grpSpPr>
          <p:sp>
            <p:nvSpPr>
              <p:cNvPr id="87" name="Freeform 104">
                <a:extLst>
                  <a:ext uri="{FF2B5EF4-FFF2-40B4-BE49-F238E27FC236}">
                    <a16:creationId xmlns:a16="http://schemas.microsoft.com/office/drawing/2014/main" id="{709909A4-A2FC-1A46-878C-96655BB3A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539" y="7418571"/>
                <a:ext cx="199439" cy="325012"/>
              </a:xfrm>
              <a:custGeom>
                <a:avLst/>
                <a:gdLst>
                  <a:gd name="T0" fmla="*/ 104 w 108"/>
                  <a:gd name="T1" fmla="*/ 69 h 176"/>
                  <a:gd name="T2" fmla="*/ 106 w 108"/>
                  <a:gd name="T3" fmla="*/ 95 h 176"/>
                  <a:gd name="T4" fmla="*/ 106 w 108"/>
                  <a:gd name="T5" fmla="*/ 103 h 176"/>
                  <a:gd name="T6" fmla="*/ 101 w 108"/>
                  <a:gd name="T7" fmla="*/ 133 h 176"/>
                  <a:gd name="T8" fmla="*/ 95 w 108"/>
                  <a:gd name="T9" fmla="*/ 143 h 176"/>
                  <a:gd name="T10" fmla="*/ 95 w 108"/>
                  <a:gd name="T11" fmla="*/ 134 h 176"/>
                  <a:gd name="T12" fmla="*/ 100 w 108"/>
                  <a:gd name="T13" fmla="*/ 124 h 176"/>
                  <a:gd name="T14" fmla="*/ 99 w 108"/>
                  <a:gd name="T15" fmla="*/ 109 h 176"/>
                  <a:gd name="T16" fmla="*/ 94 w 108"/>
                  <a:gd name="T17" fmla="*/ 103 h 176"/>
                  <a:gd name="T18" fmla="*/ 87 w 108"/>
                  <a:gd name="T19" fmla="*/ 102 h 176"/>
                  <a:gd name="T20" fmla="*/ 77 w 108"/>
                  <a:gd name="T21" fmla="*/ 109 h 176"/>
                  <a:gd name="T22" fmla="*/ 69 w 108"/>
                  <a:gd name="T23" fmla="*/ 121 h 176"/>
                  <a:gd name="T24" fmla="*/ 59 w 108"/>
                  <a:gd name="T25" fmla="*/ 134 h 176"/>
                  <a:gd name="T26" fmla="*/ 44 w 108"/>
                  <a:gd name="T27" fmla="*/ 148 h 176"/>
                  <a:gd name="T28" fmla="*/ 35 w 108"/>
                  <a:gd name="T29" fmla="*/ 156 h 176"/>
                  <a:gd name="T30" fmla="*/ 32 w 108"/>
                  <a:gd name="T31" fmla="*/ 165 h 176"/>
                  <a:gd name="T32" fmla="*/ 31 w 108"/>
                  <a:gd name="T33" fmla="*/ 170 h 176"/>
                  <a:gd name="T34" fmla="*/ 16 w 108"/>
                  <a:gd name="T35" fmla="*/ 176 h 176"/>
                  <a:gd name="T36" fmla="*/ 9 w 108"/>
                  <a:gd name="T37" fmla="*/ 169 h 176"/>
                  <a:gd name="T38" fmla="*/ 0 w 108"/>
                  <a:gd name="T39" fmla="*/ 144 h 176"/>
                  <a:gd name="T40" fmla="*/ 3 w 108"/>
                  <a:gd name="T41" fmla="*/ 138 h 176"/>
                  <a:gd name="T42" fmla="*/ 6 w 108"/>
                  <a:gd name="T43" fmla="*/ 138 h 176"/>
                  <a:gd name="T44" fmla="*/ 12 w 108"/>
                  <a:gd name="T45" fmla="*/ 142 h 176"/>
                  <a:gd name="T46" fmla="*/ 27 w 108"/>
                  <a:gd name="T47" fmla="*/ 146 h 176"/>
                  <a:gd name="T48" fmla="*/ 40 w 108"/>
                  <a:gd name="T49" fmla="*/ 142 h 176"/>
                  <a:gd name="T50" fmla="*/ 50 w 108"/>
                  <a:gd name="T51" fmla="*/ 132 h 176"/>
                  <a:gd name="T52" fmla="*/ 49 w 108"/>
                  <a:gd name="T53" fmla="*/ 123 h 176"/>
                  <a:gd name="T54" fmla="*/ 43 w 108"/>
                  <a:gd name="T55" fmla="*/ 111 h 176"/>
                  <a:gd name="T56" fmla="*/ 46 w 108"/>
                  <a:gd name="T57" fmla="*/ 98 h 176"/>
                  <a:gd name="T58" fmla="*/ 53 w 108"/>
                  <a:gd name="T59" fmla="*/ 92 h 176"/>
                  <a:gd name="T60" fmla="*/ 68 w 108"/>
                  <a:gd name="T61" fmla="*/ 84 h 176"/>
                  <a:gd name="T62" fmla="*/ 80 w 108"/>
                  <a:gd name="T63" fmla="*/ 74 h 176"/>
                  <a:gd name="T64" fmla="*/ 81 w 108"/>
                  <a:gd name="T65" fmla="*/ 56 h 176"/>
                  <a:gd name="T66" fmla="*/ 73 w 108"/>
                  <a:gd name="T67" fmla="*/ 49 h 176"/>
                  <a:gd name="T68" fmla="*/ 60 w 108"/>
                  <a:gd name="T69" fmla="*/ 49 h 176"/>
                  <a:gd name="T70" fmla="*/ 46 w 108"/>
                  <a:gd name="T71" fmla="*/ 49 h 176"/>
                  <a:gd name="T72" fmla="*/ 39 w 108"/>
                  <a:gd name="T73" fmla="*/ 41 h 176"/>
                  <a:gd name="T74" fmla="*/ 30 w 108"/>
                  <a:gd name="T75" fmla="*/ 32 h 176"/>
                  <a:gd name="T76" fmla="*/ 18 w 108"/>
                  <a:gd name="T77" fmla="*/ 22 h 176"/>
                  <a:gd name="T78" fmla="*/ 12 w 108"/>
                  <a:gd name="T79" fmla="*/ 8 h 176"/>
                  <a:gd name="T80" fmla="*/ 13 w 108"/>
                  <a:gd name="T81" fmla="*/ 0 h 176"/>
                  <a:gd name="T82" fmla="*/ 17 w 108"/>
                  <a:gd name="T83" fmla="*/ 1 h 176"/>
                  <a:gd name="T84" fmla="*/ 22 w 108"/>
                  <a:gd name="T85" fmla="*/ 5 h 176"/>
                  <a:gd name="T86" fmla="*/ 29 w 108"/>
                  <a:gd name="T87" fmla="*/ 18 h 176"/>
                  <a:gd name="T88" fmla="*/ 43 w 108"/>
                  <a:gd name="T89" fmla="*/ 28 h 176"/>
                  <a:gd name="T90" fmla="*/ 57 w 108"/>
                  <a:gd name="T91" fmla="*/ 27 h 176"/>
                  <a:gd name="T92" fmla="*/ 71 w 108"/>
                  <a:gd name="T93" fmla="*/ 27 h 176"/>
                  <a:gd name="T94" fmla="*/ 78 w 108"/>
                  <a:gd name="T95" fmla="*/ 32 h 176"/>
                  <a:gd name="T96" fmla="*/ 81 w 108"/>
                  <a:gd name="T97" fmla="*/ 44 h 176"/>
                  <a:gd name="T98" fmla="*/ 89 w 108"/>
                  <a:gd name="T99" fmla="*/ 54 h 176"/>
                  <a:gd name="T100" fmla="*/ 99 w 108"/>
                  <a:gd name="T101" fmla="*/ 6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8" h="176">
                    <a:moveTo>
                      <a:pt x="99" y="61"/>
                    </a:moveTo>
                    <a:lnTo>
                      <a:pt x="99" y="61"/>
                    </a:lnTo>
                    <a:lnTo>
                      <a:pt x="104" y="69"/>
                    </a:lnTo>
                    <a:lnTo>
                      <a:pt x="108" y="75"/>
                    </a:lnTo>
                    <a:lnTo>
                      <a:pt x="108" y="84"/>
                    </a:lnTo>
                    <a:lnTo>
                      <a:pt x="106" y="95"/>
                    </a:lnTo>
                    <a:lnTo>
                      <a:pt x="106" y="95"/>
                    </a:lnTo>
                    <a:lnTo>
                      <a:pt x="106" y="103"/>
                    </a:lnTo>
                    <a:lnTo>
                      <a:pt x="106" y="103"/>
                    </a:lnTo>
                    <a:lnTo>
                      <a:pt x="105" y="119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99" y="139"/>
                    </a:lnTo>
                    <a:lnTo>
                      <a:pt x="95" y="143"/>
                    </a:lnTo>
                    <a:lnTo>
                      <a:pt x="95" y="143"/>
                    </a:lnTo>
                    <a:lnTo>
                      <a:pt x="94" y="139"/>
                    </a:lnTo>
                    <a:lnTo>
                      <a:pt x="94" y="139"/>
                    </a:lnTo>
                    <a:lnTo>
                      <a:pt x="95" y="134"/>
                    </a:lnTo>
                    <a:lnTo>
                      <a:pt x="97" y="129"/>
                    </a:lnTo>
                    <a:lnTo>
                      <a:pt x="97" y="129"/>
                    </a:lnTo>
                    <a:lnTo>
                      <a:pt x="100" y="124"/>
                    </a:lnTo>
                    <a:lnTo>
                      <a:pt x="101" y="119"/>
                    </a:lnTo>
                    <a:lnTo>
                      <a:pt x="101" y="114"/>
                    </a:lnTo>
                    <a:lnTo>
                      <a:pt x="99" y="109"/>
                    </a:lnTo>
                    <a:lnTo>
                      <a:pt x="99" y="109"/>
                    </a:lnTo>
                    <a:lnTo>
                      <a:pt x="96" y="105"/>
                    </a:lnTo>
                    <a:lnTo>
                      <a:pt x="94" y="103"/>
                    </a:lnTo>
                    <a:lnTo>
                      <a:pt x="91" y="102"/>
                    </a:lnTo>
                    <a:lnTo>
                      <a:pt x="87" y="102"/>
                    </a:lnTo>
                    <a:lnTo>
                      <a:pt x="87" y="102"/>
                    </a:lnTo>
                    <a:lnTo>
                      <a:pt x="85" y="102"/>
                    </a:lnTo>
                    <a:lnTo>
                      <a:pt x="82" y="103"/>
                    </a:lnTo>
                    <a:lnTo>
                      <a:pt x="77" y="109"/>
                    </a:lnTo>
                    <a:lnTo>
                      <a:pt x="73" y="114"/>
                    </a:lnTo>
                    <a:lnTo>
                      <a:pt x="71" y="120"/>
                    </a:lnTo>
                    <a:lnTo>
                      <a:pt x="69" y="121"/>
                    </a:lnTo>
                    <a:lnTo>
                      <a:pt x="69" y="121"/>
                    </a:lnTo>
                    <a:lnTo>
                      <a:pt x="66" y="128"/>
                    </a:lnTo>
                    <a:lnTo>
                      <a:pt x="59" y="134"/>
                    </a:lnTo>
                    <a:lnTo>
                      <a:pt x="49" y="146"/>
                    </a:lnTo>
                    <a:lnTo>
                      <a:pt x="49" y="146"/>
                    </a:lnTo>
                    <a:lnTo>
                      <a:pt x="44" y="148"/>
                    </a:lnTo>
                    <a:lnTo>
                      <a:pt x="44" y="148"/>
                    </a:lnTo>
                    <a:lnTo>
                      <a:pt x="40" y="152"/>
                    </a:lnTo>
                    <a:lnTo>
                      <a:pt x="35" y="156"/>
                    </a:lnTo>
                    <a:lnTo>
                      <a:pt x="35" y="156"/>
                    </a:lnTo>
                    <a:lnTo>
                      <a:pt x="34" y="161"/>
                    </a:lnTo>
                    <a:lnTo>
                      <a:pt x="32" y="165"/>
                    </a:lnTo>
                    <a:lnTo>
                      <a:pt x="32" y="165"/>
                    </a:lnTo>
                    <a:lnTo>
                      <a:pt x="31" y="170"/>
                    </a:lnTo>
                    <a:lnTo>
                      <a:pt x="31" y="170"/>
                    </a:lnTo>
                    <a:lnTo>
                      <a:pt x="20" y="176"/>
                    </a:lnTo>
                    <a:lnTo>
                      <a:pt x="20" y="176"/>
                    </a:lnTo>
                    <a:lnTo>
                      <a:pt x="16" y="176"/>
                    </a:lnTo>
                    <a:lnTo>
                      <a:pt x="13" y="175"/>
                    </a:lnTo>
                    <a:lnTo>
                      <a:pt x="13" y="175"/>
                    </a:lnTo>
                    <a:lnTo>
                      <a:pt x="9" y="169"/>
                    </a:lnTo>
                    <a:lnTo>
                      <a:pt x="4" y="160"/>
                    </a:lnTo>
                    <a:lnTo>
                      <a:pt x="2" y="151"/>
                    </a:lnTo>
                    <a:lnTo>
                      <a:pt x="0" y="144"/>
                    </a:lnTo>
                    <a:lnTo>
                      <a:pt x="0" y="144"/>
                    </a:lnTo>
                    <a:lnTo>
                      <a:pt x="0" y="140"/>
                    </a:lnTo>
                    <a:lnTo>
                      <a:pt x="3" y="138"/>
                    </a:lnTo>
                    <a:lnTo>
                      <a:pt x="3" y="138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8" y="139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7" y="144"/>
                    </a:lnTo>
                    <a:lnTo>
                      <a:pt x="22" y="146"/>
                    </a:lnTo>
                    <a:lnTo>
                      <a:pt x="27" y="146"/>
                    </a:lnTo>
                    <a:lnTo>
                      <a:pt x="34" y="144"/>
                    </a:lnTo>
                    <a:lnTo>
                      <a:pt x="34" y="144"/>
                    </a:lnTo>
                    <a:lnTo>
                      <a:pt x="40" y="142"/>
                    </a:lnTo>
                    <a:lnTo>
                      <a:pt x="44" y="139"/>
                    </a:lnTo>
                    <a:lnTo>
                      <a:pt x="48" y="135"/>
                    </a:lnTo>
                    <a:lnTo>
                      <a:pt x="50" y="132"/>
                    </a:lnTo>
                    <a:lnTo>
                      <a:pt x="50" y="132"/>
                    </a:lnTo>
                    <a:lnTo>
                      <a:pt x="50" y="126"/>
                    </a:lnTo>
                    <a:lnTo>
                      <a:pt x="49" y="123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3" y="105"/>
                    </a:lnTo>
                    <a:lnTo>
                      <a:pt x="46" y="98"/>
                    </a:lnTo>
                    <a:lnTo>
                      <a:pt x="46" y="98"/>
                    </a:lnTo>
                    <a:lnTo>
                      <a:pt x="49" y="95"/>
                    </a:lnTo>
                    <a:lnTo>
                      <a:pt x="53" y="92"/>
                    </a:lnTo>
                    <a:lnTo>
                      <a:pt x="60" y="88"/>
                    </a:lnTo>
                    <a:lnTo>
                      <a:pt x="60" y="88"/>
                    </a:lnTo>
                    <a:lnTo>
                      <a:pt x="68" y="84"/>
                    </a:lnTo>
                    <a:lnTo>
                      <a:pt x="76" y="79"/>
                    </a:lnTo>
                    <a:lnTo>
                      <a:pt x="76" y="79"/>
                    </a:lnTo>
                    <a:lnTo>
                      <a:pt x="80" y="74"/>
                    </a:lnTo>
                    <a:lnTo>
                      <a:pt x="82" y="68"/>
                    </a:lnTo>
                    <a:lnTo>
                      <a:pt x="82" y="63"/>
                    </a:lnTo>
                    <a:lnTo>
                      <a:pt x="81" y="56"/>
                    </a:lnTo>
                    <a:lnTo>
                      <a:pt x="81" y="56"/>
                    </a:lnTo>
                    <a:lnTo>
                      <a:pt x="78" y="51"/>
                    </a:lnTo>
                    <a:lnTo>
                      <a:pt x="73" y="49"/>
                    </a:lnTo>
                    <a:lnTo>
                      <a:pt x="69" y="47"/>
                    </a:lnTo>
                    <a:lnTo>
                      <a:pt x="66" y="47"/>
                    </a:lnTo>
                    <a:lnTo>
                      <a:pt x="60" y="49"/>
                    </a:lnTo>
                    <a:lnTo>
                      <a:pt x="60" y="49"/>
                    </a:lnTo>
                    <a:lnTo>
                      <a:pt x="50" y="49"/>
                    </a:lnTo>
                    <a:lnTo>
                      <a:pt x="46" y="49"/>
                    </a:lnTo>
                    <a:lnTo>
                      <a:pt x="44" y="46"/>
                    </a:lnTo>
                    <a:lnTo>
                      <a:pt x="44" y="46"/>
                    </a:lnTo>
                    <a:lnTo>
                      <a:pt x="39" y="41"/>
                    </a:lnTo>
                    <a:lnTo>
                      <a:pt x="39" y="41"/>
                    </a:lnTo>
                    <a:lnTo>
                      <a:pt x="34" y="36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23" y="27"/>
                    </a:lnTo>
                    <a:lnTo>
                      <a:pt x="18" y="22"/>
                    </a:lnTo>
                    <a:lnTo>
                      <a:pt x="15" y="15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9" y="18"/>
                    </a:lnTo>
                    <a:lnTo>
                      <a:pt x="31" y="22"/>
                    </a:lnTo>
                    <a:lnTo>
                      <a:pt x="36" y="26"/>
                    </a:lnTo>
                    <a:lnTo>
                      <a:pt x="43" y="28"/>
                    </a:lnTo>
                    <a:lnTo>
                      <a:pt x="43" y="28"/>
                    </a:lnTo>
                    <a:lnTo>
                      <a:pt x="50" y="28"/>
                    </a:lnTo>
                    <a:lnTo>
                      <a:pt x="57" y="27"/>
                    </a:lnTo>
                    <a:lnTo>
                      <a:pt x="57" y="27"/>
                    </a:lnTo>
                    <a:lnTo>
                      <a:pt x="64" y="27"/>
                    </a:lnTo>
                    <a:lnTo>
                      <a:pt x="71" y="27"/>
                    </a:lnTo>
                    <a:lnTo>
                      <a:pt x="74" y="28"/>
                    </a:lnTo>
                    <a:lnTo>
                      <a:pt x="78" y="32"/>
                    </a:lnTo>
                    <a:lnTo>
                      <a:pt x="78" y="32"/>
                    </a:lnTo>
                    <a:lnTo>
                      <a:pt x="80" y="38"/>
                    </a:lnTo>
                    <a:lnTo>
                      <a:pt x="80" y="38"/>
                    </a:lnTo>
                    <a:lnTo>
                      <a:pt x="81" y="44"/>
                    </a:lnTo>
                    <a:lnTo>
                      <a:pt x="83" y="49"/>
                    </a:lnTo>
                    <a:lnTo>
                      <a:pt x="83" y="49"/>
                    </a:lnTo>
                    <a:lnTo>
                      <a:pt x="89" y="54"/>
                    </a:lnTo>
                    <a:lnTo>
                      <a:pt x="94" y="58"/>
                    </a:lnTo>
                    <a:lnTo>
                      <a:pt x="94" y="58"/>
                    </a:lnTo>
                    <a:lnTo>
                      <a:pt x="99" y="61"/>
                    </a:lnTo>
                    <a:lnTo>
                      <a:pt x="99" y="61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Freeform 105">
                <a:extLst>
                  <a:ext uri="{FF2B5EF4-FFF2-40B4-BE49-F238E27FC236}">
                    <a16:creationId xmlns:a16="http://schemas.microsoft.com/office/drawing/2014/main" id="{C42A7E66-5995-054E-9817-007C6DAA3C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9101" y="7069553"/>
                <a:ext cx="624169" cy="755282"/>
              </a:xfrm>
              <a:custGeom>
                <a:avLst/>
                <a:gdLst>
                  <a:gd name="T0" fmla="*/ 316 w 338"/>
                  <a:gd name="T1" fmla="*/ 171 h 409"/>
                  <a:gd name="T2" fmla="*/ 310 w 338"/>
                  <a:gd name="T3" fmla="*/ 129 h 409"/>
                  <a:gd name="T4" fmla="*/ 319 w 338"/>
                  <a:gd name="T5" fmla="*/ 95 h 409"/>
                  <a:gd name="T6" fmla="*/ 282 w 338"/>
                  <a:gd name="T7" fmla="*/ 68 h 409"/>
                  <a:gd name="T8" fmla="*/ 250 w 338"/>
                  <a:gd name="T9" fmla="*/ 62 h 409"/>
                  <a:gd name="T10" fmla="*/ 255 w 338"/>
                  <a:gd name="T11" fmla="*/ 35 h 409"/>
                  <a:gd name="T12" fmla="*/ 242 w 338"/>
                  <a:gd name="T13" fmla="*/ 17 h 409"/>
                  <a:gd name="T14" fmla="*/ 235 w 338"/>
                  <a:gd name="T15" fmla="*/ 32 h 409"/>
                  <a:gd name="T16" fmla="*/ 209 w 338"/>
                  <a:gd name="T17" fmla="*/ 12 h 409"/>
                  <a:gd name="T18" fmla="*/ 180 w 338"/>
                  <a:gd name="T19" fmla="*/ 4 h 409"/>
                  <a:gd name="T20" fmla="*/ 186 w 338"/>
                  <a:gd name="T21" fmla="*/ 58 h 409"/>
                  <a:gd name="T22" fmla="*/ 177 w 338"/>
                  <a:gd name="T23" fmla="*/ 71 h 409"/>
                  <a:gd name="T24" fmla="*/ 156 w 338"/>
                  <a:gd name="T25" fmla="*/ 64 h 409"/>
                  <a:gd name="T26" fmla="*/ 131 w 338"/>
                  <a:gd name="T27" fmla="*/ 68 h 409"/>
                  <a:gd name="T28" fmla="*/ 97 w 338"/>
                  <a:gd name="T29" fmla="*/ 73 h 409"/>
                  <a:gd name="T30" fmla="*/ 75 w 338"/>
                  <a:gd name="T31" fmla="*/ 101 h 409"/>
                  <a:gd name="T32" fmla="*/ 45 w 338"/>
                  <a:gd name="T33" fmla="*/ 50 h 409"/>
                  <a:gd name="T34" fmla="*/ 26 w 338"/>
                  <a:gd name="T35" fmla="*/ 44 h 409"/>
                  <a:gd name="T36" fmla="*/ 6 w 338"/>
                  <a:gd name="T37" fmla="*/ 51 h 409"/>
                  <a:gd name="T38" fmla="*/ 22 w 338"/>
                  <a:gd name="T39" fmla="*/ 90 h 409"/>
                  <a:gd name="T40" fmla="*/ 15 w 338"/>
                  <a:gd name="T41" fmla="*/ 133 h 409"/>
                  <a:gd name="T42" fmla="*/ 38 w 338"/>
                  <a:gd name="T43" fmla="*/ 173 h 409"/>
                  <a:gd name="T44" fmla="*/ 45 w 338"/>
                  <a:gd name="T45" fmla="*/ 218 h 409"/>
                  <a:gd name="T46" fmla="*/ 69 w 338"/>
                  <a:gd name="T47" fmla="*/ 282 h 409"/>
                  <a:gd name="T48" fmla="*/ 69 w 338"/>
                  <a:gd name="T49" fmla="*/ 355 h 409"/>
                  <a:gd name="T50" fmla="*/ 83 w 338"/>
                  <a:gd name="T51" fmla="*/ 383 h 409"/>
                  <a:gd name="T52" fmla="*/ 129 w 338"/>
                  <a:gd name="T53" fmla="*/ 403 h 409"/>
                  <a:gd name="T54" fmla="*/ 158 w 338"/>
                  <a:gd name="T55" fmla="*/ 383 h 409"/>
                  <a:gd name="T56" fmla="*/ 186 w 338"/>
                  <a:gd name="T57" fmla="*/ 370 h 409"/>
                  <a:gd name="T58" fmla="*/ 202 w 338"/>
                  <a:gd name="T59" fmla="*/ 387 h 409"/>
                  <a:gd name="T60" fmla="*/ 216 w 338"/>
                  <a:gd name="T61" fmla="*/ 407 h 409"/>
                  <a:gd name="T62" fmla="*/ 242 w 338"/>
                  <a:gd name="T63" fmla="*/ 391 h 409"/>
                  <a:gd name="T64" fmla="*/ 256 w 338"/>
                  <a:gd name="T65" fmla="*/ 366 h 409"/>
                  <a:gd name="T66" fmla="*/ 282 w 338"/>
                  <a:gd name="T67" fmla="*/ 341 h 409"/>
                  <a:gd name="T68" fmla="*/ 281 w 338"/>
                  <a:gd name="T69" fmla="*/ 327 h 409"/>
                  <a:gd name="T70" fmla="*/ 286 w 338"/>
                  <a:gd name="T71" fmla="*/ 305 h 409"/>
                  <a:gd name="T72" fmla="*/ 272 w 338"/>
                  <a:gd name="T73" fmla="*/ 286 h 409"/>
                  <a:gd name="T74" fmla="*/ 279 w 338"/>
                  <a:gd name="T75" fmla="*/ 263 h 409"/>
                  <a:gd name="T76" fmla="*/ 300 w 338"/>
                  <a:gd name="T77" fmla="*/ 233 h 409"/>
                  <a:gd name="T78" fmla="*/ 323 w 338"/>
                  <a:gd name="T79" fmla="*/ 244 h 409"/>
                  <a:gd name="T80" fmla="*/ 337 w 338"/>
                  <a:gd name="T81" fmla="*/ 218 h 409"/>
                  <a:gd name="T82" fmla="*/ 225 w 338"/>
                  <a:gd name="T83" fmla="*/ 284 h 409"/>
                  <a:gd name="T84" fmla="*/ 204 w 338"/>
                  <a:gd name="T85" fmla="*/ 342 h 409"/>
                  <a:gd name="T86" fmla="*/ 197 w 338"/>
                  <a:gd name="T87" fmla="*/ 314 h 409"/>
                  <a:gd name="T88" fmla="*/ 195 w 338"/>
                  <a:gd name="T89" fmla="*/ 301 h 409"/>
                  <a:gd name="T90" fmla="*/ 157 w 338"/>
                  <a:gd name="T91" fmla="*/ 346 h 409"/>
                  <a:gd name="T92" fmla="*/ 145 w 338"/>
                  <a:gd name="T93" fmla="*/ 365 h 409"/>
                  <a:gd name="T94" fmla="*/ 110 w 338"/>
                  <a:gd name="T95" fmla="*/ 363 h 409"/>
                  <a:gd name="T96" fmla="*/ 107 w 338"/>
                  <a:gd name="T97" fmla="*/ 318 h 409"/>
                  <a:gd name="T98" fmla="*/ 139 w 338"/>
                  <a:gd name="T99" fmla="*/ 324 h 409"/>
                  <a:gd name="T100" fmla="*/ 140 w 338"/>
                  <a:gd name="T101" fmla="*/ 301 h 409"/>
                  <a:gd name="T102" fmla="*/ 165 w 338"/>
                  <a:gd name="T103" fmla="*/ 268 h 409"/>
                  <a:gd name="T104" fmla="*/ 179 w 338"/>
                  <a:gd name="T105" fmla="*/ 247 h 409"/>
                  <a:gd name="T106" fmla="*/ 142 w 338"/>
                  <a:gd name="T107" fmla="*/ 240 h 409"/>
                  <a:gd name="T108" fmla="*/ 111 w 338"/>
                  <a:gd name="T109" fmla="*/ 203 h 409"/>
                  <a:gd name="T110" fmla="*/ 129 w 338"/>
                  <a:gd name="T111" fmla="*/ 180 h 409"/>
                  <a:gd name="T112" fmla="*/ 152 w 338"/>
                  <a:gd name="T113" fmla="*/ 207 h 409"/>
                  <a:gd name="T114" fmla="*/ 195 w 338"/>
                  <a:gd name="T115" fmla="*/ 216 h 409"/>
                  <a:gd name="T116" fmla="*/ 207 w 338"/>
                  <a:gd name="T117" fmla="*/ 239 h 409"/>
                  <a:gd name="T118" fmla="*/ 225 w 338"/>
                  <a:gd name="T119" fmla="*/ 284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8" h="409">
                    <a:moveTo>
                      <a:pt x="337" y="192"/>
                    </a:moveTo>
                    <a:lnTo>
                      <a:pt x="337" y="192"/>
                    </a:lnTo>
                    <a:lnTo>
                      <a:pt x="333" y="189"/>
                    </a:lnTo>
                    <a:lnTo>
                      <a:pt x="333" y="189"/>
                    </a:lnTo>
                    <a:lnTo>
                      <a:pt x="328" y="185"/>
                    </a:lnTo>
                    <a:lnTo>
                      <a:pt x="328" y="185"/>
                    </a:lnTo>
                    <a:lnTo>
                      <a:pt x="323" y="179"/>
                    </a:lnTo>
                    <a:lnTo>
                      <a:pt x="323" y="179"/>
                    </a:lnTo>
                    <a:lnTo>
                      <a:pt x="316" y="171"/>
                    </a:lnTo>
                    <a:lnTo>
                      <a:pt x="310" y="164"/>
                    </a:lnTo>
                    <a:lnTo>
                      <a:pt x="306" y="153"/>
                    </a:lnTo>
                    <a:lnTo>
                      <a:pt x="305" y="150"/>
                    </a:lnTo>
                    <a:lnTo>
                      <a:pt x="306" y="145"/>
                    </a:lnTo>
                    <a:lnTo>
                      <a:pt x="306" y="145"/>
                    </a:lnTo>
                    <a:lnTo>
                      <a:pt x="309" y="137"/>
                    </a:lnTo>
                    <a:lnTo>
                      <a:pt x="309" y="137"/>
                    </a:lnTo>
                    <a:lnTo>
                      <a:pt x="310" y="129"/>
                    </a:lnTo>
                    <a:lnTo>
                      <a:pt x="310" y="129"/>
                    </a:lnTo>
                    <a:lnTo>
                      <a:pt x="313" y="119"/>
                    </a:lnTo>
                    <a:lnTo>
                      <a:pt x="315" y="115"/>
                    </a:lnTo>
                    <a:lnTo>
                      <a:pt x="318" y="110"/>
                    </a:lnTo>
                    <a:lnTo>
                      <a:pt x="318" y="110"/>
                    </a:lnTo>
                    <a:lnTo>
                      <a:pt x="322" y="105"/>
                    </a:lnTo>
                    <a:lnTo>
                      <a:pt x="323" y="100"/>
                    </a:lnTo>
                    <a:lnTo>
                      <a:pt x="323" y="100"/>
                    </a:lnTo>
                    <a:lnTo>
                      <a:pt x="322" y="97"/>
                    </a:lnTo>
                    <a:lnTo>
                      <a:pt x="319" y="95"/>
                    </a:lnTo>
                    <a:lnTo>
                      <a:pt x="311" y="88"/>
                    </a:lnTo>
                    <a:lnTo>
                      <a:pt x="311" y="88"/>
                    </a:lnTo>
                    <a:lnTo>
                      <a:pt x="302" y="79"/>
                    </a:lnTo>
                    <a:lnTo>
                      <a:pt x="302" y="79"/>
                    </a:lnTo>
                    <a:lnTo>
                      <a:pt x="297" y="74"/>
                    </a:lnTo>
                    <a:lnTo>
                      <a:pt x="292" y="71"/>
                    </a:lnTo>
                    <a:lnTo>
                      <a:pt x="287" y="68"/>
                    </a:lnTo>
                    <a:lnTo>
                      <a:pt x="282" y="68"/>
                    </a:lnTo>
                    <a:lnTo>
                      <a:pt x="282" y="68"/>
                    </a:lnTo>
                    <a:lnTo>
                      <a:pt x="278" y="71"/>
                    </a:lnTo>
                    <a:lnTo>
                      <a:pt x="278" y="71"/>
                    </a:lnTo>
                    <a:lnTo>
                      <a:pt x="274" y="72"/>
                    </a:lnTo>
                    <a:lnTo>
                      <a:pt x="272" y="72"/>
                    </a:lnTo>
                    <a:lnTo>
                      <a:pt x="268" y="72"/>
                    </a:lnTo>
                    <a:lnTo>
                      <a:pt x="263" y="71"/>
                    </a:lnTo>
                    <a:lnTo>
                      <a:pt x="263" y="71"/>
                    </a:lnTo>
                    <a:lnTo>
                      <a:pt x="255" y="67"/>
                    </a:lnTo>
                    <a:lnTo>
                      <a:pt x="250" y="62"/>
                    </a:lnTo>
                    <a:lnTo>
                      <a:pt x="248" y="57"/>
                    </a:lnTo>
                    <a:lnTo>
                      <a:pt x="246" y="50"/>
                    </a:lnTo>
                    <a:lnTo>
                      <a:pt x="246" y="50"/>
                    </a:lnTo>
                    <a:lnTo>
                      <a:pt x="249" y="44"/>
                    </a:lnTo>
                    <a:lnTo>
                      <a:pt x="251" y="40"/>
                    </a:lnTo>
                    <a:lnTo>
                      <a:pt x="251" y="40"/>
                    </a:lnTo>
                    <a:lnTo>
                      <a:pt x="254" y="37"/>
                    </a:lnTo>
                    <a:lnTo>
                      <a:pt x="255" y="35"/>
                    </a:lnTo>
                    <a:lnTo>
                      <a:pt x="255" y="35"/>
                    </a:lnTo>
                    <a:lnTo>
                      <a:pt x="255" y="28"/>
                    </a:lnTo>
                    <a:lnTo>
                      <a:pt x="253" y="22"/>
                    </a:lnTo>
                    <a:lnTo>
                      <a:pt x="253" y="21"/>
                    </a:lnTo>
                    <a:lnTo>
                      <a:pt x="253" y="21"/>
                    </a:lnTo>
                    <a:lnTo>
                      <a:pt x="248" y="17"/>
                    </a:lnTo>
                    <a:lnTo>
                      <a:pt x="248" y="17"/>
                    </a:lnTo>
                    <a:lnTo>
                      <a:pt x="245" y="17"/>
                    </a:lnTo>
                    <a:lnTo>
                      <a:pt x="245" y="17"/>
                    </a:lnTo>
                    <a:lnTo>
                      <a:pt x="242" y="17"/>
                    </a:lnTo>
                    <a:lnTo>
                      <a:pt x="242" y="17"/>
                    </a:lnTo>
                    <a:lnTo>
                      <a:pt x="239" y="17"/>
                    </a:lnTo>
                    <a:lnTo>
                      <a:pt x="237" y="18"/>
                    </a:lnTo>
                    <a:lnTo>
                      <a:pt x="236" y="21"/>
                    </a:lnTo>
                    <a:lnTo>
                      <a:pt x="236" y="23"/>
                    </a:lnTo>
                    <a:lnTo>
                      <a:pt x="236" y="28"/>
                    </a:lnTo>
                    <a:lnTo>
                      <a:pt x="236" y="31"/>
                    </a:lnTo>
                    <a:lnTo>
                      <a:pt x="235" y="32"/>
                    </a:lnTo>
                    <a:lnTo>
                      <a:pt x="235" y="32"/>
                    </a:lnTo>
                    <a:lnTo>
                      <a:pt x="232" y="35"/>
                    </a:lnTo>
                    <a:lnTo>
                      <a:pt x="230" y="34"/>
                    </a:lnTo>
                    <a:lnTo>
                      <a:pt x="226" y="31"/>
                    </a:lnTo>
                    <a:lnTo>
                      <a:pt x="223" y="27"/>
                    </a:lnTo>
                    <a:lnTo>
                      <a:pt x="218" y="20"/>
                    </a:lnTo>
                    <a:lnTo>
                      <a:pt x="216" y="16"/>
                    </a:lnTo>
                    <a:lnTo>
                      <a:pt x="213" y="13"/>
                    </a:lnTo>
                    <a:lnTo>
                      <a:pt x="213" y="13"/>
                    </a:lnTo>
                    <a:lnTo>
                      <a:pt x="209" y="12"/>
                    </a:lnTo>
                    <a:lnTo>
                      <a:pt x="207" y="11"/>
                    </a:lnTo>
                    <a:lnTo>
                      <a:pt x="207" y="11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3" y="2"/>
                    </a:lnTo>
                    <a:lnTo>
                      <a:pt x="189" y="0"/>
                    </a:lnTo>
                    <a:lnTo>
                      <a:pt x="185" y="0"/>
                    </a:lnTo>
                    <a:lnTo>
                      <a:pt x="180" y="4"/>
                    </a:lnTo>
                    <a:lnTo>
                      <a:pt x="180" y="4"/>
                    </a:lnTo>
                    <a:lnTo>
                      <a:pt x="177" y="9"/>
                    </a:lnTo>
                    <a:lnTo>
                      <a:pt x="176" y="14"/>
                    </a:lnTo>
                    <a:lnTo>
                      <a:pt x="177" y="20"/>
                    </a:lnTo>
                    <a:lnTo>
                      <a:pt x="179" y="26"/>
                    </a:lnTo>
                    <a:lnTo>
                      <a:pt x="182" y="36"/>
                    </a:lnTo>
                    <a:lnTo>
                      <a:pt x="185" y="41"/>
                    </a:lnTo>
                    <a:lnTo>
                      <a:pt x="186" y="46"/>
                    </a:lnTo>
                    <a:lnTo>
                      <a:pt x="186" y="46"/>
                    </a:lnTo>
                    <a:lnTo>
                      <a:pt x="186" y="58"/>
                    </a:lnTo>
                    <a:lnTo>
                      <a:pt x="186" y="69"/>
                    </a:lnTo>
                    <a:lnTo>
                      <a:pt x="186" y="69"/>
                    </a:lnTo>
                    <a:lnTo>
                      <a:pt x="188" y="78"/>
                    </a:lnTo>
                    <a:lnTo>
                      <a:pt x="186" y="78"/>
                    </a:lnTo>
                    <a:lnTo>
                      <a:pt x="185" y="79"/>
                    </a:lnTo>
                    <a:lnTo>
                      <a:pt x="181" y="77"/>
                    </a:lnTo>
                    <a:lnTo>
                      <a:pt x="181" y="77"/>
                    </a:lnTo>
                    <a:lnTo>
                      <a:pt x="179" y="73"/>
                    </a:lnTo>
                    <a:lnTo>
                      <a:pt x="177" y="71"/>
                    </a:lnTo>
                    <a:lnTo>
                      <a:pt x="176" y="67"/>
                    </a:lnTo>
                    <a:lnTo>
                      <a:pt x="174" y="65"/>
                    </a:lnTo>
                    <a:lnTo>
                      <a:pt x="174" y="65"/>
                    </a:lnTo>
                    <a:lnTo>
                      <a:pt x="170" y="65"/>
                    </a:lnTo>
                    <a:lnTo>
                      <a:pt x="166" y="65"/>
                    </a:lnTo>
                    <a:lnTo>
                      <a:pt x="162" y="67"/>
                    </a:lnTo>
                    <a:lnTo>
                      <a:pt x="160" y="67"/>
                    </a:lnTo>
                    <a:lnTo>
                      <a:pt x="160" y="67"/>
                    </a:lnTo>
                    <a:lnTo>
                      <a:pt x="156" y="64"/>
                    </a:lnTo>
                    <a:lnTo>
                      <a:pt x="153" y="60"/>
                    </a:lnTo>
                    <a:lnTo>
                      <a:pt x="151" y="58"/>
                    </a:lnTo>
                    <a:lnTo>
                      <a:pt x="148" y="57"/>
                    </a:lnTo>
                    <a:lnTo>
                      <a:pt x="145" y="57"/>
                    </a:lnTo>
                    <a:lnTo>
                      <a:pt x="145" y="57"/>
                    </a:lnTo>
                    <a:lnTo>
                      <a:pt x="142" y="58"/>
                    </a:lnTo>
                    <a:lnTo>
                      <a:pt x="138" y="62"/>
                    </a:lnTo>
                    <a:lnTo>
                      <a:pt x="135" y="65"/>
                    </a:lnTo>
                    <a:lnTo>
                      <a:pt x="131" y="68"/>
                    </a:lnTo>
                    <a:lnTo>
                      <a:pt x="131" y="68"/>
                    </a:lnTo>
                    <a:lnTo>
                      <a:pt x="128" y="69"/>
                    </a:lnTo>
                    <a:lnTo>
                      <a:pt x="124" y="69"/>
                    </a:lnTo>
                    <a:lnTo>
                      <a:pt x="116" y="69"/>
                    </a:lnTo>
                    <a:lnTo>
                      <a:pt x="107" y="68"/>
                    </a:lnTo>
                    <a:lnTo>
                      <a:pt x="103" y="69"/>
                    </a:lnTo>
                    <a:lnTo>
                      <a:pt x="100" y="71"/>
                    </a:lnTo>
                    <a:lnTo>
                      <a:pt x="100" y="71"/>
                    </a:lnTo>
                    <a:lnTo>
                      <a:pt x="97" y="73"/>
                    </a:lnTo>
                    <a:lnTo>
                      <a:pt x="94" y="77"/>
                    </a:lnTo>
                    <a:lnTo>
                      <a:pt x="93" y="87"/>
                    </a:lnTo>
                    <a:lnTo>
                      <a:pt x="91" y="97"/>
                    </a:lnTo>
                    <a:lnTo>
                      <a:pt x="89" y="101"/>
                    </a:lnTo>
                    <a:lnTo>
                      <a:pt x="86" y="104"/>
                    </a:lnTo>
                    <a:lnTo>
                      <a:pt x="86" y="104"/>
                    </a:lnTo>
                    <a:lnTo>
                      <a:pt x="83" y="105"/>
                    </a:lnTo>
                    <a:lnTo>
                      <a:pt x="79" y="104"/>
                    </a:lnTo>
                    <a:lnTo>
                      <a:pt x="75" y="101"/>
                    </a:lnTo>
                    <a:lnTo>
                      <a:pt x="72" y="97"/>
                    </a:lnTo>
                    <a:lnTo>
                      <a:pt x="60" y="83"/>
                    </a:lnTo>
                    <a:lnTo>
                      <a:pt x="60" y="83"/>
                    </a:lnTo>
                    <a:lnTo>
                      <a:pt x="54" y="76"/>
                    </a:lnTo>
                    <a:lnTo>
                      <a:pt x="50" y="68"/>
                    </a:lnTo>
                    <a:lnTo>
                      <a:pt x="50" y="68"/>
                    </a:lnTo>
                    <a:lnTo>
                      <a:pt x="47" y="59"/>
                    </a:lnTo>
                    <a:lnTo>
                      <a:pt x="47" y="54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3" y="49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37" y="44"/>
                    </a:lnTo>
                    <a:lnTo>
                      <a:pt x="33" y="41"/>
                    </a:lnTo>
                    <a:lnTo>
                      <a:pt x="28" y="41"/>
                    </a:lnTo>
                    <a:lnTo>
                      <a:pt x="27" y="41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0" y="50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14" y="53"/>
                    </a:lnTo>
                    <a:lnTo>
                      <a:pt x="10" y="51"/>
                    </a:lnTo>
                    <a:lnTo>
                      <a:pt x="6" y="51"/>
                    </a:lnTo>
                    <a:lnTo>
                      <a:pt x="4" y="53"/>
                    </a:lnTo>
                    <a:lnTo>
                      <a:pt x="1" y="54"/>
                    </a:lnTo>
                    <a:lnTo>
                      <a:pt x="1" y="54"/>
                    </a:lnTo>
                    <a:lnTo>
                      <a:pt x="0" y="58"/>
                    </a:lnTo>
                    <a:lnTo>
                      <a:pt x="1" y="62"/>
                    </a:lnTo>
                    <a:lnTo>
                      <a:pt x="3" y="67"/>
                    </a:lnTo>
                    <a:lnTo>
                      <a:pt x="6" y="72"/>
                    </a:lnTo>
                    <a:lnTo>
                      <a:pt x="14" y="82"/>
                    </a:lnTo>
                    <a:lnTo>
                      <a:pt x="22" y="90"/>
                    </a:lnTo>
                    <a:lnTo>
                      <a:pt x="22" y="90"/>
                    </a:lnTo>
                    <a:lnTo>
                      <a:pt x="24" y="93"/>
                    </a:lnTo>
                    <a:lnTo>
                      <a:pt x="24" y="93"/>
                    </a:lnTo>
                    <a:lnTo>
                      <a:pt x="26" y="100"/>
                    </a:lnTo>
                    <a:lnTo>
                      <a:pt x="26" y="105"/>
                    </a:lnTo>
                    <a:lnTo>
                      <a:pt x="24" y="111"/>
                    </a:lnTo>
                    <a:lnTo>
                      <a:pt x="22" y="116"/>
                    </a:lnTo>
                    <a:lnTo>
                      <a:pt x="17" y="128"/>
                    </a:lnTo>
                    <a:lnTo>
                      <a:pt x="15" y="133"/>
                    </a:lnTo>
                    <a:lnTo>
                      <a:pt x="15" y="139"/>
                    </a:lnTo>
                    <a:lnTo>
                      <a:pt x="15" y="139"/>
                    </a:lnTo>
                    <a:lnTo>
                      <a:pt x="17" y="145"/>
                    </a:lnTo>
                    <a:lnTo>
                      <a:pt x="20" y="148"/>
                    </a:lnTo>
                    <a:lnTo>
                      <a:pt x="29" y="156"/>
                    </a:lnTo>
                    <a:lnTo>
                      <a:pt x="29" y="156"/>
                    </a:lnTo>
                    <a:lnTo>
                      <a:pt x="33" y="161"/>
                    </a:lnTo>
                    <a:lnTo>
                      <a:pt x="36" y="166"/>
                    </a:lnTo>
                    <a:lnTo>
                      <a:pt x="38" y="173"/>
                    </a:lnTo>
                    <a:lnTo>
                      <a:pt x="40" y="179"/>
                    </a:lnTo>
                    <a:lnTo>
                      <a:pt x="40" y="179"/>
                    </a:lnTo>
                    <a:lnTo>
                      <a:pt x="40" y="185"/>
                    </a:lnTo>
                    <a:lnTo>
                      <a:pt x="38" y="193"/>
                    </a:lnTo>
                    <a:lnTo>
                      <a:pt x="38" y="199"/>
                    </a:lnTo>
                    <a:lnTo>
                      <a:pt x="38" y="206"/>
                    </a:lnTo>
                    <a:lnTo>
                      <a:pt x="38" y="206"/>
                    </a:lnTo>
                    <a:lnTo>
                      <a:pt x="41" y="212"/>
                    </a:lnTo>
                    <a:lnTo>
                      <a:pt x="45" y="218"/>
                    </a:lnTo>
                    <a:lnTo>
                      <a:pt x="50" y="224"/>
                    </a:lnTo>
                    <a:lnTo>
                      <a:pt x="54" y="229"/>
                    </a:lnTo>
                    <a:lnTo>
                      <a:pt x="54" y="229"/>
                    </a:lnTo>
                    <a:lnTo>
                      <a:pt x="60" y="240"/>
                    </a:lnTo>
                    <a:lnTo>
                      <a:pt x="65" y="254"/>
                    </a:lnTo>
                    <a:lnTo>
                      <a:pt x="69" y="270"/>
                    </a:lnTo>
                    <a:lnTo>
                      <a:pt x="70" y="276"/>
                    </a:lnTo>
                    <a:lnTo>
                      <a:pt x="69" y="282"/>
                    </a:lnTo>
                    <a:lnTo>
                      <a:pt x="69" y="282"/>
                    </a:lnTo>
                    <a:lnTo>
                      <a:pt x="68" y="291"/>
                    </a:lnTo>
                    <a:lnTo>
                      <a:pt x="68" y="294"/>
                    </a:lnTo>
                    <a:lnTo>
                      <a:pt x="69" y="299"/>
                    </a:lnTo>
                    <a:lnTo>
                      <a:pt x="69" y="299"/>
                    </a:lnTo>
                    <a:lnTo>
                      <a:pt x="72" y="307"/>
                    </a:lnTo>
                    <a:lnTo>
                      <a:pt x="72" y="314"/>
                    </a:lnTo>
                    <a:lnTo>
                      <a:pt x="70" y="329"/>
                    </a:lnTo>
                    <a:lnTo>
                      <a:pt x="70" y="329"/>
                    </a:lnTo>
                    <a:lnTo>
                      <a:pt x="69" y="355"/>
                    </a:lnTo>
                    <a:lnTo>
                      <a:pt x="69" y="368"/>
                    </a:lnTo>
                    <a:lnTo>
                      <a:pt x="69" y="380"/>
                    </a:lnTo>
                    <a:lnTo>
                      <a:pt x="69" y="380"/>
                    </a:lnTo>
                    <a:lnTo>
                      <a:pt x="70" y="387"/>
                    </a:lnTo>
                    <a:lnTo>
                      <a:pt x="73" y="392"/>
                    </a:lnTo>
                    <a:lnTo>
                      <a:pt x="73" y="392"/>
                    </a:lnTo>
                    <a:lnTo>
                      <a:pt x="78" y="388"/>
                    </a:lnTo>
                    <a:lnTo>
                      <a:pt x="78" y="388"/>
                    </a:lnTo>
                    <a:lnTo>
                      <a:pt x="83" y="383"/>
                    </a:lnTo>
                    <a:lnTo>
                      <a:pt x="91" y="379"/>
                    </a:lnTo>
                    <a:lnTo>
                      <a:pt x="91" y="379"/>
                    </a:lnTo>
                    <a:lnTo>
                      <a:pt x="97" y="378"/>
                    </a:lnTo>
                    <a:lnTo>
                      <a:pt x="103" y="378"/>
                    </a:lnTo>
                    <a:lnTo>
                      <a:pt x="108" y="380"/>
                    </a:lnTo>
                    <a:lnTo>
                      <a:pt x="114" y="384"/>
                    </a:lnTo>
                    <a:lnTo>
                      <a:pt x="121" y="393"/>
                    </a:lnTo>
                    <a:lnTo>
                      <a:pt x="128" y="402"/>
                    </a:lnTo>
                    <a:lnTo>
                      <a:pt x="129" y="403"/>
                    </a:lnTo>
                    <a:lnTo>
                      <a:pt x="129" y="403"/>
                    </a:lnTo>
                    <a:lnTo>
                      <a:pt x="130" y="405"/>
                    </a:lnTo>
                    <a:lnTo>
                      <a:pt x="130" y="403"/>
                    </a:lnTo>
                    <a:lnTo>
                      <a:pt x="130" y="403"/>
                    </a:lnTo>
                    <a:lnTo>
                      <a:pt x="140" y="393"/>
                    </a:lnTo>
                    <a:lnTo>
                      <a:pt x="147" y="388"/>
                    </a:lnTo>
                    <a:lnTo>
                      <a:pt x="153" y="384"/>
                    </a:lnTo>
                    <a:lnTo>
                      <a:pt x="153" y="384"/>
                    </a:lnTo>
                    <a:lnTo>
                      <a:pt x="158" y="383"/>
                    </a:lnTo>
                    <a:lnTo>
                      <a:pt x="162" y="382"/>
                    </a:lnTo>
                    <a:lnTo>
                      <a:pt x="162" y="382"/>
                    </a:lnTo>
                    <a:lnTo>
                      <a:pt x="168" y="380"/>
                    </a:lnTo>
                    <a:lnTo>
                      <a:pt x="174" y="378"/>
                    </a:lnTo>
                    <a:lnTo>
                      <a:pt x="175" y="377"/>
                    </a:lnTo>
                    <a:lnTo>
                      <a:pt x="175" y="377"/>
                    </a:lnTo>
                    <a:lnTo>
                      <a:pt x="177" y="374"/>
                    </a:lnTo>
                    <a:lnTo>
                      <a:pt x="182" y="372"/>
                    </a:lnTo>
                    <a:lnTo>
                      <a:pt x="186" y="370"/>
                    </a:lnTo>
                    <a:lnTo>
                      <a:pt x="193" y="372"/>
                    </a:lnTo>
                    <a:lnTo>
                      <a:pt x="193" y="372"/>
                    </a:lnTo>
                    <a:lnTo>
                      <a:pt x="195" y="373"/>
                    </a:lnTo>
                    <a:lnTo>
                      <a:pt x="197" y="375"/>
                    </a:lnTo>
                    <a:lnTo>
                      <a:pt x="198" y="379"/>
                    </a:lnTo>
                    <a:lnTo>
                      <a:pt x="198" y="379"/>
                    </a:lnTo>
                    <a:lnTo>
                      <a:pt x="199" y="383"/>
                    </a:lnTo>
                    <a:lnTo>
                      <a:pt x="199" y="383"/>
                    </a:lnTo>
                    <a:lnTo>
                      <a:pt x="202" y="387"/>
                    </a:lnTo>
                    <a:lnTo>
                      <a:pt x="202" y="387"/>
                    </a:lnTo>
                    <a:lnTo>
                      <a:pt x="207" y="389"/>
                    </a:lnTo>
                    <a:lnTo>
                      <a:pt x="207" y="389"/>
                    </a:lnTo>
                    <a:lnTo>
                      <a:pt x="209" y="395"/>
                    </a:lnTo>
                    <a:lnTo>
                      <a:pt x="212" y="401"/>
                    </a:lnTo>
                    <a:lnTo>
                      <a:pt x="212" y="401"/>
                    </a:lnTo>
                    <a:lnTo>
                      <a:pt x="213" y="405"/>
                    </a:lnTo>
                    <a:lnTo>
                      <a:pt x="216" y="407"/>
                    </a:lnTo>
                    <a:lnTo>
                      <a:pt x="216" y="407"/>
                    </a:lnTo>
                    <a:lnTo>
                      <a:pt x="217" y="409"/>
                    </a:lnTo>
                    <a:lnTo>
                      <a:pt x="219" y="409"/>
                    </a:lnTo>
                    <a:lnTo>
                      <a:pt x="225" y="407"/>
                    </a:lnTo>
                    <a:lnTo>
                      <a:pt x="234" y="403"/>
                    </a:lnTo>
                    <a:lnTo>
                      <a:pt x="234" y="403"/>
                    </a:lnTo>
                    <a:lnTo>
                      <a:pt x="237" y="400"/>
                    </a:lnTo>
                    <a:lnTo>
                      <a:pt x="240" y="396"/>
                    </a:lnTo>
                    <a:lnTo>
                      <a:pt x="240" y="396"/>
                    </a:lnTo>
                    <a:lnTo>
                      <a:pt x="242" y="391"/>
                    </a:lnTo>
                    <a:lnTo>
                      <a:pt x="246" y="386"/>
                    </a:lnTo>
                    <a:lnTo>
                      <a:pt x="246" y="386"/>
                    </a:lnTo>
                    <a:lnTo>
                      <a:pt x="251" y="383"/>
                    </a:lnTo>
                    <a:lnTo>
                      <a:pt x="258" y="382"/>
                    </a:lnTo>
                    <a:lnTo>
                      <a:pt x="258" y="382"/>
                    </a:lnTo>
                    <a:lnTo>
                      <a:pt x="256" y="377"/>
                    </a:lnTo>
                    <a:lnTo>
                      <a:pt x="256" y="377"/>
                    </a:lnTo>
                    <a:lnTo>
                      <a:pt x="256" y="366"/>
                    </a:lnTo>
                    <a:lnTo>
                      <a:pt x="256" y="366"/>
                    </a:lnTo>
                    <a:lnTo>
                      <a:pt x="256" y="361"/>
                    </a:lnTo>
                    <a:lnTo>
                      <a:pt x="259" y="355"/>
                    </a:lnTo>
                    <a:lnTo>
                      <a:pt x="259" y="355"/>
                    </a:lnTo>
                    <a:lnTo>
                      <a:pt x="263" y="350"/>
                    </a:lnTo>
                    <a:lnTo>
                      <a:pt x="269" y="345"/>
                    </a:lnTo>
                    <a:lnTo>
                      <a:pt x="269" y="345"/>
                    </a:lnTo>
                    <a:lnTo>
                      <a:pt x="281" y="341"/>
                    </a:lnTo>
                    <a:lnTo>
                      <a:pt x="282" y="341"/>
                    </a:lnTo>
                    <a:lnTo>
                      <a:pt x="282" y="341"/>
                    </a:lnTo>
                    <a:lnTo>
                      <a:pt x="287" y="338"/>
                    </a:lnTo>
                    <a:lnTo>
                      <a:pt x="287" y="338"/>
                    </a:lnTo>
                    <a:lnTo>
                      <a:pt x="288" y="337"/>
                    </a:lnTo>
                    <a:lnTo>
                      <a:pt x="288" y="337"/>
                    </a:lnTo>
                    <a:lnTo>
                      <a:pt x="287" y="335"/>
                    </a:lnTo>
                    <a:lnTo>
                      <a:pt x="286" y="332"/>
                    </a:lnTo>
                    <a:lnTo>
                      <a:pt x="286" y="332"/>
                    </a:lnTo>
                    <a:lnTo>
                      <a:pt x="281" y="327"/>
                    </a:lnTo>
                    <a:lnTo>
                      <a:pt x="281" y="327"/>
                    </a:lnTo>
                    <a:lnTo>
                      <a:pt x="279" y="319"/>
                    </a:lnTo>
                    <a:lnTo>
                      <a:pt x="279" y="317"/>
                    </a:lnTo>
                    <a:lnTo>
                      <a:pt x="281" y="313"/>
                    </a:lnTo>
                    <a:lnTo>
                      <a:pt x="281" y="313"/>
                    </a:lnTo>
                    <a:lnTo>
                      <a:pt x="282" y="310"/>
                    </a:lnTo>
                    <a:lnTo>
                      <a:pt x="283" y="308"/>
                    </a:lnTo>
                    <a:lnTo>
                      <a:pt x="283" y="308"/>
                    </a:lnTo>
                    <a:lnTo>
                      <a:pt x="286" y="305"/>
                    </a:lnTo>
                    <a:lnTo>
                      <a:pt x="286" y="305"/>
                    </a:lnTo>
                    <a:lnTo>
                      <a:pt x="286" y="303"/>
                    </a:lnTo>
                    <a:lnTo>
                      <a:pt x="286" y="300"/>
                    </a:lnTo>
                    <a:lnTo>
                      <a:pt x="286" y="300"/>
                    </a:lnTo>
                    <a:lnTo>
                      <a:pt x="281" y="298"/>
                    </a:lnTo>
                    <a:lnTo>
                      <a:pt x="281" y="298"/>
                    </a:lnTo>
                    <a:lnTo>
                      <a:pt x="276" y="294"/>
                    </a:lnTo>
                    <a:lnTo>
                      <a:pt x="276" y="294"/>
                    </a:lnTo>
                    <a:lnTo>
                      <a:pt x="273" y="290"/>
                    </a:lnTo>
                    <a:lnTo>
                      <a:pt x="272" y="286"/>
                    </a:lnTo>
                    <a:lnTo>
                      <a:pt x="271" y="282"/>
                    </a:lnTo>
                    <a:lnTo>
                      <a:pt x="272" y="278"/>
                    </a:lnTo>
                    <a:lnTo>
                      <a:pt x="272" y="278"/>
                    </a:lnTo>
                    <a:lnTo>
                      <a:pt x="273" y="275"/>
                    </a:lnTo>
                    <a:lnTo>
                      <a:pt x="277" y="271"/>
                    </a:lnTo>
                    <a:lnTo>
                      <a:pt x="278" y="268"/>
                    </a:lnTo>
                    <a:lnTo>
                      <a:pt x="278" y="268"/>
                    </a:lnTo>
                    <a:lnTo>
                      <a:pt x="279" y="266"/>
                    </a:lnTo>
                    <a:lnTo>
                      <a:pt x="279" y="263"/>
                    </a:lnTo>
                    <a:lnTo>
                      <a:pt x="279" y="263"/>
                    </a:lnTo>
                    <a:lnTo>
                      <a:pt x="278" y="258"/>
                    </a:lnTo>
                    <a:lnTo>
                      <a:pt x="279" y="253"/>
                    </a:lnTo>
                    <a:lnTo>
                      <a:pt x="282" y="244"/>
                    </a:lnTo>
                    <a:lnTo>
                      <a:pt x="282" y="244"/>
                    </a:lnTo>
                    <a:lnTo>
                      <a:pt x="285" y="239"/>
                    </a:lnTo>
                    <a:lnTo>
                      <a:pt x="290" y="235"/>
                    </a:lnTo>
                    <a:lnTo>
                      <a:pt x="295" y="233"/>
                    </a:lnTo>
                    <a:lnTo>
                      <a:pt x="300" y="233"/>
                    </a:lnTo>
                    <a:lnTo>
                      <a:pt x="300" y="233"/>
                    </a:lnTo>
                    <a:lnTo>
                      <a:pt x="304" y="234"/>
                    </a:lnTo>
                    <a:lnTo>
                      <a:pt x="306" y="236"/>
                    </a:lnTo>
                    <a:lnTo>
                      <a:pt x="310" y="240"/>
                    </a:lnTo>
                    <a:lnTo>
                      <a:pt x="310" y="240"/>
                    </a:lnTo>
                    <a:lnTo>
                      <a:pt x="315" y="245"/>
                    </a:lnTo>
                    <a:lnTo>
                      <a:pt x="315" y="245"/>
                    </a:lnTo>
                    <a:lnTo>
                      <a:pt x="319" y="245"/>
                    </a:lnTo>
                    <a:lnTo>
                      <a:pt x="323" y="244"/>
                    </a:lnTo>
                    <a:lnTo>
                      <a:pt x="323" y="244"/>
                    </a:lnTo>
                    <a:lnTo>
                      <a:pt x="327" y="240"/>
                    </a:lnTo>
                    <a:lnTo>
                      <a:pt x="330" y="236"/>
                    </a:lnTo>
                    <a:lnTo>
                      <a:pt x="330" y="236"/>
                    </a:lnTo>
                    <a:lnTo>
                      <a:pt x="332" y="234"/>
                    </a:lnTo>
                    <a:lnTo>
                      <a:pt x="336" y="231"/>
                    </a:lnTo>
                    <a:lnTo>
                      <a:pt x="336" y="231"/>
                    </a:lnTo>
                    <a:lnTo>
                      <a:pt x="337" y="218"/>
                    </a:lnTo>
                    <a:lnTo>
                      <a:pt x="337" y="218"/>
                    </a:lnTo>
                    <a:lnTo>
                      <a:pt x="337" y="206"/>
                    </a:lnTo>
                    <a:lnTo>
                      <a:pt x="337" y="206"/>
                    </a:lnTo>
                    <a:lnTo>
                      <a:pt x="337" y="201"/>
                    </a:lnTo>
                    <a:lnTo>
                      <a:pt x="337" y="201"/>
                    </a:lnTo>
                    <a:lnTo>
                      <a:pt x="338" y="196"/>
                    </a:lnTo>
                    <a:lnTo>
                      <a:pt x="337" y="192"/>
                    </a:lnTo>
                    <a:lnTo>
                      <a:pt x="337" y="192"/>
                    </a:lnTo>
                    <a:close/>
                    <a:moveTo>
                      <a:pt x="225" y="284"/>
                    </a:moveTo>
                    <a:lnTo>
                      <a:pt x="225" y="284"/>
                    </a:lnTo>
                    <a:lnTo>
                      <a:pt x="223" y="294"/>
                    </a:lnTo>
                    <a:lnTo>
                      <a:pt x="223" y="294"/>
                    </a:lnTo>
                    <a:lnTo>
                      <a:pt x="222" y="309"/>
                    </a:lnTo>
                    <a:lnTo>
                      <a:pt x="219" y="324"/>
                    </a:lnTo>
                    <a:lnTo>
                      <a:pt x="219" y="324"/>
                    </a:lnTo>
                    <a:lnTo>
                      <a:pt x="216" y="331"/>
                    </a:lnTo>
                    <a:lnTo>
                      <a:pt x="212" y="337"/>
                    </a:lnTo>
                    <a:lnTo>
                      <a:pt x="207" y="341"/>
                    </a:lnTo>
                    <a:lnTo>
                      <a:pt x="204" y="342"/>
                    </a:lnTo>
                    <a:lnTo>
                      <a:pt x="202" y="342"/>
                    </a:lnTo>
                    <a:lnTo>
                      <a:pt x="202" y="342"/>
                    </a:lnTo>
                    <a:lnTo>
                      <a:pt x="198" y="342"/>
                    </a:lnTo>
                    <a:lnTo>
                      <a:pt x="195" y="340"/>
                    </a:lnTo>
                    <a:lnTo>
                      <a:pt x="193" y="336"/>
                    </a:lnTo>
                    <a:lnTo>
                      <a:pt x="193" y="328"/>
                    </a:lnTo>
                    <a:lnTo>
                      <a:pt x="193" y="328"/>
                    </a:lnTo>
                    <a:lnTo>
                      <a:pt x="194" y="322"/>
                    </a:lnTo>
                    <a:lnTo>
                      <a:pt x="197" y="314"/>
                    </a:lnTo>
                    <a:lnTo>
                      <a:pt x="197" y="314"/>
                    </a:lnTo>
                    <a:lnTo>
                      <a:pt x="199" y="308"/>
                    </a:lnTo>
                    <a:lnTo>
                      <a:pt x="200" y="305"/>
                    </a:lnTo>
                    <a:lnTo>
                      <a:pt x="199" y="303"/>
                    </a:lnTo>
                    <a:lnTo>
                      <a:pt x="199" y="303"/>
                    </a:lnTo>
                    <a:lnTo>
                      <a:pt x="198" y="301"/>
                    </a:lnTo>
                    <a:lnTo>
                      <a:pt x="197" y="300"/>
                    </a:lnTo>
                    <a:lnTo>
                      <a:pt x="197" y="300"/>
                    </a:lnTo>
                    <a:lnTo>
                      <a:pt x="195" y="301"/>
                    </a:lnTo>
                    <a:lnTo>
                      <a:pt x="194" y="303"/>
                    </a:lnTo>
                    <a:lnTo>
                      <a:pt x="188" y="313"/>
                    </a:lnTo>
                    <a:lnTo>
                      <a:pt x="186" y="314"/>
                    </a:lnTo>
                    <a:lnTo>
                      <a:pt x="186" y="314"/>
                    </a:lnTo>
                    <a:lnTo>
                      <a:pt x="181" y="322"/>
                    </a:lnTo>
                    <a:lnTo>
                      <a:pt x="176" y="329"/>
                    </a:lnTo>
                    <a:lnTo>
                      <a:pt x="163" y="342"/>
                    </a:lnTo>
                    <a:lnTo>
                      <a:pt x="163" y="342"/>
                    </a:lnTo>
                    <a:lnTo>
                      <a:pt x="157" y="346"/>
                    </a:lnTo>
                    <a:lnTo>
                      <a:pt x="157" y="346"/>
                    </a:lnTo>
                    <a:lnTo>
                      <a:pt x="154" y="349"/>
                    </a:lnTo>
                    <a:lnTo>
                      <a:pt x="152" y="351"/>
                    </a:lnTo>
                    <a:lnTo>
                      <a:pt x="152" y="351"/>
                    </a:lnTo>
                    <a:lnTo>
                      <a:pt x="149" y="356"/>
                    </a:lnTo>
                    <a:lnTo>
                      <a:pt x="149" y="356"/>
                    </a:lnTo>
                    <a:lnTo>
                      <a:pt x="148" y="360"/>
                    </a:lnTo>
                    <a:lnTo>
                      <a:pt x="145" y="365"/>
                    </a:lnTo>
                    <a:lnTo>
                      <a:pt x="145" y="365"/>
                    </a:lnTo>
                    <a:lnTo>
                      <a:pt x="138" y="370"/>
                    </a:lnTo>
                    <a:lnTo>
                      <a:pt x="131" y="374"/>
                    </a:lnTo>
                    <a:lnTo>
                      <a:pt x="131" y="374"/>
                    </a:lnTo>
                    <a:lnTo>
                      <a:pt x="124" y="375"/>
                    </a:lnTo>
                    <a:lnTo>
                      <a:pt x="124" y="375"/>
                    </a:lnTo>
                    <a:lnTo>
                      <a:pt x="120" y="374"/>
                    </a:lnTo>
                    <a:lnTo>
                      <a:pt x="115" y="370"/>
                    </a:lnTo>
                    <a:lnTo>
                      <a:pt x="115" y="370"/>
                    </a:lnTo>
                    <a:lnTo>
                      <a:pt x="110" y="363"/>
                    </a:lnTo>
                    <a:lnTo>
                      <a:pt x="105" y="352"/>
                    </a:lnTo>
                    <a:lnTo>
                      <a:pt x="100" y="342"/>
                    </a:lnTo>
                    <a:lnTo>
                      <a:pt x="98" y="333"/>
                    </a:lnTo>
                    <a:lnTo>
                      <a:pt x="98" y="333"/>
                    </a:lnTo>
                    <a:lnTo>
                      <a:pt x="100" y="328"/>
                    </a:lnTo>
                    <a:lnTo>
                      <a:pt x="101" y="324"/>
                    </a:lnTo>
                    <a:lnTo>
                      <a:pt x="103" y="321"/>
                    </a:lnTo>
                    <a:lnTo>
                      <a:pt x="107" y="318"/>
                    </a:lnTo>
                    <a:lnTo>
                      <a:pt x="107" y="318"/>
                    </a:lnTo>
                    <a:lnTo>
                      <a:pt x="112" y="317"/>
                    </a:lnTo>
                    <a:lnTo>
                      <a:pt x="117" y="318"/>
                    </a:lnTo>
                    <a:lnTo>
                      <a:pt x="123" y="321"/>
                    </a:lnTo>
                    <a:lnTo>
                      <a:pt x="128" y="323"/>
                    </a:lnTo>
                    <a:lnTo>
                      <a:pt x="128" y="323"/>
                    </a:lnTo>
                    <a:lnTo>
                      <a:pt x="129" y="324"/>
                    </a:lnTo>
                    <a:lnTo>
                      <a:pt x="133" y="324"/>
                    </a:lnTo>
                    <a:lnTo>
                      <a:pt x="133" y="324"/>
                    </a:lnTo>
                    <a:lnTo>
                      <a:pt x="139" y="324"/>
                    </a:lnTo>
                    <a:lnTo>
                      <a:pt x="139" y="324"/>
                    </a:lnTo>
                    <a:lnTo>
                      <a:pt x="145" y="321"/>
                    </a:lnTo>
                    <a:lnTo>
                      <a:pt x="148" y="318"/>
                    </a:lnTo>
                    <a:lnTo>
                      <a:pt x="148" y="318"/>
                    </a:lnTo>
                    <a:lnTo>
                      <a:pt x="148" y="315"/>
                    </a:lnTo>
                    <a:lnTo>
                      <a:pt x="145" y="312"/>
                    </a:lnTo>
                    <a:lnTo>
                      <a:pt x="145" y="312"/>
                    </a:lnTo>
                    <a:lnTo>
                      <a:pt x="143" y="307"/>
                    </a:lnTo>
                    <a:lnTo>
                      <a:pt x="140" y="301"/>
                    </a:lnTo>
                    <a:lnTo>
                      <a:pt x="140" y="301"/>
                    </a:lnTo>
                    <a:lnTo>
                      <a:pt x="140" y="298"/>
                    </a:lnTo>
                    <a:lnTo>
                      <a:pt x="142" y="291"/>
                    </a:lnTo>
                    <a:lnTo>
                      <a:pt x="145" y="282"/>
                    </a:lnTo>
                    <a:lnTo>
                      <a:pt x="145" y="282"/>
                    </a:lnTo>
                    <a:lnTo>
                      <a:pt x="149" y="277"/>
                    </a:lnTo>
                    <a:lnTo>
                      <a:pt x="154" y="273"/>
                    </a:lnTo>
                    <a:lnTo>
                      <a:pt x="165" y="268"/>
                    </a:lnTo>
                    <a:lnTo>
                      <a:pt x="165" y="268"/>
                    </a:lnTo>
                    <a:lnTo>
                      <a:pt x="171" y="264"/>
                    </a:lnTo>
                    <a:lnTo>
                      <a:pt x="177" y="261"/>
                    </a:lnTo>
                    <a:lnTo>
                      <a:pt x="177" y="261"/>
                    </a:lnTo>
                    <a:lnTo>
                      <a:pt x="179" y="258"/>
                    </a:lnTo>
                    <a:lnTo>
                      <a:pt x="180" y="255"/>
                    </a:lnTo>
                    <a:lnTo>
                      <a:pt x="181" y="253"/>
                    </a:lnTo>
                    <a:lnTo>
                      <a:pt x="180" y="249"/>
                    </a:lnTo>
                    <a:lnTo>
                      <a:pt x="180" y="249"/>
                    </a:lnTo>
                    <a:lnTo>
                      <a:pt x="179" y="247"/>
                    </a:lnTo>
                    <a:lnTo>
                      <a:pt x="174" y="247"/>
                    </a:lnTo>
                    <a:lnTo>
                      <a:pt x="168" y="247"/>
                    </a:lnTo>
                    <a:lnTo>
                      <a:pt x="168" y="247"/>
                    </a:lnTo>
                    <a:lnTo>
                      <a:pt x="163" y="248"/>
                    </a:lnTo>
                    <a:lnTo>
                      <a:pt x="157" y="248"/>
                    </a:lnTo>
                    <a:lnTo>
                      <a:pt x="152" y="247"/>
                    </a:lnTo>
                    <a:lnTo>
                      <a:pt x="145" y="243"/>
                    </a:lnTo>
                    <a:lnTo>
                      <a:pt x="145" y="243"/>
                    </a:lnTo>
                    <a:lnTo>
                      <a:pt x="142" y="240"/>
                    </a:lnTo>
                    <a:lnTo>
                      <a:pt x="139" y="236"/>
                    </a:lnTo>
                    <a:lnTo>
                      <a:pt x="139" y="236"/>
                    </a:lnTo>
                    <a:lnTo>
                      <a:pt x="135" y="231"/>
                    </a:lnTo>
                    <a:lnTo>
                      <a:pt x="131" y="229"/>
                    </a:lnTo>
                    <a:lnTo>
                      <a:pt x="131" y="229"/>
                    </a:lnTo>
                    <a:lnTo>
                      <a:pt x="125" y="222"/>
                    </a:lnTo>
                    <a:lnTo>
                      <a:pt x="119" y="216"/>
                    </a:lnTo>
                    <a:lnTo>
                      <a:pt x="114" y="208"/>
                    </a:lnTo>
                    <a:lnTo>
                      <a:pt x="111" y="203"/>
                    </a:lnTo>
                    <a:lnTo>
                      <a:pt x="110" y="198"/>
                    </a:lnTo>
                    <a:lnTo>
                      <a:pt x="110" y="198"/>
                    </a:lnTo>
                    <a:lnTo>
                      <a:pt x="110" y="192"/>
                    </a:lnTo>
                    <a:lnTo>
                      <a:pt x="111" y="187"/>
                    </a:lnTo>
                    <a:lnTo>
                      <a:pt x="115" y="183"/>
                    </a:lnTo>
                    <a:lnTo>
                      <a:pt x="117" y="180"/>
                    </a:lnTo>
                    <a:lnTo>
                      <a:pt x="117" y="180"/>
                    </a:lnTo>
                    <a:lnTo>
                      <a:pt x="123" y="179"/>
                    </a:lnTo>
                    <a:lnTo>
                      <a:pt x="129" y="180"/>
                    </a:lnTo>
                    <a:lnTo>
                      <a:pt x="134" y="184"/>
                    </a:lnTo>
                    <a:lnTo>
                      <a:pt x="138" y="189"/>
                    </a:lnTo>
                    <a:lnTo>
                      <a:pt x="138" y="189"/>
                    </a:lnTo>
                    <a:lnTo>
                      <a:pt x="143" y="198"/>
                    </a:lnTo>
                    <a:lnTo>
                      <a:pt x="143" y="198"/>
                    </a:lnTo>
                    <a:lnTo>
                      <a:pt x="145" y="204"/>
                    </a:lnTo>
                    <a:lnTo>
                      <a:pt x="148" y="206"/>
                    </a:lnTo>
                    <a:lnTo>
                      <a:pt x="152" y="207"/>
                    </a:lnTo>
                    <a:lnTo>
                      <a:pt x="152" y="207"/>
                    </a:lnTo>
                    <a:lnTo>
                      <a:pt x="163" y="207"/>
                    </a:lnTo>
                    <a:lnTo>
                      <a:pt x="163" y="207"/>
                    </a:lnTo>
                    <a:lnTo>
                      <a:pt x="172" y="206"/>
                    </a:lnTo>
                    <a:lnTo>
                      <a:pt x="180" y="207"/>
                    </a:lnTo>
                    <a:lnTo>
                      <a:pt x="185" y="208"/>
                    </a:lnTo>
                    <a:lnTo>
                      <a:pt x="188" y="210"/>
                    </a:lnTo>
                    <a:lnTo>
                      <a:pt x="191" y="212"/>
                    </a:lnTo>
                    <a:lnTo>
                      <a:pt x="195" y="216"/>
                    </a:lnTo>
                    <a:lnTo>
                      <a:pt x="195" y="216"/>
                    </a:lnTo>
                    <a:lnTo>
                      <a:pt x="197" y="221"/>
                    </a:lnTo>
                    <a:lnTo>
                      <a:pt x="198" y="226"/>
                    </a:lnTo>
                    <a:lnTo>
                      <a:pt x="198" y="226"/>
                    </a:lnTo>
                    <a:lnTo>
                      <a:pt x="199" y="230"/>
                    </a:lnTo>
                    <a:lnTo>
                      <a:pt x="200" y="233"/>
                    </a:lnTo>
                    <a:lnTo>
                      <a:pt x="200" y="233"/>
                    </a:lnTo>
                    <a:lnTo>
                      <a:pt x="203" y="236"/>
                    </a:lnTo>
                    <a:lnTo>
                      <a:pt x="207" y="239"/>
                    </a:lnTo>
                    <a:lnTo>
                      <a:pt x="207" y="239"/>
                    </a:lnTo>
                    <a:lnTo>
                      <a:pt x="213" y="244"/>
                    </a:lnTo>
                    <a:lnTo>
                      <a:pt x="213" y="244"/>
                    </a:lnTo>
                    <a:lnTo>
                      <a:pt x="218" y="249"/>
                    </a:lnTo>
                    <a:lnTo>
                      <a:pt x="221" y="253"/>
                    </a:lnTo>
                    <a:lnTo>
                      <a:pt x="223" y="258"/>
                    </a:lnTo>
                    <a:lnTo>
                      <a:pt x="225" y="263"/>
                    </a:lnTo>
                    <a:lnTo>
                      <a:pt x="226" y="273"/>
                    </a:lnTo>
                    <a:lnTo>
                      <a:pt x="225" y="284"/>
                    </a:lnTo>
                    <a:lnTo>
                      <a:pt x="225" y="28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Freeform 107">
                <a:extLst>
                  <a:ext uri="{FF2B5EF4-FFF2-40B4-BE49-F238E27FC236}">
                    <a16:creationId xmlns:a16="http://schemas.microsoft.com/office/drawing/2014/main" id="{C73F0ED3-953E-BA40-8498-45C3B9D11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9749" y="8144307"/>
                <a:ext cx="51706" cy="53553"/>
              </a:xfrm>
              <a:custGeom>
                <a:avLst/>
                <a:gdLst>
                  <a:gd name="T0" fmla="*/ 27 w 28"/>
                  <a:gd name="T1" fmla="*/ 13 h 29"/>
                  <a:gd name="T2" fmla="*/ 27 w 28"/>
                  <a:gd name="T3" fmla="*/ 13 h 29"/>
                  <a:gd name="T4" fmla="*/ 28 w 28"/>
                  <a:gd name="T5" fmla="*/ 17 h 29"/>
                  <a:gd name="T6" fmla="*/ 28 w 28"/>
                  <a:gd name="T7" fmla="*/ 17 h 29"/>
                  <a:gd name="T8" fmla="*/ 28 w 28"/>
                  <a:gd name="T9" fmla="*/ 29 h 29"/>
                  <a:gd name="T10" fmla="*/ 28 w 28"/>
                  <a:gd name="T11" fmla="*/ 29 h 29"/>
                  <a:gd name="T12" fmla="*/ 19 w 28"/>
                  <a:gd name="T13" fmla="*/ 27 h 29"/>
                  <a:gd name="T14" fmla="*/ 11 w 28"/>
                  <a:gd name="T15" fmla="*/ 24 h 29"/>
                  <a:gd name="T16" fmla="*/ 11 w 28"/>
                  <a:gd name="T17" fmla="*/ 24 h 29"/>
                  <a:gd name="T18" fmla="*/ 0 w 28"/>
                  <a:gd name="T19" fmla="*/ 22 h 29"/>
                  <a:gd name="T20" fmla="*/ 0 w 28"/>
                  <a:gd name="T21" fmla="*/ 22 h 29"/>
                  <a:gd name="T22" fmla="*/ 1 w 28"/>
                  <a:gd name="T23" fmla="*/ 12 h 29"/>
                  <a:gd name="T24" fmla="*/ 2 w 28"/>
                  <a:gd name="T25" fmla="*/ 8 h 29"/>
                  <a:gd name="T26" fmla="*/ 5 w 28"/>
                  <a:gd name="T27" fmla="*/ 3 h 29"/>
                  <a:gd name="T28" fmla="*/ 5 w 28"/>
                  <a:gd name="T29" fmla="*/ 3 h 29"/>
                  <a:gd name="T30" fmla="*/ 6 w 28"/>
                  <a:gd name="T31" fmla="*/ 0 h 29"/>
                  <a:gd name="T32" fmla="*/ 6 w 28"/>
                  <a:gd name="T33" fmla="*/ 0 h 29"/>
                  <a:gd name="T34" fmla="*/ 10 w 28"/>
                  <a:gd name="T35" fmla="*/ 3 h 29"/>
                  <a:gd name="T36" fmla="*/ 24 w 28"/>
                  <a:gd name="T37" fmla="*/ 12 h 29"/>
                  <a:gd name="T38" fmla="*/ 24 w 28"/>
                  <a:gd name="T39" fmla="*/ 12 h 29"/>
                  <a:gd name="T40" fmla="*/ 27 w 28"/>
                  <a:gd name="T41" fmla="*/ 13 h 29"/>
                  <a:gd name="T42" fmla="*/ 27 w 28"/>
                  <a:gd name="T43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29">
                    <a:moveTo>
                      <a:pt x="27" y="13"/>
                    </a:moveTo>
                    <a:lnTo>
                      <a:pt x="27" y="13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8" y="29"/>
                    </a:lnTo>
                    <a:lnTo>
                      <a:pt x="28" y="29"/>
                    </a:lnTo>
                    <a:lnTo>
                      <a:pt x="19" y="27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3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7" y="13"/>
                    </a:lnTo>
                    <a:lnTo>
                      <a:pt x="27" y="13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Freeform 108">
                <a:extLst>
                  <a:ext uri="{FF2B5EF4-FFF2-40B4-BE49-F238E27FC236}">
                    <a16:creationId xmlns:a16="http://schemas.microsoft.com/office/drawing/2014/main" id="{45F9B260-2D91-0A49-BF73-810349912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902" y="7486898"/>
                <a:ext cx="193899" cy="162506"/>
              </a:xfrm>
              <a:custGeom>
                <a:avLst/>
                <a:gdLst>
                  <a:gd name="T0" fmla="*/ 105 w 105"/>
                  <a:gd name="T1" fmla="*/ 79 h 88"/>
                  <a:gd name="T2" fmla="*/ 103 w 105"/>
                  <a:gd name="T3" fmla="*/ 88 h 88"/>
                  <a:gd name="T4" fmla="*/ 99 w 105"/>
                  <a:gd name="T5" fmla="*/ 78 h 88"/>
                  <a:gd name="T6" fmla="*/ 94 w 105"/>
                  <a:gd name="T7" fmla="*/ 70 h 88"/>
                  <a:gd name="T8" fmla="*/ 88 w 105"/>
                  <a:gd name="T9" fmla="*/ 64 h 88"/>
                  <a:gd name="T10" fmla="*/ 81 w 105"/>
                  <a:gd name="T11" fmla="*/ 63 h 88"/>
                  <a:gd name="T12" fmla="*/ 54 w 105"/>
                  <a:gd name="T13" fmla="*/ 61 h 88"/>
                  <a:gd name="T14" fmla="*/ 49 w 105"/>
                  <a:gd name="T15" fmla="*/ 61 h 88"/>
                  <a:gd name="T16" fmla="*/ 47 w 105"/>
                  <a:gd name="T17" fmla="*/ 60 h 88"/>
                  <a:gd name="T18" fmla="*/ 44 w 105"/>
                  <a:gd name="T19" fmla="*/ 54 h 88"/>
                  <a:gd name="T20" fmla="*/ 43 w 105"/>
                  <a:gd name="T21" fmla="*/ 51 h 88"/>
                  <a:gd name="T22" fmla="*/ 40 w 105"/>
                  <a:gd name="T23" fmla="*/ 46 h 88"/>
                  <a:gd name="T24" fmla="*/ 34 w 105"/>
                  <a:gd name="T25" fmla="*/ 41 h 88"/>
                  <a:gd name="T26" fmla="*/ 29 w 105"/>
                  <a:gd name="T27" fmla="*/ 41 h 88"/>
                  <a:gd name="T28" fmla="*/ 24 w 105"/>
                  <a:gd name="T29" fmla="*/ 42 h 88"/>
                  <a:gd name="T30" fmla="*/ 21 w 105"/>
                  <a:gd name="T31" fmla="*/ 44 h 88"/>
                  <a:gd name="T32" fmla="*/ 15 w 105"/>
                  <a:gd name="T33" fmla="*/ 41 h 88"/>
                  <a:gd name="T34" fmla="*/ 10 w 105"/>
                  <a:gd name="T35" fmla="*/ 36 h 88"/>
                  <a:gd name="T36" fmla="*/ 5 w 105"/>
                  <a:gd name="T37" fmla="*/ 29 h 88"/>
                  <a:gd name="T38" fmla="*/ 0 w 105"/>
                  <a:gd name="T39" fmla="*/ 23 h 88"/>
                  <a:gd name="T40" fmla="*/ 0 w 105"/>
                  <a:gd name="T41" fmla="*/ 23 h 88"/>
                  <a:gd name="T42" fmla="*/ 6 w 105"/>
                  <a:gd name="T43" fmla="*/ 18 h 88"/>
                  <a:gd name="T44" fmla="*/ 10 w 105"/>
                  <a:gd name="T45" fmla="*/ 15 h 88"/>
                  <a:gd name="T46" fmla="*/ 10 w 105"/>
                  <a:gd name="T47" fmla="*/ 17 h 88"/>
                  <a:gd name="T48" fmla="*/ 19 w 105"/>
                  <a:gd name="T49" fmla="*/ 23 h 88"/>
                  <a:gd name="T50" fmla="*/ 24 w 105"/>
                  <a:gd name="T51" fmla="*/ 24 h 88"/>
                  <a:gd name="T52" fmla="*/ 33 w 105"/>
                  <a:gd name="T53" fmla="*/ 23 h 88"/>
                  <a:gd name="T54" fmla="*/ 43 w 105"/>
                  <a:gd name="T55" fmla="*/ 19 h 88"/>
                  <a:gd name="T56" fmla="*/ 51 w 105"/>
                  <a:gd name="T57" fmla="*/ 13 h 88"/>
                  <a:gd name="T58" fmla="*/ 53 w 105"/>
                  <a:gd name="T59" fmla="*/ 9 h 88"/>
                  <a:gd name="T60" fmla="*/ 58 w 105"/>
                  <a:gd name="T61" fmla="*/ 0 h 88"/>
                  <a:gd name="T62" fmla="*/ 61 w 105"/>
                  <a:gd name="T63" fmla="*/ 1 h 88"/>
                  <a:gd name="T64" fmla="*/ 66 w 105"/>
                  <a:gd name="T65" fmla="*/ 4 h 88"/>
                  <a:gd name="T66" fmla="*/ 72 w 105"/>
                  <a:gd name="T67" fmla="*/ 13 h 88"/>
                  <a:gd name="T68" fmla="*/ 76 w 105"/>
                  <a:gd name="T69" fmla="*/ 23 h 88"/>
                  <a:gd name="T70" fmla="*/ 81 w 105"/>
                  <a:gd name="T71" fmla="*/ 37 h 88"/>
                  <a:gd name="T72" fmla="*/ 94 w 105"/>
                  <a:gd name="T73" fmla="*/ 50 h 88"/>
                  <a:gd name="T74" fmla="*/ 99 w 105"/>
                  <a:gd name="T75" fmla="*/ 52 h 88"/>
                  <a:gd name="T76" fmla="*/ 103 w 105"/>
                  <a:gd name="T77" fmla="*/ 59 h 88"/>
                  <a:gd name="T78" fmla="*/ 104 w 105"/>
                  <a:gd name="T79" fmla="*/ 65 h 88"/>
                  <a:gd name="T80" fmla="*/ 105 w 105"/>
                  <a:gd name="T81" fmla="*/ 79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88">
                    <a:moveTo>
                      <a:pt x="105" y="79"/>
                    </a:moveTo>
                    <a:lnTo>
                      <a:pt x="105" y="79"/>
                    </a:lnTo>
                    <a:lnTo>
                      <a:pt x="105" y="88"/>
                    </a:lnTo>
                    <a:lnTo>
                      <a:pt x="103" y="88"/>
                    </a:lnTo>
                    <a:lnTo>
                      <a:pt x="103" y="88"/>
                    </a:lnTo>
                    <a:lnTo>
                      <a:pt x="99" y="78"/>
                    </a:lnTo>
                    <a:lnTo>
                      <a:pt x="99" y="78"/>
                    </a:lnTo>
                    <a:lnTo>
                      <a:pt x="94" y="70"/>
                    </a:lnTo>
                    <a:lnTo>
                      <a:pt x="91" y="66"/>
                    </a:lnTo>
                    <a:lnTo>
                      <a:pt x="88" y="64"/>
                    </a:lnTo>
                    <a:lnTo>
                      <a:pt x="88" y="64"/>
                    </a:lnTo>
                    <a:lnTo>
                      <a:pt x="81" y="63"/>
                    </a:lnTo>
                    <a:lnTo>
                      <a:pt x="77" y="61"/>
                    </a:lnTo>
                    <a:lnTo>
                      <a:pt x="54" y="61"/>
                    </a:lnTo>
                    <a:lnTo>
                      <a:pt x="54" y="61"/>
                    </a:lnTo>
                    <a:lnTo>
                      <a:pt x="49" y="61"/>
                    </a:lnTo>
                    <a:lnTo>
                      <a:pt x="47" y="60"/>
                    </a:lnTo>
                    <a:lnTo>
                      <a:pt x="47" y="60"/>
                    </a:lnTo>
                    <a:lnTo>
                      <a:pt x="44" y="58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3" y="51"/>
                    </a:lnTo>
                    <a:lnTo>
                      <a:pt x="43" y="51"/>
                    </a:lnTo>
                    <a:lnTo>
                      <a:pt x="40" y="46"/>
                    </a:lnTo>
                    <a:lnTo>
                      <a:pt x="38" y="44"/>
                    </a:lnTo>
                    <a:lnTo>
                      <a:pt x="34" y="41"/>
                    </a:lnTo>
                    <a:lnTo>
                      <a:pt x="29" y="41"/>
                    </a:lnTo>
                    <a:lnTo>
                      <a:pt x="29" y="41"/>
                    </a:lnTo>
                    <a:lnTo>
                      <a:pt x="25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1" y="44"/>
                    </a:lnTo>
                    <a:lnTo>
                      <a:pt x="19" y="42"/>
                    </a:lnTo>
                    <a:lnTo>
                      <a:pt x="15" y="41"/>
                    </a:lnTo>
                    <a:lnTo>
                      <a:pt x="15" y="41"/>
                    </a:lnTo>
                    <a:lnTo>
                      <a:pt x="10" y="36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4" y="19"/>
                    </a:lnTo>
                    <a:lnTo>
                      <a:pt x="19" y="23"/>
                    </a:lnTo>
                    <a:lnTo>
                      <a:pt x="19" y="23"/>
                    </a:lnTo>
                    <a:lnTo>
                      <a:pt x="24" y="24"/>
                    </a:lnTo>
                    <a:lnTo>
                      <a:pt x="29" y="24"/>
                    </a:lnTo>
                    <a:lnTo>
                      <a:pt x="33" y="23"/>
                    </a:lnTo>
                    <a:lnTo>
                      <a:pt x="38" y="22"/>
                    </a:lnTo>
                    <a:lnTo>
                      <a:pt x="43" y="19"/>
                    </a:lnTo>
                    <a:lnTo>
                      <a:pt x="47" y="17"/>
                    </a:lnTo>
                    <a:lnTo>
                      <a:pt x="51" y="13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56" y="4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1" y="1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70" y="8"/>
                    </a:lnTo>
                    <a:lnTo>
                      <a:pt x="72" y="13"/>
                    </a:lnTo>
                    <a:lnTo>
                      <a:pt x="76" y="23"/>
                    </a:lnTo>
                    <a:lnTo>
                      <a:pt x="76" y="23"/>
                    </a:lnTo>
                    <a:lnTo>
                      <a:pt x="79" y="31"/>
                    </a:lnTo>
                    <a:lnTo>
                      <a:pt x="81" y="37"/>
                    </a:lnTo>
                    <a:lnTo>
                      <a:pt x="86" y="45"/>
                    </a:lnTo>
                    <a:lnTo>
                      <a:pt x="94" y="50"/>
                    </a:lnTo>
                    <a:lnTo>
                      <a:pt x="94" y="50"/>
                    </a:lnTo>
                    <a:lnTo>
                      <a:pt x="99" y="52"/>
                    </a:lnTo>
                    <a:lnTo>
                      <a:pt x="102" y="55"/>
                    </a:lnTo>
                    <a:lnTo>
                      <a:pt x="103" y="59"/>
                    </a:lnTo>
                    <a:lnTo>
                      <a:pt x="104" y="65"/>
                    </a:lnTo>
                    <a:lnTo>
                      <a:pt x="104" y="65"/>
                    </a:lnTo>
                    <a:lnTo>
                      <a:pt x="105" y="79"/>
                    </a:lnTo>
                    <a:lnTo>
                      <a:pt x="105" y="79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Freeform 116">
                <a:extLst>
                  <a:ext uri="{FF2B5EF4-FFF2-40B4-BE49-F238E27FC236}">
                    <a16:creationId xmlns:a16="http://schemas.microsoft.com/office/drawing/2014/main" id="{EA8A41B9-E15C-6A40-A829-2D28BBAED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844" y="6835028"/>
                <a:ext cx="742355" cy="827302"/>
              </a:xfrm>
              <a:custGeom>
                <a:avLst/>
                <a:gdLst>
                  <a:gd name="T0" fmla="*/ 13 w 402"/>
                  <a:gd name="T1" fmla="*/ 99 h 448"/>
                  <a:gd name="T2" fmla="*/ 40 w 402"/>
                  <a:gd name="T3" fmla="*/ 83 h 448"/>
                  <a:gd name="T4" fmla="*/ 78 w 402"/>
                  <a:gd name="T5" fmla="*/ 88 h 448"/>
                  <a:gd name="T6" fmla="*/ 118 w 402"/>
                  <a:gd name="T7" fmla="*/ 117 h 448"/>
                  <a:gd name="T8" fmla="*/ 141 w 402"/>
                  <a:gd name="T9" fmla="*/ 130 h 448"/>
                  <a:gd name="T10" fmla="*/ 169 w 402"/>
                  <a:gd name="T11" fmla="*/ 111 h 448"/>
                  <a:gd name="T12" fmla="*/ 194 w 402"/>
                  <a:gd name="T13" fmla="*/ 73 h 448"/>
                  <a:gd name="T14" fmla="*/ 212 w 402"/>
                  <a:gd name="T15" fmla="*/ 41 h 448"/>
                  <a:gd name="T16" fmla="*/ 252 w 402"/>
                  <a:gd name="T17" fmla="*/ 33 h 448"/>
                  <a:gd name="T18" fmla="*/ 273 w 402"/>
                  <a:gd name="T19" fmla="*/ 18 h 448"/>
                  <a:gd name="T20" fmla="*/ 290 w 402"/>
                  <a:gd name="T21" fmla="*/ 0 h 448"/>
                  <a:gd name="T22" fmla="*/ 332 w 402"/>
                  <a:gd name="T23" fmla="*/ 22 h 448"/>
                  <a:gd name="T24" fmla="*/ 363 w 402"/>
                  <a:gd name="T25" fmla="*/ 16 h 448"/>
                  <a:gd name="T26" fmla="*/ 378 w 402"/>
                  <a:gd name="T27" fmla="*/ 11 h 448"/>
                  <a:gd name="T28" fmla="*/ 391 w 402"/>
                  <a:gd name="T29" fmla="*/ 13 h 448"/>
                  <a:gd name="T30" fmla="*/ 395 w 402"/>
                  <a:gd name="T31" fmla="*/ 41 h 448"/>
                  <a:gd name="T32" fmla="*/ 402 w 402"/>
                  <a:gd name="T33" fmla="*/ 71 h 448"/>
                  <a:gd name="T34" fmla="*/ 392 w 402"/>
                  <a:gd name="T35" fmla="*/ 85 h 448"/>
                  <a:gd name="T36" fmla="*/ 373 w 402"/>
                  <a:gd name="T37" fmla="*/ 101 h 448"/>
                  <a:gd name="T38" fmla="*/ 363 w 402"/>
                  <a:gd name="T39" fmla="*/ 117 h 448"/>
                  <a:gd name="T40" fmla="*/ 369 w 402"/>
                  <a:gd name="T41" fmla="*/ 139 h 448"/>
                  <a:gd name="T42" fmla="*/ 376 w 402"/>
                  <a:gd name="T43" fmla="*/ 161 h 448"/>
                  <a:gd name="T44" fmla="*/ 363 w 402"/>
                  <a:gd name="T45" fmla="*/ 187 h 448"/>
                  <a:gd name="T46" fmla="*/ 336 w 402"/>
                  <a:gd name="T47" fmla="*/ 189 h 448"/>
                  <a:gd name="T48" fmla="*/ 307 w 402"/>
                  <a:gd name="T49" fmla="*/ 191 h 448"/>
                  <a:gd name="T50" fmla="*/ 280 w 402"/>
                  <a:gd name="T51" fmla="*/ 218 h 448"/>
                  <a:gd name="T52" fmla="*/ 300 w 402"/>
                  <a:gd name="T53" fmla="*/ 243 h 448"/>
                  <a:gd name="T54" fmla="*/ 296 w 402"/>
                  <a:gd name="T55" fmla="*/ 283 h 448"/>
                  <a:gd name="T56" fmla="*/ 303 w 402"/>
                  <a:gd name="T57" fmla="*/ 315 h 448"/>
                  <a:gd name="T58" fmla="*/ 310 w 402"/>
                  <a:gd name="T59" fmla="*/ 331 h 448"/>
                  <a:gd name="T60" fmla="*/ 331 w 402"/>
                  <a:gd name="T61" fmla="*/ 340 h 448"/>
                  <a:gd name="T62" fmla="*/ 332 w 402"/>
                  <a:gd name="T63" fmla="*/ 352 h 448"/>
                  <a:gd name="T64" fmla="*/ 339 w 402"/>
                  <a:gd name="T65" fmla="*/ 375 h 448"/>
                  <a:gd name="T66" fmla="*/ 363 w 402"/>
                  <a:gd name="T67" fmla="*/ 370 h 448"/>
                  <a:gd name="T68" fmla="*/ 370 w 402"/>
                  <a:gd name="T69" fmla="*/ 371 h 448"/>
                  <a:gd name="T70" fmla="*/ 345 w 402"/>
                  <a:gd name="T71" fmla="*/ 408 h 448"/>
                  <a:gd name="T72" fmla="*/ 313 w 402"/>
                  <a:gd name="T73" fmla="*/ 421 h 448"/>
                  <a:gd name="T74" fmla="*/ 291 w 402"/>
                  <a:gd name="T75" fmla="*/ 426 h 448"/>
                  <a:gd name="T76" fmla="*/ 275 w 402"/>
                  <a:gd name="T77" fmla="*/ 446 h 448"/>
                  <a:gd name="T78" fmla="*/ 261 w 402"/>
                  <a:gd name="T79" fmla="*/ 442 h 448"/>
                  <a:gd name="T80" fmla="*/ 242 w 402"/>
                  <a:gd name="T81" fmla="*/ 448 h 448"/>
                  <a:gd name="T82" fmla="*/ 233 w 402"/>
                  <a:gd name="T83" fmla="*/ 442 h 448"/>
                  <a:gd name="T84" fmla="*/ 229 w 402"/>
                  <a:gd name="T85" fmla="*/ 408 h 448"/>
                  <a:gd name="T86" fmla="*/ 205 w 402"/>
                  <a:gd name="T87" fmla="*/ 380 h 448"/>
                  <a:gd name="T88" fmla="*/ 188 w 402"/>
                  <a:gd name="T89" fmla="*/ 349 h 448"/>
                  <a:gd name="T90" fmla="*/ 161 w 402"/>
                  <a:gd name="T91" fmla="*/ 357 h 448"/>
                  <a:gd name="T92" fmla="*/ 138 w 402"/>
                  <a:gd name="T93" fmla="*/ 366 h 448"/>
                  <a:gd name="T94" fmla="*/ 117 w 402"/>
                  <a:gd name="T95" fmla="*/ 362 h 448"/>
                  <a:gd name="T96" fmla="*/ 90 w 402"/>
                  <a:gd name="T97" fmla="*/ 357 h 448"/>
                  <a:gd name="T98" fmla="*/ 91 w 402"/>
                  <a:gd name="T99" fmla="*/ 329 h 448"/>
                  <a:gd name="T100" fmla="*/ 83 w 402"/>
                  <a:gd name="T101" fmla="*/ 309 h 448"/>
                  <a:gd name="T102" fmla="*/ 59 w 402"/>
                  <a:gd name="T103" fmla="*/ 277 h 448"/>
                  <a:gd name="T104" fmla="*/ 64 w 402"/>
                  <a:gd name="T105" fmla="*/ 257 h 448"/>
                  <a:gd name="T106" fmla="*/ 77 w 402"/>
                  <a:gd name="T107" fmla="*/ 227 h 448"/>
                  <a:gd name="T108" fmla="*/ 53 w 402"/>
                  <a:gd name="T109" fmla="*/ 200 h 448"/>
                  <a:gd name="T110" fmla="*/ 25 w 402"/>
                  <a:gd name="T111" fmla="*/ 186 h 448"/>
                  <a:gd name="T112" fmla="*/ 2 w 402"/>
                  <a:gd name="T113" fmla="*/ 182 h 448"/>
                  <a:gd name="T114" fmla="*/ 6 w 402"/>
                  <a:gd name="T115" fmla="*/ 169 h 448"/>
                  <a:gd name="T116" fmla="*/ 21 w 402"/>
                  <a:gd name="T117" fmla="*/ 158 h 448"/>
                  <a:gd name="T118" fmla="*/ 44 w 402"/>
                  <a:gd name="T119" fmla="*/ 167 h 448"/>
                  <a:gd name="T120" fmla="*/ 55 w 402"/>
                  <a:gd name="T121" fmla="*/ 155 h 448"/>
                  <a:gd name="T122" fmla="*/ 37 w 402"/>
                  <a:gd name="T123" fmla="*/ 14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2" h="448">
                    <a:moveTo>
                      <a:pt x="4" y="115"/>
                    </a:moveTo>
                    <a:lnTo>
                      <a:pt x="4" y="115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6" y="108"/>
                    </a:lnTo>
                    <a:lnTo>
                      <a:pt x="6" y="108"/>
                    </a:lnTo>
                    <a:lnTo>
                      <a:pt x="13" y="99"/>
                    </a:lnTo>
                    <a:lnTo>
                      <a:pt x="13" y="99"/>
                    </a:lnTo>
                    <a:lnTo>
                      <a:pt x="18" y="92"/>
                    </a:lnTo>
                    <a:lnTo>
                      <a:pt x="25" y="87"/>
                    </a:lnTo>
                    <a:lnTo>
                      <a:pt x="25" y="87"/>
                    </a:lnTo>
                    <a:lnTo>
                      <a:pt x="27" y="84"/>
                    </a:lnTo>
                    <a:lnTo>
                      <a:pt x="31" y="83"/>
                    </a:lnTo>
                    <a:lnTo>
                      <a:pt x="40" y="83"/>
                    </a:lnTo>
                    <a:lnTo>
                      <a:pt x="48" y="84"/>
                    </a:lnTo>
                    <a:lnTo>
                      <a:pt x="57" y="85"/>
                    </a:lnTo>
                    <a:lnTo>
                      <a:pt x="57" y="85"/>
                    </a:lnTo>
                    <a:lnTo>
                      <a:pt x="67" y="88"/>
                    </a:lnTo>
                    <a:lnTo>
                      <a:pt x="77" y="88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83" y="89"/>
                    </a:lnTo>
                    <a:lnTo>
                      <a:pt x="88" y="90"/>
                    </a:lnTo>
                    <a:lnTo>
                      <a:pt x="92" y="92"/>
                    </a:lnTo>
                    <a:lnTo>
                      <a:pt x="97" y="94"/>
                    </a:lnTo>
                    <a:lnTo>
                      <a:pt x="104" y="102"/>
                    </a:lnTo>
                    <a:lnTo>
                      <a:pt x="111" y="110"/>
                    </a:lnTo>
                    <a:lnTo>
                      <a:pt x="118" y="117"/>
                    </a:lnTo>
                    <a:lnTo>
                      <a:pt x="118" y="117"/>
                    </a:lnTo>
                    <a:lnTo>
                      <a:pt x="122" y="121"/>
                    </a:lnTo>
                    <a:lnTo>
                      <a:pt x="127" y="125"/>
                    </a:lnTo>
                    <a:lnTo>
                      <a:pt x="132" y="129"/>
                    </a:lnTo>
                    <a:lnTo>
                      <a:pt x="138" y="130"/>
                    </a:lnTo>
                    <a:lnTo>
                      <a:pt x="138" y="130"/>
                    </a:lnTo>
                    <a:lnTo>
                      <a:pt x="141" y="130"/>
                    </a:lnTo>
                    <a:lnTo>
                      <a:pt x="141" y="130"/>
                    </a:lnTo>
                    <a:lnTo>
                      <a:pt x="147" y="127"/>
                    </a:lnTo>
                    <a:lnTo>
                      <a:pt x="152" y="125"/>
                    </a:lnTo>
                    <a:lnTo>
                      <a:pt x="162" y="117"/>
                    </a:lnTo>
                    <a:lnTo>
                      <a:pt x="162" y="117"/>
                    </a:lnTo>
                    <a:lnTo>
                      <a:pt x="168" y="112"/>
                    </a:lnTo>
                    <a:lnTo>
                      <a:pt x="169" y="111"/>
                    </a:lnTo>
                    <a:lnTo>
                      <a:pt x="169" y="111"/>
                    </a:lnTo>
                    <a:lnTo>
                      <a:pt x="182" y="102"/>
                    </a:lnTo>
                    <a:lnTo>
                      <a:pt x="187" y="95"/>
                    </a:lnTo>
                    <a:lnTo>
                      <a:pt x="191" y="88"/>
                    </a:lnTo>
                    <a:lnTo>
                      <a:pt x="191" y="88"/>
                    </a:lnTo>
                    <a:lnTo>
                      <a:pt x="193" y="80"/>
                    </a:lnTo>
                    <a:lnTo>
                      <a:pt x="194" y="73"/>
                    </a:lnTo>
                    <a:lnTo>
                      <a:pt x="194" y="73"/>
                    </a:lnTo>
                    <a:lnTo>
                      <a:pt x="194" y="66"/>
                    </a:lnTo>
                    <a:lnTo>
                      <a:pt x="197" y="60"/>
                    </a:lnTo>
                    <a:lnTo>
                      <a:pt x="197" y="60"/>
                    </a:lnTo>
                    <a:lnTo>
                      <a:pt x="199" y="55"/>
                    </a:lnTo>
                    <a:lnTo>
                      <a:pt x="203" y="50"/>
                    </a:lnTo>
                    <a:lnTo>
                      <a:pt x="212" y="41"/>
                    </a:lnTo>
                    <a:lnTo>
                      <a:pt x="222" y="36"/>
                    </a:lnTo>
                    <a:lnTo>
                      <a:pt x="228" y="33"/>
                    </a:lnTo>
                    <a:lnTo>
                      <a:pt x="234" y="33"/>
                    </a:lnTo>
                    <a:lnTo>
                      <a:pt x="234" y="33"/>
                    </a:lnTo>
                    <a:lnTo>
                      <a:pt x="243" y="33"/>
                    </a:lnTo>
                    <a:lnTo>
                      <a:pt x="243" y="33"/>
                    </a:lnTo>
                    <a:lnTo>
                      <a:pt x="252" y="33"/>
                    </a:lnTo>
                    <a:lnTo>
                      <a:pt x="257" y="33"/>
                    </a:lnTo>
                    <a:lnTo>
                      <a:pt x="261" y="30"/>
                    </a:lnTo>
                    <a:lnTo>
                      <a:pt x="261" y="30"/>
                    </a:lnTo>
                    <a:lnTo>
                      <a:pt x="266" y="28"/>
                    </a:lnTo>
                    <a:lnTo>
                      <a:pt x="268" y="25"/>
                    </a:lnTo>
                    <a:lnTo>
                      <a:pt x="273" y="18"/>
                    </a:lnTo>
                    <a:lnTo>
                      <a:pt x="273" y="18"/>
                    </a:lnTo>
                    <a:lnTo>
                      <a:pt x="279" y="10"/>
                    </a:lnTo>
                    <a:lnTo>
                      <a:pt x="279" y="10"/>
                    </a:lnTo>
                    <a:lnTo>
                      <a:pt x="282" y="6"/>
                    </a:lnTo>
                    <a:lnTo>
                      <a:pt x="282" y="6"/>
                    </a:lnTo>
                    <a:lnTo>
                      <a:pt x="286" y="4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303" y="7"/>
                    </a:lnTo>
                    <a:lnTo>
                      <a:pt x="303" y="7"/>
                    </a:lnTo>
                    <a:lnTo>
                      <a:pt x="317" y="16"/>
                    </a:lnTo>
                    <a:lnTo>
                      <a:pt x="324" y="19"/>
                    </a:lnTo>
                    <a:lnTo>
                      <a:pt x="332" y="22"/>
                    </a:lnTo>
                    <a:lnTo>
                      <a:pt x="332" y="22"/>
                    </a:lnTo>
                    <a:lnTo>
                      <a:pt x="342" y="23"/>
                    </a:lnTo>
                    <a:lnTo>
                      <a:pt x="347" y="23"/>
                    </a:lnTo>
                    <a:lnTo>
                      <a:pt x="353" y="22"/>
                    </a:lnTo>
                    <a:lnTo>
                      <a:pt x="353" y="22"/>
                    </a:lnTo>
                    <a:lnTo>
                      <a:pt x="358" y="19"/>
                    </a:lnTo>
                    <a:lnTo>
                      <a:pt x="363" y="16"/>
                    </a:lnTo>
                    <a:lnTo>
                      <a:pt x="363" y="16"/>
                    </a:lnTo>
                    <a:lnTo>
                      <a:pt x="367" y="13"/>
                    </a:lnTo>
                    <a:lnTo>
                      <a:pt x="370" y="11"/>
                    </a:lnTo>
                    <a:lnTo>
                      <a:pt x="370" y="11"/>
                    </a:lnTo>
                    <a:lnTo>
                      <a:pt x="374" y="11"/>
                    </a:lnTo>
                    <a:lnTo>
                      <a:pt x="378" y="11"/>
                    </a:lnTo>
                    <a:lnTo>
                      <a:pt x="378" y="11"/>
                    </a:lnTo>
                    <a:lnTo>
                      <a:pt x="384" y="11"/>
                    </a:lnTo>
                    <a:lnTo>
                      <a:pt x="391" y="11"/>
                    </a:lnTo>
                    <a:lnTo>
                      <a:pt x="391" y="11"/>
                    </a:lnTo>
                    <a:lnTo>
                      <a:pt x="391" y="11"/>
                    </a:lnTo>
                    <a:lnTo>
                      <a:pt x="391" y="11"/>
                    </a:lnTo>
                    <a:lnTo>
                      <a:pt x="391" y="13"/>
                    </a:lnTo>
                    <a:lnTo>
                      <a:pt x="391" y="13"/>
                    </a:lnTo>
                    <a:lnTo>
                      <a:pt x="390" y="18"/>
                    </a:lnTo>
                    <a:lnTo>
                      <a:pt x="390" y="18"/>
                    </a:lnTo>
                    <a:lnTo>
                      <a:pt x="390" y="24"/>
                    </a:lnTo>
                    <a:lnTo>
                      <a:pt x="391" y="29"/>
                    </a:lnTo>
                    <a:lnTo>
                      <a:pt x="392" y="36"/>
                    </a:lnTo>
                    <a:lnTo>
                      <a:pt x="395" y="41"/>
                    </a:lnTo>
                    <a:lnTo>
                      <a:pt x="395" y="41"/>
                    </a:lnTo>
                    <a:lnTo>
                      <a:pt x="396" y="43"/>
                    </a:lnTo>
                    <a:lnTo>
                      <a:pt x="396" y="43"/>
                    </a:lnTo>
                    <a:lnTo>
                      <a:pt x="398" y="47"/>
                    </a:lnTo>
                    <a:lnTo>
                      <a:pt x="398" y="47"/>
                    </a:lnTo>
                    <a:lnTo>
                      <a:pt x="401" y="56"/>
                    </a:lnTo>
                    <a:lnTo>
                      <a:pt x="401" y="56"/>
                    </a:lnTo>
                    <a:lnTo>
                      <a:pt x="402" y="71"/>
                    </a:lnTo>
                    <a:lnTo>
                      <a:pt x="402" y="71"/>
                    </a:lnTo>
                    <a:lnTo>
                      <a:pt x="402" y="76"/>
                    </a:lnTo>
                    <a:lnTo>
                      <a:pt x="402" y="76"/>
                    </a:lnTo>
                    <a:lnTo>
                      <a:pt x="400" y="80"/>
                    </a:lnTo>
                    <a:lnTo>
                      <a:pt x="400" y="80"/>
                    </a:lnTo>
                    <a:lnTo>
                      <a:pt x="392" y="85"/>
                    </a:lnTo>
                    <a:lnTo>
                      <a:pt x="392" y="85"/>
                    </a:lnTo>
                    <a:lnTo>
                      <a:pt x="387" y="90"/>
                    </a:lnTo>
                    <a:lnTo>
                      <a:pt x="387" y="90"/>
                    </a:lnTo>
                    <a:lnTo>
                      <a:pt x="382" y="94"/>
                    </a:lnTo>
                    <a:lnTo>
                      <a:pt x="382" y="94"/>
                    </a:lnTo>
                    <a:lnTo>
                      <a:pt x="376" y="99"/>
                    </a:lnTo>
                    <a:lnTo>
                      <a:pt x="376" y="99"/>
                    </a:lnTo>
                    <a:lnTo>
                      <a:pt x="373" y="101"/>
                    </a:lnTo>
                    <a:lnTo>
                      <a:pt x="373" y="101"/>
                    </a:lnTo>
                    <a:lnTo>
                      <a:pt x="368" y="104"/>
                    </a:lnTo>
                    <a:lnTo>
                      <a:pt x="365" y="107"/>
                    </a:lnTo>
                    <a:lnTo>
                      <a:pt x="364" y="111"/>
                    </a:lnTo>
                    <a:lnTo>
                      <a:pt x="364" y="111"/>
                    </a:lnTo>
                    <a:lnTo>
                      <a:pt x="363" y="115"/>
                    </a:lnTo>
                    <a:lnTo>
                      <a:pt x="363" y="117"/>
                    </a:lnTo>
                    <a:lnTo>
                      <a:pt x="365" y="126"/>
                    </a:lnTo>
                    <a:lnTo>
                      <a:pt x="367" y="129"/>
                    </a:lnTo>
                    <a:lnTo>
                      <a:pt x="367" y="129"/>
                    </a:lnTo>
                    <a:lnTo>
                      <a:pt x="369" y="135"/>
                    </a:lnTo>
                    <a:lnTo>
                      <a:pt x="369" y="135"/>
                    </a:lnTo>
                    <a:lnTo>
                      <a:pt x="369" y="139"/>
                    </a:lnTo>
                    <a:lnTo>
                      <a:pt x="369" y="139"/>
                    </a:lnTo>
                    <a:lnTo>
                      <a:pt x="369" y="144"/>
                    </a:lnTo>
                    <a:lnTo>
                      <a:pt x="369" y="144"/>
                    </a:lnTo>
                    <a:lnTo>
                      <a:pt x="370" y="149"/>
                    </a:lnTo>
                    <a:lnTo>
                      <a:pt x="373" y="153"/>
                    </a:lnTo>
                    <a:lnTo>
                      <a:pt x="373" y="153"/>
                    </a:lnTo>
                    <a:lnTo>
                      <a:pt x="374" y="157"/>
                    </a:lnTo>
                    <a:lnTo>
                      <a:pt x="376" y="161"/>
                    </a:lnTo>
                    <a:lnTo>
                      <a:pt x="376" y="161"/>
                    </a:lnTo>
                    <a:lnTo>
                      <a:pt x="376" y="164"/>
                    </a:lnTo>
                    <a:lnTo>
                      <a:pt x="374" y="168"/>
                    </a:lnTo>
                    <a:lnTo>
                      <a:pt x="372" y="175"/>
                    </a:lnTo>
                    <a:lnTo>
                      <a:pt x="372" y="175"/>
                    </a:lnTo>
                    <a:lnTo>
                      <a:pt x="367" y="181"/>
                    </a:lnTo>
                    <a:lnTo>
                      <a:pt x="363" y="187"/>
                    </a:lnTo>
                    <a:lnTo>
                      <a:pt x="363" y="187"/>
                    </a:lnTo>
                    <a:lnTo>
                      <a:pt x="358" y="191"/>
                    </a:lnTo>
                    <a:lnTo>
                      <a:pt x="351" y="194"/>
                    </a:lnTo>
                    <a:lnTo>
                      <a:pt x="351" y="194"/>
                    </a:lnTo>
                    <a:lnTo>
                      <a:pt x="347" y="194"/>
                    </a:lnTo>
                    <a:lnTo>
                      <a:pt x="345" y="192"/>
                    </a:lnTo>
                    <a:lnTo>
                      <a:pt x="336" y="189"/>
                    </a:lnTo>
                    <a:lnTo>
                      <a:pt x="336" y="189"/>
                    </a:lnTo>
                    <a:lnTo>
                      <a:pt x="331" y="186"/>
                    </a:lnTo>
                    <a:lnTo>
                      <a:pt x="326" y="185"/>
                    </a:lnTo>
                    <a:lnTo>
                      <a:pt x="326" y="185"/>
                    </a:lnTo>
                    <a:lnTo>
                      <a:pt x="319" y="185"/>
                    </a:lnTo>
                    <a:lnTo>
                      <a:pt x="314" y="186"/>
                    </a:lnTo>
                    <a:lnTo>
                      <a:pt x="307" y="191"/>
                    </a:lnTo>
                    <a:lnTo>
                      <a:pt x="286" y="204"/>
                    </a:lnTo>
                    <a:lnTo>
                      <a:pt x="286" y="204"/>
                    </a:lnTo>
                    <a:lnTo>
                      <a:pt x="282" y="206"/>
                    </a:lnTo>
                    <a:lnTo>
                      <a:pt x="280" y="210"/>
                    </a:lnTo>
                    <a:lnTo>
                      <a:pt x="280" y="210"/>
                    </a:lnTo>
                    <a:lnTo>
                      <a:pt x="279" y="214"/>
                    </a:lnTo>
                    <a:lnTo>
                      <a:pt x="280" y="218"/>
                    </a:lnTo>
                    <a:lnTo>
                      <a:pt x="281" y="222"/>
                    </a:lnTo>
                    <a:lnTo>
                      <a:pt x="281" y="222"/>
                    </a:lnTo>
                    <a:lnTo>
                      <a:pt x="286" y="228"/>
                    </a:lnTo>
                    <a:lnTo>
                      <a:pt x="293" y="235"/>
                    </a:lnTo>
                    <a:lnTo>
                      <a:pt x="293" y="235"/>
                    </a:lnTo>
                    <a:lnTo>
                      <a:pt x="296" y="240"/>
                    </a:lnTo>
                    <a:lnTo>
                      <a:pt x="300" y="243"/>
                    </a:lnTo>
                    <a:lnTo>
                      <a:pt x="302" y="249"/>
                    </a:lnTo>
                    <a:lnTo>
                      <a:pt x="302" y="254"/>
                    </a:lnTo>
                    <a:lnTo>
                      <a:pt x="302" y="254"/>
                    </a:lnTo>
                    <a:lnTo>
                      <a:pt x="300" y="264"/>
                    </a:lnTo>
                    <a:lnTo>
                      <a:pt x="299" y="268"/>
                    </a:lnTo>
                    <a:lnTo>
                      <a:pt x="299" y="268"/>
                    </a:lnTo>
                    <a:lnTo>
                      <a:pt x="296" y="283"/>
                    </a:lnTo>
                    <a:lnTo>
                      <a:pt x="296" y="298"/>
                    </a:lnTo>
                    <a:lnTo>
                      <a:pt x="296" y="298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300" y="311"/>
                    </a:lnTo>
                    <a:lnTo>
                      <a:pt x="300" y="311"/>
                    </a:lnTo>
                    <a:lnTo>
                      <a:pt x="303" y="315"/>
                    </a:lnTo>
                    <a:lnTo>
                      <a:pt x="303" y="315"/>
                    </a:lnTo>
                    <a:lnTo>
                      <a:pt x="304" y="316"/>
                    </a:lnTo>
                    <a:lnTo>
                      <a:pt x="304" y="316"/>
                    </a:lnTo>
                    <a:lnTo>
                      <a:pt x="307" y="321"/>
                    </a:lnTo>
                    <a:lnTo>
                      <a:pt x="307" y="321"/>
                    </a:lnTo>
                    <a:lnTo>
                      <a:pt x="308" y="326"/>
                    </a:lnTo>
                    <a:lnTo>
                      <a:pt x="310" y="331"/>
                    </a:lnTo>
                    <a:lnTo>
                      <a:pt x="310" y="331"/>
                    </a:lnTo>
                    <a:lnTo>
                      <a:pt x="313" y="334"/>
                    </a:lnTo>
                    <a:lnTo>
                      <a:pt x="317" y="335"/>
                    </a:lnTo>
                    <a:lnTo>
                      <a:pt x="323" y="338"/>
                    </a:lnTo>
                    <a:lnTo>
                      <a:pt x="323" y="338"/>
                    </a:lnTo>
                    <a:lnTo>
                      <a:pt x="327" y="338"/>
                    </a:lnTo>
                    <a:lnTo>
                      <a:pt x="331" y="340"/>
                    </a:lnTo>
                    <a:lnTo>
                      <a:pt x="331" y="340"/>
                    </a:lnTo>
                    <a:lnTo>
                      <a:pt x="332" y="343"/>
                    </a:lnTo>
                    <a:lnTo>
                      <a:pt x="332" y="343"/>
                    </a:lnTo>
                    <a:lnTo>
                      <a:pt x="332" y="343"/>
                    </a:lnTo>
                    <a:lnTo>
                      <a:pt x="332" y="347"/>
                    </a:lnTo>
                    <a:lnTo>
                      <a:pt x="332" y="349"/>
                    </a:lnTo>
                    <a:lnTo>
                      <a:pt x="332" y="352"/>
                    </a:lnTo>
                    <a:lnTo>
                      <a:pt x="332" y="352"/>
                    </a:lnTo>
                    <a:lnTo>
                      <a:pt x="331" y="358"/>
                    </a:lnTo>
                    <a:lnTo>
                      <a:pt x="331" y="365"/>
                    </a:lnTo>
                    <a:lnTo>
                      <a:pt x="331" y="365"/>
                    </a:lnTo>
                    <a:lnTo>
                      <a:pt x="332" y="370"/>
                    </a:lnTo>
                    <a:lnTo>
                      <a:pt x="335" y="372"/>
                    </a:lnTo>
                    <a:lnTo>
                      <a:pt x="339" y="375"/>
                    </a:lnTo>
                    <a:lnTo>
                      <a:pt x="344" y="376"/>
                    </a:lnTo>
                    <a:lnTo>
                      <a:pt x="344" y="376"/>
                    </a:lnTo>
                    <a:lnTo>
                      <a:pt x="349" y="376"/>
                    </a:lnTo>
                    <a:lnTo>
                      <a:pt x="353" y="375"/>
                    </a:lnTo>
                    <a:lnTo>
                      <a:pt x="358" y="372"/>
                    </a:lnTo>
                    <a:lnTo>
                      <a:pt x="361" y="371"/>
                    </a:lnTo>
                    <a:lnTo>
                      <a:pt x="363" y="370"/>
                    </a:lnTo>
                    <a:lnTo>
                      <a:pt x="363" y="370"/>
                    </a:lnTo>
                    <a:lnTo>
                      <a:pt x="364" y="368"/>
                    </a:lnTo>
                    <a:lnTo>
                      <a:pt x="364" y="368"/>
                    </a:lnTo>
                    <a:lnTo>
                      <a:pt x="368" y="367"/>
                    </a:lnTo>
                    <a:lnTo>
                      <a:pt x="370" y="370"/>
                    </a:lnTo>
                    <a:lnTo>
                      <a:pt x="370" y="370"/>
                    </a:lnTo>
                    <a:lnTo>
                      <a:pt x="370" y="371"/>
                    </a:lnTo>
                    <a:lnTo>
                      <a:pt x="370" y="371"/>
                    </a:lnTo>
                    <a:lnTo>
                      <a:pt x="370" y="372"/>
                    </a:lnTo>
                    <a:lnTo>
                      <a:pt x="370" y="372"/>
                    </a:lnTo>
                    <a:lnTo>
                      <a:pt x="360" y="389"/>
                    </a:lnTo>
                    <a:lnTo>
                      <a:pt x="360" y="389"/>
                    </a:lnTo>
                    <a:lnTo>
                      <a:pt x="353" y="399"/>
                    </a:lnTo>
                    <a:lnTo>
                      <a:pt x="345" y="408"/>
                    </a:lnTo>
                    <a:lnTo>
                      <a:pt x="345" y="408"/>
                    </a:lnTo>
                    <a:lnTo>
                      <a:pt x="340" y="413"/>
                    </a:lnTo>
                    <a:lnTo>
                      <a:pt x="335" y="416"/>
                    </a:lnTo>
                    <a:lnTo>
                      <a:pt x="331" y="418"/>
                    </a:lnTo>
                    <a:lnTo>
                      <a:pt x="326" y="419"/>
                    </a:lnTo>
                    <a:lnTo>
                      <a:pt x="326" y="419"/>
                    </a:lnTo>
                    <a:lnTo>
                      <a:pt x="313" y="421"/>
                    </a:lnTo>
                    <a:lnTo>
                      <a:pt x="313" y="421"/>
                    </a:lnTo>
                    <a:lnTo>
                      <a:pt x="308" y="421"/>
                    </a:lnTo>
                    <a:lnTo>
                      <a:pt x="308" y="421"/>
                    </a:lnTo>
                    <a:lnTo>
                      <a:pt x="302" y="421"/>
                    </a:lnTo>
                    <a:lnTo>
                      <a:pt x="296" y="423"/>
                    </a:lnTo>
                    <a:lnTo>
                      <a:pt x="296" y="423"/>
                    </a:lnTo>
                    <a:lnTo>
                      <a:pt x="291" y="426"/>
                    </a:lnTo>
                    <a:lnTo>
                      <a:pt x="287" y="430"/>
                    </a:lnTo>
                    <a:lnTo>
                      <a:pt x="282" y="440"/>
                    </a:lnTo>
                    <a:lnTo>
                      <a:pt x="282" y="440"/>
                    </a:lnTo>
                    <a:lnTo>
                      <a:pt x="280" y="441"/>
                    </a:lnTo>
                    <a:lnTo>
                      <a:pt x="277" y="444"/>
                    </a:lnTo>
                    <a:lnTo>
                      <a:pt x="277" y="444"/>
                    </a:lnTo>
                    <a:lnTo>
                      <a:pt x="275" y="446"/>
                    </a:lnTo>
                    <a:lnTo>
                      <a:pt x="275" y="446"/>
                    </a:lnTo>
                    <a:lnTo>
                      <a:pt x="273" y="448"/>
                    </a:lnTo>
                    <a:lnTo>
                      <a:pt x="273" y="448"/>
                    </a:lnTo>
                    <a:lnTo>
                      <a:pt x="270" y="446"/>
                    </a:lnTo>
                    <a:lnTo>
                      <a:pt x="270" y="446"/>
                    </a:lnTo>
                    <a:lnTo>
                      <a:pt x="266" y="444"/>
                    </a:lnTo>
                    <a:lnTo>
                      <a:pt x="261" y="442"/>
                    </a:lnTo>
                    <a:lnTo>
                      <a:pt x="261" y="442"/>
                    </a:lnTo>
                    <a:lnTo>
                      <a:pt x="257" y="444"/>
                    </a:lnTo>
                    <a:lnTo>
                      <a:pt x="254" y="445"/>
                    </a:lnTo>
                    <a:lnTo>
                      <a:pt x="254" y="445"/>
                    </a:lnTo>
                    <a:lnTo>
                      <a:pt x="244" y="448"/>
                    </a:lnTo>
                    <a:lnTo>
                      <a:pt x="244" y="448"/>
                    </a:lnTo>
                    <a:lnTo>
                      <a:pt x="242" y="448"/>
                    </a:lnTo>
                    <a:lnTo>
                      <a:pt x="240" y="448"/>
                    </a:lnTo>
                    <a:lnTo>
                      <a:pt x="240" y="448"/>
                    </a:lnTo>
                    <a:lnTo>
                      <a:pt x="239" y="446"/>
                    </a:lnTo>
                    <a:lnTo>
                      <a:pt x="239" y="446"/>
                    </a:lnTo>
                    <a:lnTo>
                      <a:pt x="236" y="444"/>
                    </a:lnTo>
                    <a:lnTo>
                      <a:pt x="236" y="444"/>
                    </a:lnTo>
                    <a:lnTo>
                      <a:pt x="233" y="442"/>
                    </a:lnTo>
                    <a:lnTo>
                      <a:pt x="233" y="442"/>
                    </a:lnTo>
                    <a:lnTo>
                      <a:pt x="233" y="442"/>
                    </a:lnTo>
                    <a:lnTo>
                      <a:pt x="231" y="432"/>
                    </a:lnTo>
                    <a:lnTo>
                      <a:pt x="231" y="432"/>
                    </a:lnTo>
                    <a:lnTo>
                      <a:pt x="231" y="417"/>
                    </a:lnTo>
                    <a:lnTo>
                      <a:pt x="231" y="417"/>
                    </a:lnTo>
                    <a:lnTo>
                      <a:pt x="229" y="408"/>
                    </a:lnTo>
                    <a:lnTo>
                      <a:pt x="226" y="403"/>
                    </a:lnTo>
                    <a:lnTo>
                      <a:pt x="222" y="399"/>
                    </a:lnTo>
                    <a:lnTo>
                      <a:pt x="216" y="395"/>
                    </a:lnTo>
                    <a:lnTo>
                      <a:pt x="216" y="395"/>
                    </a:lnTo>
                    <a:lnTo>
                      <a:pt x="210" y="390"/>
                    </a:lnTo>
                    <a:lnTo>
                      <a:pt x="207" y="385"/>
                    </a:lnTo>
                    <a:lnTo>
                      <a:pt x="205" y="380"/>
                    </a:lnTo>
                    <a:lnTo>
                      <a:pt x="202" y="374"/>
                    </a:lnTo>
                    <a:lnTo>
                      <a:pt x="202" y="374"/>
                    </a:lnTo>
                    <a:lnTo>
                      <a:pt x="201" y="367"/>
                    </a:lnTo>
                    <a:lnTo>
                      <a:pt x="198" y="361"/>
                    </a:lnTo>
                    <a:lnTo>
                      <a:pt x="194" y="354"/>
                    </a:lnTo>
                    <a:lnTo>
                      <a:pt x="188" y="349"/>
                    </a:lnTo>
                    <a:lnTo>
                      <a:pt x="188" y="349"/>
                    </a:lnTo>
                    <a:lnTo>
                      <a:pt x="182" y="345"/>
                    </a:lnTo>
                    <a:lnTo>
                      <a:pt x="178" y="344"/>
                    </a:lnTo>
                    <a:lnTo>
                      <a:pt x="174" y="344"/>
                    </a:lnTo>
                    <a:lnTo>
                      <a:pt x="174" y="344"/>
                    </a:lnTo>
                    <a:lnTo>
                      <a:pt x="170" y="345"/>
                    </a:lnTo>
                    <a:lnTo>
                      <a:pt x="166" y="349"/>
                    </a:lnTo>
                    <a:lnTo>
                      <a:pt x="161" y="357"/>
                    </a:lnTo>
                    <a:lnTo>
                      <a:pt x="161" y="357"/>
                    </a:lnTo>
                    <a:lnTo>
                      <a:pt x="157" y="362"/>
                    </a:lnTo>
                    <a:lnTo>
                      <a:pt x="151" y="366"/>
                    </a:lnTo>
                    <a:lnTo>
                      <a:pt x="145" y="367"/>
                    </a:lnTo>
                    <a:lnTo>
                      <a:pt x="142" y="367"/>
                    </a:lnTo>
                    <a:lnTo>
                      <a:pt x="138" y="366"/>
                    </a:lnTo>
                    <a:lnTo>
                      <a:pt x="138" y="366"/>
                    </a:lnTo>
                    <a:lnTo>
                      <a:pt x="136" y="365"/>
                    </a:lnTo>
                    <a:lnTo>
                      <a:pt x="134" y="363"/>
                    </a:lnTo>
                    <a:lnTo>
                      <a:pt x="134" y="363"/>
                    </a:lnTo>
                    <a:lnTo>
                      <a:pt x="131" y="360"/>
                    </a:lnTo>
                    <a:lnTo>
                      <a:pt x="127" y="358"/>
                    </a:lnTo>
                    <a:lnTo>
                      <a:pt x="123" y="360"/>
                    </a:lnTo>
                    <a:lnTo>
                      <a:pt x="117" y="362"/>
                    </a:lnTo>
                    <a:lnTo>
                      <a:pt x="117" y="362"/>
                    </a:lnTo>
                    <a:lnTo>
                      <a:pt x="109" y="370"/>
                    </a:lnTo>
                    <a:lnTo>
                      <a:pt x="109" y="370"/>
                    </a:lnTo>
                    <a:lnTo>
                      <a:pt x="103" y="363"/>
                    </a:lnTo>
                    <a:lnTo>
                      <a:pt x="94" y="360"/>
                    </a:lnTo>
                    <a:lnTo>
                      <a:pt x="94" y="360"/>
                    </a:lnTo>
                    <a:lnTo>
                      <a:pt x="90" y="357"/>
                    </a:lnTo>
                    <a:lnTo>
                      <a:pt x="90" y="357"/>
                    </a:lnTo>
                    <a:lnTo>
                      <a:pt x="90" y="345"/>
                    </a:lnTo>
                    <a:lnTo>
                      <a:pt x="90" y="345"/>
                    </a:lnTo>
                    <a:lnTo>
                      <a:pt x="90" y="333"/>
                    </a:lnTo>
                    <a:lnTo>
                      <a:pt x="90" y="333"/>
                    </a:lnTo>
                    <a:lnTo>
                      <a:pt x="91" y="329"/>
                    </a:lnTo>
                    <a:lnTo>
                      <a:pt x="91" y="329"/>
                    </a:lnTo>
                    <a:lnTo>
                      <a:pt x="91" y="321"/>
                    </a:lnTo>
                    <a:lnTo>
                      <a:pt x="91" y="317"/>
                    </a:lnTo>
                    <a:lnTo>
                      <a:pt x="90" y="314"/>
                    </a:lnTo>
                    <a:lnTo>
                      <a:pt x="90" y="314"/>
                    </a:lnTo>
                    <a:lnTo>
                      <a:pt x="87" y="311"/>
                    </a:lnTo>
                    <a:lnTo>
                      <a:pt x="83" y="309"/>
                    </a:lnTo>
                    <a:lnTo>
                      <a:pt x="83" y="309"/>
                    </a:lnTo>
                    <a:lnTo>
                      <a:pt x="80" y="306"/>
                    </a:lnTo>
                    <a:lnTo>
                      <a:pt x="80" y="306"/>
                    </a:lnTo>
                    <a:lnTo>
                      <a:pt x="74" y="300"/>
                    </a:lnTo>
                    <a:lnTo>
                      <a:pt x="74" y="300"/>
                    </a:lnTo>
                    <a:lnTo>
                      <a:pt x="63" y="287"/>
                    </a:lnTo>
                    <a:lnTo>
                      <a:pt x="60" y="280"/>
                    </a:lnTo>
                    <a:lnTo>
                      <a:pt x="59" y="277"/>
                    </a:lnTo>
                    <a:lnTo>
                      <a:pt x="59" y="274"/>
                    </a:lnTo>
                    <a:lnTo>
                      <a:pt x="59" y="274"/>
                    </a:lnTo>
                    <a:lnTo>
                      <a:pt x="62" y="268"/>
                    </a:lnTo>
                    <a:lnTo>
                      <a:pt x="62" y="268"/>
                    </a:lnTo>
                    <a:lnTo>
                      <a:pt x="63" y="263"/>
                    </a:lnTo>
                    <a:lnTo>
                      <a:pt x="64" y="257"/>
                    </a:lnTo>
                    <a:lnTo>
                      <a:pt x="64" y="257"/>
                    </a:lnTo>
                    <a:lnTo>
                      <a:pt x="66" y="250"/>
                    </a:lnTo>
                    <a:lnTo>
                      <a:pt x="69" y="243"/>
                    </a:lnTo>
                    <a:lnTo>
                      <a:pt x="69" y="243"/>
                    </a:lnTo>
                    <a:lnTo>
                      <a:pt x="73" y="238"/>
                    </a:lnTo>
                    <a:lnTo>
                      <a:pt x="74" y="235"/>
                    </a:lnTo>
                    <a:lnTo>
                      <a:pt x="76" y="231"/>
                    </a:lnTo>
                    <a:lnTo>
                      <a:pt x="77" y="227"/>
                    </a:lnTo>
                    <a:lnTo>
                      <a:pt x="77" y="227"/>
                    </a:lnTo>
                    <a:lnTo>
                      <a:pt x="74" y="222"/>
                    </a:lnTo>
                    <a:lnTo>
                      <a:pt x="72" y="217"/>
                    </a:lnTo>
                    <a:lnTo>
                      <a:pt x="60" y="208"/>
                    </a:lnTo>
                    <a:lnTo>
                      <a:pt x="60" y="208"/>
                    </a:lnTo>
                    <a:lnTo>
                      <a:pt x="53" y="200"/>
                    </a:lnTo>
                    <a:lnTo>
                      <a:pt x="53" y="200"/>
                    </a:lnTo>
                    <a:lnTo>
                      <a:pt x="48" y="194"/>
                    </a:lnTo>
                    <a:lnTo>
                      <a:pt x="41" y="189"/>
                    </a:lnTo>
                    <a:lnTo>
                      <a:pt x="37" y="187"/>
                    </a:lnTo>
                    <a:lnTo>
                      <a:pt x="34" y="186"/>
                    </a:lnTo>
                    <a:lnTo>
                      <a:pt x="29" y="186"/>
                    </a:lnTo>
                    <a:lnTo>
                      <a:pt x="25" y="186"/>
                    </a:lnTo>
                    <a:lnTo>
                      <a:pt x="25" y="186"/>
                    </a:lnTo>
                    <a:lnTo>
                      <a:pt x="17" y="189"/>
                    </a:lnTo>
                    <a:lnTo>
                      <a:pt x="17" y="189"/>
                    </a:lnTo>
                    <a:lnTo>
                      <a:pt x="15" y="190"/>
                    </a:lnTo>
                    <a:lnTo>
                      <a:pt x="11" y="189"/>
                    </a:lnTo>
                    <a:lnTo>
                      <a:pt x="11" y="189"/>
                    </a:lnTo>
                    <a:lnTo>
                      <a:pt x="4" y="186"/>
                    </a:lnTo>
                    <a:lnTo>
                      <a:pt x="2" y="182"/>
                    </a:lnTo>
                    <a:lnTo>
                      <a:pt x="0" y="18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2" y="176"/>
                    </a:lnTo>
                    <a:lnTo>
                      <a:pt x="3" y="173"/>
                    </a:lnTo>
                    <a:lnTo>
                      <a:pt x="3" y="173"/>
                    </a:lnTo>
                    <a:lnTo>
                      <a:pt x="6" y="169"/>
                    </a:lnTo>
                    <a:lnTo>
                      <a:pt x="8" y="164"/>
                    </a:lnTo>
                    <a:lnTo>
                      <a:pt x="8" y="164"/>
                    </a:lnTo>
                    <a:lnTo>
                      <a:pt x="8" y="159"/>
                    </a:lnTo>
                    <a:lnTo>
                      <a:pt x="8" y="155"/>
                    </a:lnTo>
                    <a:lnTo>
                      <a:pt x="8" y="155"/>
                    </a:lnTo>
                    <a:lnTo>
                      <a:pt x="15" y="158"/>
                    </a:lnTo>
                    <a:lnTo>
                      <a:pt x="21" y="158"/>
                    </a:lnTo>
                    <a:lnTo>
                      <a:pt x="21" y="158"/>
                    </a:lnTo>
                    <a:lnTo>
                      <a:pt x="29" y="159"/>
                    </a:lnTo>
                    <a:lnTo>
                      <a:pt x="36" y="162"/>
                    </a:lnTo>
                    <a:lnTo>
                      <a:pt x="36" y="162"/>
                    </a:lnTo>
                    <a:lnTo>
                      <a:pt x="40" y="164"/>
                    </a:lnTo>
                    <a:lnTo>
                      <a:pt x="41" y="166"/>
                    </a:lnTo>
                    <a:lnTo>
                      <a:pt x="44" y="167"/>
                    </a:lnTo>
                    <a:lnTo>
                      <a:pt x="44" y="167"/>
                    </a:lnTo>
                    <a:lnTo>
                      <a:pt x="48" y="167"/>
                    </a:lnTo>
                    <a:lnTo>
                      <a:pt x="52" y="166"/>
                    </a:lnTo>
                    <a:lnTo>
                      <a:pt x="53" y="164"/>
                    </a:lnTo>
                    <a:lnTo>
                      <a:pt x="55" y="162"/>
                    </a:lnTo>
                    <a:lnTo>
                      <a:pt x="55" y="159"/>
                    </a:lnTo>
                    <a:lnTo>
                      <a:pt x="55" y="155"/>
                    </a:lnTo>
                    <a:lnTo>
                      <a:pt x="55" y="152"/>
                    </a:lnTo>
                    <a:lnTo>
                      <a:pt x="54" y="149"/>
                    </a:lnTo>
                    <a:lnTo>
                      <a:pt x="54" y="149"/>
                    </a:lnTo>
                    <a:lnTo>
                      <a:pt x="50" y="145"/>
                    </a:lnTo>
                    <a:lnTo>
                      <a:pt x="46" y="143"/>
                    </a:lnTo>
                    <a:lnTo>
                      <a:pt x="37" y="140"/>
                    </a:lnTo>
                    <a:lnTo>
                      <a:pt x="37" y="140"/>
                    </a:lnTo>
                    <a:lnTo>
                      <a:pt x="32" y="138"/>
                    </a:lnTo>
                    <a:lnTo>
                      <a:pt x="27" y="135"/>
                    </a:lnTo>
                    <a:lnTo>
                      <a:pt x="20" y="129"/>
                    </a:lnTo>
                    <a:lnTo>
                      <a:pt x="12" y="122"/>
                    </a:lnTo>
                    <a:lnTo>
                      <a:pt x="4" y="115"/>
                    </a:lnTo>
                    <a:lnTo>
                      <a:pt x="4" y="115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Freeform 120">
                <a:extLst>
                  <a:ext uri="{FF2B5EF4-FFF2-40B4-BE49-F238E27FC236}">
                    <a16:creationId xmlns:a16="http://schemas.microsoft.com/office/drawing/2014/main" id="{3AC0E7A5-6612-D241-8CC0-2B74B3057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5494" y="7411185"/>
                <a:ext cx="557689" cy="792216"/>
              </a:xfrm>
              <a:custGeom>
                <a:avLst/>
                <a:gdLst>
                  <a:gd name="T0" fmla="*/ 208 w 302"/>
                  <a:gd name="T1" fmla="*/ 396 h 429"/>
                  <a:gd name="T2" fmla="*/ 157 w 302"/>
                  <a:gd name="T3" fmla="*/ 428 h 429"/>
                  <a:gd name="T4" fmla="*/ 130 w 302"/>
                  <a:gd name="T5" fmla="*/ 406 h 429"/>
                  <a:gd name="T6" fmla="*/ 107 w 302"/>
                  <a:gd name="T7" fmla="*/ 377 h 429"/>
                  <a:gd name="T8" fmla="*/ 85 w 302"/>
                  <a:gd name="T9" fmla="*/ 355 h 429"/>
                  <a:gd name="T10" fmla="*/ 75 w 302"/>
                  <a:gd name="T11" fmla="*/ 322 h 429"/>
                  <a:gd name="T12" fmla="*/ 57 w 302"/>
                  <a:gd name="T13" fmla="*/ 280 h 429"/>
                  <a:gd name="T14" fmla="*/ 34 w 302"/>
                  <a:gd name="T15" fmla="*/ 244 h 429"/>
                  <a:gd name="T16" fmla="*/ 30 w 302"/>
                  <a:gd name="T17" fmla="*/ 236 h 429"/>
                  <a:gd name="T18" fmla="*/ 24 w 302"/>
                  <a:gd name="T19" fmla="*/ 220 h 429"/>
                  <a:gd name="T20" fmla="*/ 25 w 302"/>
                  <a:gd name="T21" fmla="*/ 176 h 429"/>
                  <a:gd name="T22" fmla="*/ 2 w 302"/>
                  <a:gd name="T23" fmla="*/ 147 h 429"/>
                  <a:gd name="T24" fmla="*/ 0 w 302"/>
                  <a:gd name="T25" fmla="*/ 139 h 429"/>
                  <a:gd name="T26" fmla="*/ 6 w 302"/>
                  <a:gd name="T27" fmla="*/ 139 h 429"/>
                  <a:gd name="T28" fmla="*/ 10 w 302"/>
                  <a:gd name="T29" fmla="*/ 143 h 429"/>
                  <a:gd name="T30" fmla="*/ 23 w 302"/>
                  <a:gd name="T31" fmla="*/ 144 h 429"/>
                  <a:gd name="T32" fmla="*/ 41 w 302"/>
                  <a:gd name="T33" fmla="*/ 142 h 429"/>
                  <a:gd name="T34" fmla="*/ 55 w 302"/>
                  <a:gd name="T35" fmla="*/ 143 h 429"/>
                  <a:gd name="T36" fmla="*/ 67 w 302"/>
                  <a:gd name="T37" fmla="*/ 132 h 429"/>
                  <a:gd name="T38" fmla="*/ 80 w 302"/>
                  <a:gd name="T39" fmla="*/ 119 h 429"/>
                  <a:gd name="T40" fmla="*/ 109 w 302"/>
                  <a:gd name="T41" fmla="*/ 115 h 429"/>
                  <a:gd name="T42" fmla="*/ 144 w 302"/>
                  <a:gd name="T43" fmla="*/ 82 h 429"/>
                  <a:gd name="T44" fmla="*/ 157 w 302"/>
                  <a:gd name="T45" fmla="*/ 55 h 429"/>
                  <a:gd name="T46" fmla="*/ 136 w 302"/>
                  <a:gd name="T47" fmla="*/ 48 h 429"/>
                  <a:gd name="T48" fmla="*/ 121 w 302"/>
                  <a:gd name="T49" fmla="*/ 54 h 429"/>
                  <a:gd name="T50" fmla="*/ 117 w 302"/>
                  <a:gd name="T51" fmla="*/ 41 h 429"/>
                  <a:gd name="T52" fmla="*/ 125 w 302"/>
                  <a:gd name="T53" fmla="*/ 22 h 429"/>
                  <a:gd name="T54" fmla="*/ 141 w 302"/>
                  <a:gd name="T55" fmla="*/ 22 h 429"/>
                  <a:gd name="T56" fmla="*/ 163 w 302"/>
                  <a:gd name="T57" fmla="*/ 19 h 429"/>
                  <a:gd name="T58" fmla="*/ 180 w 302"/>
                  <a:gd name="T59" fmla="*/ 28 h 429"/>
                  <a:gd name="T60" fmla="*/ 200 w 302"/>
                  <a:gd name="T61" fmla="*/ 12 h 429"/>
                  <a:gd name="T62" fmla="*/ 209 w 302"/>
                  <a:gd name="T63" fmla="*/ 2 h 429"/>
                  <a:gd name="T64" fmla="*/ 215 w 302"/>
                  <a:gd name="T65" fmla="*/ 30 h 429"/>
                  <a:gd name="T66" fmla="*/ 233 w 302"/>
                  <a:gd name="T67" fmla="*/ 35 h 429"/>
                  <a:gd name="T68" fmla="*/ 243 w 302"/>
                  <a:gd name="T69" fmla="*/ 44 h 429"/>
                  <a:gd name="T70" fmla="*/ 251 w 302"/>
                  <a:gd name="T71" fmla="*/ 54 h 429"/>
                  <a:gd name="T72" fmla="*/ 263 w 302"/>
                  <a:gd name="T73" fmla="*/ 86 h 429"/>
                  <a:gd name="T74" fmla="*/ 260 w 302"/>
                  <a:gd name="T75" fmla="*/ 110 h 429"/>
                  <a:gd name="T76" fmla="*/ 260 w 302"/>
                  <a:gd name="T77" fmla="*/ 139 h 429"/>
                  <a:gd name="T78" fmla="*/ 275 w 302"/>
                  <a:gd name="T79" fmla="*/ 159 h 429"/>
                  <a:gd name="T80" fmla="*/ 301 w 302"/>
                  <a:gd name="T81" fmla="*/ 164 h 429"/>
                  <a:gd name="T82" fmla="*/ 292 w 302"/>
                  <a:gd name="T83" fmla="*/ 180 h 429"/>
                  <a:gd name="T84" fmla="*/ 273 w 302"/>
                  <a:gd name="T85" fmla="*/ 203 h 429"/>
                  <a:gd name="T86" fmla="*/ 277 w 302"/>
                  <a:gd name="T87" fmla="*/ 240 h 429"/>
                  <a:gd name="T88" fmla="*/ 271 w 302"/>
                  <a:gd name="T89" fmla="*/ 255 h 429"/>
                  <a:gd name="T90" fmla="*/ 254 w 302"/>
                  <a:gd name="T91" fmla="*/ 259 h 429"/>
                  <a:gd name="T92" fmla="*/ 238 w 302"/>
                  <a:gd name="T93" fmla="*/ 263 h 429"/>
                  <a:gd name="T94" fmla="*/ 211 w 302"/>
                  <a:gd name="T95" fmla="*/ 262 h 429"/>
                  <a:gd name="T96" fmla="*/ 213 w 302"/>
                  <a:gd name="T97" fmla="*/ 280 h 429"/>
                  <a:gd name="T98" fmla="*/ 218 w 302"/>
                  <a:gd name="T99" fmla="*/ 290 h 429"/>
                  <a:gd name="T100" fmla="*/ 226 w 302"/>
                  <a:gd name="T101" fmla="*/ 309 h 429"/>
                  <a:gd name="T102" fmla="*/ 213 w 302"/>
                  <a:gd name="T103" fmla="*/ 322 h 429"/>
                  <a:gd name="T104" fmla="*/ 185 w 302"/>
                  <a:gd name="T105" fmla="*/ 347 h 429"/>
                  <a:gd name="T106" fmla="*/ 199 w 302"/>
                  <a:gd name="T107" fmla="*/ 364 h 429"/>
                  <a:gd name="T108" fmla="*/ 220 w 302"/>
                  <a:gd name="T109" fmla="*/ 37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2" h="429">
                    <a:moveTo>
                      <a:pt x="220" y="373"/>
                    </a:moveTo>
                    <a:lnTo>
                      <a:pt x="220" y="373"/>
                    </a:lnTo>
                    <a:lnTo>
                      <a:pt x="223" y="377"/>
                    </a:lnTo>
                    <a:lnTo>
                      <a:pt x="224" y="382"/>
                    </a:lnTo>
                    <a:lnTo>
                      <a:pt x="224" y="382"/>
                    </a:lnTo>
                    <a:lnTo>
                      <a:pt x="208" y="396"/>
                    </a:lnTo>
                    <a:lnTo>
                      <a:pt x="208" y="396"/>
                    </a:lnTo>
                    <a:lnTo>
                      <a:pt x="196" y="405"/>
                    </a:lnTo>
                    <a:lnTo>
                      <a:pt x="183" y="415"/>
                    </a:lnTo>
                    <a:lnTo>
                      <a:pt x="171" y="423"/>
                    </a:lnTo>
                    <a:lnTo>
                      <a:pt x="163" y="425"/>
                    </a:lnTo>
                    <a:lnTo>
                      <a:pt x="157" y="428"/>
                    </a:lnTo>
                    <a:lnTo>
                      <a:pt x="157" y="428"/>
                    </a:lnTo>
                    <a:lnTo>
                      <a:pt x="144" y="428"/>
                    </a:lnTo>
                    <a:lnTo>
                      <a:pt x="131" y="429"/>
                    </a:lnTo>
                    <a:lnTo>
                      <a:pt x="131" y="429"/>
                    </a:lnTo>
                    <a:lnTo>
                      <a:pt x="131" y="414"/>
                    </a:lnTo>
                    <a:lnTo>
                      <a:pt x="130" y="406"/>
                    </a:lnTo>
                    <a:lnTo>
                      <a:pt x="127" y="400"/>
                    </a:lnTo>
                    <a:lnTo>
                      <a:pt x="127" y="400"/>
                    </a:lnTo>
                    <a:lnTo>
                      <a:pt x="123" y="392"/>
                    </a:lnTo>
                    <a:lnTo>
                      <a:pt x="118" y="387"/>
                    </a:lnTo>
                    <a:lnTo>
                      <a:pt x="107" y="377"/>
                    </a:lnTo>
                    <a:lnTo>
                      <a:pt x="107" y="377"/>
                    </a:lnTo>
                    <a:lnTo>
                      <a:pt x="102" y="372"/>
                    </a:lnTo>
                    <a:lnTo>
                      <a:pt x="95" y="366"/>
                    </a:lnTo>
                    <a:lnTo>
                      <a:pt x="95" y="366"/>
                    </a:lnTo>
                    <a:lnTo>
                      <a:pt x="92" y="363"/>
                    </a:lnTo>
                    <a:lnTo>
                      <a:pt x="92" y="363"/>
                    </a:lnTo>
                    <a:lnTo>
                      <a:pt x="85" y="355"/>
                    </a:lnTo>
                    <a:lnTo>
                      <a:pt x="81" y="352"/>
                    </a:lnTo>
                    <a:lnTo>
                      <a:pt x="76" y="350"/>
                    </a:lnTo>
                    <a:lnTo>
                      <a:pt x="76" y="329"/>
                    </a:lnTo>
                    <a:lnTo>
                      <a:pt x="76" y="329"/>
                    </a:lnTo>
                    <a:lnTo>
                      <a:pt x="75" y="322"/>
                    </a:lnTo>
                    <a:lnTo>
                      <a:pt x="75" y="322"/>
                    </a:lnTo>
                    <a:lnTo>
                      <a:pt x="72" y="314"/>
                    </a:lnTo>
                    <a:lnTo>
                      <a:pt x="70" y="308"/>
                    </a:lnTo>
                    <a:lnTo>
                      <a:pt x="69" y="305"/>
                    </a:lnTo>
                    <a:lnTo>
                      <a:pt x="69" y="305"/>
                    </a:lnTo>
                    <a:lnTo>
                      <a:pt x="62" y="291"/>
                    </a:lnTo>
                    <a:lnTo>
                      <a:pt x="57" y="280"/>
                    </a:lnTo>
                    <a:lnTo>
                      <a:pt x="57" y="280"/>
                    </a:lnTo>
                    <a:lnTo>
                      <a:pt x="53" y="269"/>
                    </a:lnTo>
                    <a:lnTo>
                      <a:pt x="48" y="261"/>
                    </a:lnTo>
                    <a:lnTo>
                      <a:pt x="42" y="252"/>
                    </a:lnTo>
                    <a:lnTo>
                      <a:pt x="34" y="244"/>
                    </a:lnTo>
                    <a:lnTo>
                      <a:pt x="34" y="244"/>
                    </a:lnTo>
                    <a:lnTo>
                      <a:pt x="33" y="243"/>
                    </a:lnTo>
                    <a:lnTo>
                      <a:pt x="33" y="243"/>
                    </a:lnTo>
                    <a:lnTo>
                      <a:pt x="33" y="241"/>
                    </a:lnTo>
                    <a:lnTo>
                      <a:pt x="32" y="239"/>
                    </a:lnTo>
                    <a:lnTo>
                      <a:pt x="32" y="239"/>
                    </a:lnTo>
                    <a:lnTo>
                      <a:pt x="30" y="236"/>
                    </a:lnTo>
                    <a:lnTo>
                      <a:pt x="29" y="232"/>
                    </a:lnTo>
                    <a:lnTo>
                      <a:pt x="29" y="232"/>
                    </a:lnTo>
                    <a:lnTo>
                      <a:pt x="28" y="230"/>
                    </a:lnTo>
                    <a:lnTo>
                      <a:pt x="28" y="230"/>
                    </a:lnTo>
                    <a:lnTo>
                      <a:pt x="25" y="225"/>
                    </a:lnTo>
                    <a:lnTo>
                      <a:pt x="24" y="220"/>
                    </a:lnTo>
                    <a:lnTo>
                      <a:pt x="25" y="208"/>
                    </a:lnTo>
                    <a:lnTo>
                      <a:pt x="25" y="188"/>
                    </a:lnTo>
                    <a:lnTo>
                      <a:pt x="25" y="188"/>
                    </a:lnTo>
                    <a:lnTo>
                      <a:pt x="25" y="181"/>
                    </a:lnTo>
                    <a:lnTo>
                      <a:pt x="25" y="176"/>
                    </a:lnTo>
                    <a:lnTo>
                      <a:pt x="25" y="176"/>
                    </a:lnTo>
                    <a:lnTo>
                      <a:pt x="23" y="170"/>
                    </a:lnTo>
                    <a:lnTo>
                      <a:pt x="19" y="166"/>
                    </a:lnTo>
                    <a:lnTo>
                      <a:pt x="6" y="152"/>
                    </a:lnTo>
                    <a:lnTo>
                      <a:pt x="6" y="152"/>
                    </a:lnTo>
                    <a:lnTo>
                      <a:pt x="2" y="147"/>
                    </a:lnTo>
                    <a:lnTo>
                      <a:pt x="2" y="147"/>
                    </a:lnTo>
                    <a:lnTo>
                      <a:pt x="2" y="147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139"/>
                    </a:lnTo>
                    <a:lnTo>
                      <a:pt x="0" y="139"/>
                    </a:lnTo>
                    <a:lnTo>
                      <a:pt x="0" y="139"/>
                    </a:lnTo>
                    <a:lnTo>
                      <a:pt x="0" y="139"/>
                    </a:lnTo>
                    <a:lnTo>
                      <a:pt x="0" y="139"/>
                    </a:lnTo>
                    <a:lnTo>
                      <a:pt x="0" y="139"/>
                    </a:lnTo>
                    <a:lnTo>
                      <a:pt x="4" y="139"/>
                    </a:lnTo>
                    <a:lnTo>
                      <a:pt x="4" y="139"/>
                    </a:lnTo>
                    <a:lnTo>
                      <a:pt x="6" y="139"/>
                    </a:lnTo>
                    <a:lnTo>
                      <a:pt x="6" y="139"/>
                    </a:lnTo>
                    <a:lnTo>
                      <a:pt x="7" y="141"/>
                    </a:lnTo>
                    <a:lnTo>
                      <a:pt x="7" y="141"/>
                    </a:lnTo>
                    <a:lnTo>
                      <a:pt x="10" y="143"/>
                    </a:lnTo>
                    <a:lnTo>
                      <a:pt x="10" y="143"/>
                    </a:lnTo>
                    <a:lnTo>
                      <a:pt x="10" y="143"/>
                    </a:lnTo>
                    <a:lnTo>
                      <a:pt x="10" y="143"/>
                    </a:lnTo>
                    <a:lnTo>
                      <a:pt x="14" y="146"/>
                    </a:lnTo>
                    <a:lnTo>
                      <a:pt x="18" y="146"/>
                    </a:lnTo>
                    <a:lnTo>
                      <a:pt x="18" y="146"/>
                    </a:lnTo>
                    <a:lnTo>
                      <a:pt x="23" y="144"/>
                    </a:lnTo>
                    <a:lnTo>
                      <a:pt x="23" y="144"/>
                    </a:lnTo>
                    <a:lnTo>
                      <a:pt x="28" y="143"/>
                    </a:lnTo>
                    <a:lnTo>
                      <a:pt x="34" y="142"/>
                    </a:lnTo>
                    <a:lnTo>
                      <a:pt x="34" y="142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41" y="142"/>
                    </a:lnTo>
                    <a:lnTo>
                      <a:pt x="41" y="142"/>
                    </a:lnTo>
                    <a:lnTo>
                      <a:pt x="46" y="144"/>
                    </a:lnTo>
                    <a:lnTo>
                      <a:pt x="48" y="146"/>
                    </a:lnTo>
                    <a:lnTo>
                      <a:pt x="52" y="144"/>
                    </a:lnTo>
                    <a:lnTo>
                      <a:pt x="52" y="144"/>
                    </a:lnTo>
                    <a:lnTo>
                      <a:pt x="55" y="143"/>
                    </a:lnTo>
                    <a:lnTo>
                      <a:pt x="57" y="142"/>
                    </a:lnTo>
                    <a:lnTo>
                      <a:pt x="57" y="142"/>
                    </a:lnTo>
                    <a:lnTo>
                      <a:pt x="60" y="139"/>
                    </a:lnTo>
                    <a:lnTo>
                      <a:pt x="60" y="139"/>
                    </a:lnTo>
                    <a:lnTo>
                      <a:pt x="63" y="136"/>
                    </a:lnTo>
                    <a:lnTo>
                      <a:pt x="67" y="132"/>
                    </a:lnTo>
                    <a:lnTo>
                      <a:pt x="67" y="132"/>
                    </a:lnTo>
                    <a:lnTo>
                      <a:pt x="71" y="124"/>
                    </a:lnTo>
                    <a:lnTo>
                      <a:pt x="74" y="122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80" y="119"/>
                    </a:lnTo>
                    <a:lnTo>
                      <a:pt x="84" y="118"/>
                    </a:lnTo>
                    <a:lnTo>
                      <a:pt x="90" y="118"/>
                    </a:lnTo>
                    <a:lnTo>
                      <a:pt x="90" y="118"/>
                    </a:lnTo>
                    <a:lnTo>
                      <a:pt x="103" y="118"/>
                    </a:lnTo>
                    <a:lnTo>
                      <a:pt x="103" y="118"/>
                    </a:lnTo>
                    <a:lnTo>
                      <a:pt x="109" y="115"/>
                    </a:lnTo>
                    <a:lnTo>
                      <a:pt x="116" y="113"/>
                    </a:lnTo>
                    <a:lnTo>
                      <a:pt x="122" y="109"/>
                    </a:lnTo>
                    <a:lnTo>
                      <a:pt x="127" y="104"/>
                    </a:lnTo>
                    <a:lnTo>
                      <a:pt x="127" y="104"/>
                    </a:lnTo>
                    <a:lnTo>
                      <a:pt x="136" y="93"/>
                    </a:lnTo>
                    <a:lnTo>
                      <a:pt x="144" y="82"/>
                    </a:lnTo>
                    <a:lnTo>
                      <a:pt x="144" y="82"/>
                    </a:lnTo>
                    <a:lnTo>
                      <a:pt x="155" y="65"/>
                    </a:lnTo>
                    <a:lnTo>
                      <a:pt x="155" y="65"/>
                    </a:lnTo>
                    <a:lnTo>
                      <a:pt x="157" y="60"/>
                    </a:lnTo>
                    <a:lnTo>
                      <a:pt x="157" y="60"/>
                    </a:lnTo>
                    <a:lnTo>
                      <a:pt x="157" y="55"/>
                    </a:lnTo>
                    <a:lnTo>
                      <a:pt x="154" y="51"/>
                    </a:lnTo>
                    <a:lnTo>
                      <a:pt x="154" y="51"/>
                    </a:lnTo>
                    <a:lnTo>
                      <a:pt x="150" y="48"/>
                    </a:lnTo>
                    <a:lnTo>
                      <a:pt x="145" y="46"/>
                    </a:lnTo>
                    <a:lnTo>
                      <a:pt x="140" y="46"/>
                    </a:lnTo>
                    <a:lnTo>
                      <a:pt x="136" y="48"/>
                    </a:lnTo>
                    <a:lnTo>
                      <a:pt x="136" y="48"/>
                    </a:lnTo>
                    <a:lnTo>
                      <a:pt x="132" y="50"/>
                    </a:lnTo>
                    <a:lnTo>
                      <a:pt x="131" y="51"/>
                    </a:lnTo>
                    <a:lnTo>
                      <a:pt x="131" y="51"/>
                    </a:lnTo>
                    <a:lnTo>
                      <a:pt x="126" y="54"/>
                    </a:lnTo>
                    <a:lnTo>
                      <a:pt x="121" y="54"/>
                    </a:lnTo>
                    <a:lnTo>
                      <a:pt x="121" y="54"/>
                    </a:lnTo>
                    <a:lnTo>
                      <a:pt x="118" y="54"/>
                    </a:lnTo>
                    <a:lnTo>
                      <a:pt x="117" y="53"/>
                    </a:lnTo>
                    <a:lnTo>
                      <a:pt x="117" y="53"/>
                    </a:lnTo>
                    <a:lnTo>
                      <a:pt x="117" y="48"/>
                    </a:lnTo>
                    <a:lnTo>
                      <a:pt x="117" y="41"/>
                    </a:lnTo>
                    <a:lnTo>
                      <a:pt x="118" y="39"/>
                    </a:lnTo>
                    <a:lnTo>
                      <a:pt x="118" y="39"/>
                    </a:lnTo>
                    <a:lnTo>
                      <a:pt x="118" y="31"/>
                    </a:lnTo>
                    <a:lnTo>
                      <a:pt x="117" y="26"/>
                    </a:lnTo>
                    <a:lnTo>
                      <a:pt x="117" y="26"/>
                    </a:lnTo>
                    <a:lnTo>
                      <a:pt x="125" y="22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35" y="19"/>
                    </a:lnTo>
                    <a:lnTo>
                      <a:pt x="139" y="21"/>
                    </a:lnTo>
                    <a:lnTo>
                      <a:pt x="139" y="21"/>
                    </a:lnTo>
                    <a:lnTo>
                      <a:pt x="141" y="22"/>
                    </a:lnTo>
                    <a:lnTo>
                      <a:pt x="146" y="23"/>
                    </a:lnTo>
                    <a:lnTo>
                      <a:pt x="146" y="23"/>
                    </a:lnTo>
                    <a:lnTo>
                      <a:pt x="153" y="23"/>
                    </a:lnTo>
                    <a:lnTo>
                      <a:pt x="158" y="21"/>
                    </a:lnTo>
                    <a:lnTo>
                      <a:pt x="158" y="21"/>
                    </a:lnTo>
                    <a:lnTo>
                      <a:pt x="163" y="19"/>
                    </a:lnTo>
                    <a:lnTo>
                      <a:pt x="163" y="19"/>
                    </a:lnTo>
                    <a:lnTo>
                      <a:pt x="168" y="21"/>
                    </a:lnTo>
                    <a:lnTo>
                      <a:pt x="172" y="23"/>
                    </a:lnTo>
                    <a:lnTo>
                      <a:pt x="172" y="23"/>
                    </a:lnTo>
                    <a:lnTo>
                      <a:pt x="176" y="27"/>
                    </a:lnTo>
                    <a:lnTo>
                      <a:pt x="180" y="28"/>
                    </a:lnTo>
                    <a:lnTo>
                      <a:pt x="185" y="30"/>
                    </a:lnTo>
                    <a:lnTo>
                      <a:pt x="191" y="28"/>
                    </a:lnTo>
                    <a:lnTo>
                      <a:pt x="191" y="28"/>
                    </a:lnTo>
                    <a:lnTo>
                      <a:pt x="194" y="25"/>
                    </a:lnTo>
                    <a:lnTo>
                      <a:pt x="196" y="21"/>
                    </a:lnTo>
                    <a:lnTo>
                      <a:pt x="200" y="12"/>
                    </a:lnTo>
                    <a:lnTo>
                      <a:pt x="200" y="12"/>
                    </a:lnTo>
                    <a:lnTo>
                      <a:pt x="204" y="2"/>
                    </a:lnTo>
                    <a:lnTo>
                      <a:pt x="205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2"/>
                    </a:lnTo>
                    <a:lnTo>
                      <a:pt x="210" y="4"/>
                    </a:lnTo>
                    <a:lnTo>
                      <a:pt x="210" y="12"/>
                    </a:lnTo>
                    <a:lnTo>
                      <a:pt x="210" y="12"/>
                    </a:lnTo>
                    <a:lnTo>
                      <a:pt x="211" y="22"/>
                    </a:lnTo>
                    <a:lnTo>
                      <a:pt x="213" y="26"/>
                    </a:lnTo>
                    <a:lnTo>
                      <a:pt x="215" y="30"/>
                    </a:lnTo>
                    <a:lnTo>
                      <a:pt x="215" y="30"/>
                    </a:lnTo>
                    <a:lnTo>
                      <a:pt x="219" y="32"/>
                    </a:lnTo>
                    <a:lnTo>
                      <a:pt x="222" y="33"/>
                    </a:lnTo>
                    <a:lnTo>
                      <a:pt x="228" y="35"/>
                    </a:lnTo>
                    <a:lnTo>
                      <a:pt x="228" y="35"/>
                    </a:lnTo>
                    <a:lnTo>
                      <a:pt x="233" y="35"/>
                    </a:lnTo>
                    <a:lnTo>
                      <a:pt x="233" y="35"/>
                    </a:lnTo>
                    <a:lnTo>
                      <a:pt x="237" y="36"/>
                    </a:lnTo>
                    <a:lnTo>
                      <a:pt x="240" y="37"/>
                    </a:lnTo>
                    <a:lnTo>
                      <a:pt x="243" y="44"/>
                    </a:lnTo>
                    <a:lnTo>
                      <a:pt x="243" y="44"/>
                    </a:lnTo>
                    <a:lnTo>
                      <a:pt x="243" y="44"/>
                    </a:lnTo>
                    <a:lnTo>
                      <a:pt x="245" y="46"/>
                    </a:lnTo>
                    <a:lnTo>
                      <a:pt x="245" y="46"/>
                    </a:lnTo>
                    <a:lnTo>
                      <a:pt x="251" y="54"/>
                    </a:lnTo>
                    <a:lnTo>
                      <a:pt x="251" y="54"/>
                    </a:lnTo>
                    <a:lnTo>
                      <a:pt x="251" y="54"/>
                    </a:lnTo>
                    <a:lnTo>
                      <a:pt x="251" y="54"/>
                    </a:lnTo>
                    <a:lnTo>
                      <a:pt x="260" y="68"/>
                    </a:lnTo>
                    <a:lnTo>
                      <a:pt x="264" y="74"/>
                    </a:lnTo>
                    <a:lnTo>
                      <a:pt x="265" y="81"/>
                    </a:lnTo>
                    <a:lnTo>
                      <a:pt x="265" y="81"/>
                    </a:lnTo>
                    <a:lnTo>
                      <a:pt x="263" y="86"/>
                    </a:lnTo>
                    <a:lnTo>
                      <a:pt x="263" y="86"/>
                    </a:lnTo>
                    <a:lnTo>
                      <a:pt x="260" y="91"/>
                    </a:lnTo>
                    <a:lnTo>
                      <a:pt x="259" y="97"/>
                    </a:lnTo>
                    <a:lnTo>
                      <a:pt x="259" y="97"/>
                    </a:lnTo>
                    <a:lnTo>
                      <a:pt x="259" y="104"/>
                    </a:lnTo>
                    <a:lnTo>
                      <a:pt x="260" y="110"/>
                    </a:lnTo>
                    <a:lnTo>
                      <a:pt x="260" y="110"/>
                    </a:lnTo>
                    <a:lnTo>
                      <a:pt x="261" y="116"/>
                    </a:lnTo>
                    <a:lnTo>
                      <a:pt x="261" y="123"/>
                    </a:lnTo>
                    <a:lnTo>
                      <a:pt x="260" y="125"/>
                    </a:lnTo>
                    <a:lnTo>
                      <a:pt x="260" y="125"/>
                    </a:lnTo>
                    <a:lnTo>
                      <a:pt x="260" y="134"/>
                    </a:lnTo>
                    <a:lnTo>
                      <a:pt x="260" y="139"/>
                    </a:lnTo>
                    <a:lnTo>
                      <a:pt x="260" y="144"/>
                    </a:lnTo>
                    <a:lnTo>
                      <a:pt x="263" y="148"/>
                    </a:lnTo>
                    <a:lnTo>
                      <a:pt x="265" y="152"/>
                    </a:lnTo>
                    <a:lnTo>
                      <a:pt x="270" y="156"/>
                    </a:lnTo>
                    <a:lnTo>
                      <a:pt x="275" y="159"/>
                    </a:lnTo>
                    <a:lnTo>
                      <a:pt x="275" y="159"/>
                    </a:lnTo>
                    <a:lnTo>
                      <a:pt x="282" y="160"/>
                    </a:lnTo>
                    <a:lnTo>
                      <a:pt x="288" y="160"/>
                    </a:lnTo>
                    <a:lnTo>
                      <a:pt x="288" y="160"/>
                    </a:lnTo>
                    <a:lnTo>
                      <a:pt x="293" y="161"/>
                    </a:lnTo>
                    <a:lnTo>
                      <a:pt x="298" y="162"/>
                    </a:lnTo>
                    <a:lnTo>
                      <a:pt x="301" y="164"/>
                    </a:lnTo>
                    <a:lnTo>
                      <a:pt x="302" y="167"/>
                    </a:lnTo>
                    <a:lnTo>
                      <a:pt x="302" y="167"/>
                    </a:lnTo>
                    <a:lnTo>
                      <a:pt x="302" y="173"/>
                    </a:lnTo>
                    <a:lnTo>
                      <a:pt x="301" y="175"/>
                    </a:lnTo>
                    <a:lnTo>
                      <a:pt x="298" y="178"/>
                    </a:lnTo>
                    <a:lnTo>
                      <a:pt x="292" y="180"/>
                    </a:lnTo>
                    <a:lnTo>
                      <a:pt x="292" y="180"/>
                    </a:lnTo>
                    <a:lnTo>
                      <a:pt x="287" y="184"/>
                    </a:lnTo>
                    <a:lnTo>
                      <a:pt x="282" y="187"/>
                    </a:lnTo>
                    <a:lnTo>
                      <a:pt x="282" y="187"/>
                    </a:lnTo>
                    <a:lnTo>
                      <a:pt x="277" y="194"/>
                    </a:lnTo>
                    <a:lnTo>
                      <a:pt x="273" y="203"/>
                    </a:lnTo>
                    <a:lnTo>
                      <a:pt x="271" y="215"/>
                    </a:lnTo>
                    <a:lnTo>
                      <a:pt x="273" y="227"/>
                    </a:lnTo>
                    <a:lnTo>
                      <a:pt x="273" y="227"/>
                    </a:lnTo>
                    <a:lnTo>
                      <a:pt x="275" y="234"/>
                    </a:lnTo>
                    <a:lnTo>
                      <a:pt x="277" y="240"/>
                    </a:lnTo>
                    <a:lnTo>
                      <a:pt x="277" y="240"/>
                    </a:lnTo>
                    <a:lnTo>
                      <a:pt x="279" y="245"/>
                    </a:lnTo>
                    <a:lnTo>
                      <a:pt x="279" y="248"/>
                    </a:lnTo>
                    <a:lnTo>
                      <a:pt x="279" y="252"/>
                    </a:lnTo>
                    <a:lnTo>
                      <a:pt x="275" y="254"/>
                    </a:lnTo>
                    <a:lnTo>
                      <a:pt x="275" y="254"/>
                    </a:lnTo>
                    <a:lnTo>
                      <a:pt x="271" y="255"/>
                    </a:lnTo>
                    <a:lnTo>
                      <a:pt x="268" y="257"/>
                    </a:lnTo>
                    <a:lnTo>
                      <a:pt x="268" y="257"/>
                    </a:lnTo>
                    <a:lnTo>
                      <a:pt x="264" y="257"/>
                    </a:lnTo>
                    <a:lnTo>
                      <a:pt x="259" y="258"/>
                    </a:lnTo>
                    <a:lnTo>
                      <a:pt x="259" y="258"/>
                    </a:lnTo>
                    <a:lnTo>
                      <a:pt x="254" y="259"/>
                    </a:lnTo>
                    <a:lnTo>
                      <a:pt x="251" y="262"/>
                    </a:lnTo>
                    <a:lnTo>
                      <a:pt x="251" y="262"/>
                    </a:lnTo>
                    <a:lnTo>
                      <a:pt x="247" y="264"/>
                    </a:lnTo>
                    <a:lnTo>
                      <a:pt x="245" y="266"/>
                    </a:lnTo>
                    <a:lnTo>
                      <a:pt x="245" y="266"/>
                    </a:lnTo>
                    <a:lnTo>
                      <a:pt x="238" y="263"/>
                    </a:lnTo>
                    <a:lnTo>
                      <a:pt x="238" y="263"/>
                    </a:lnTo>
                    <a:lnTo>
                      <a:pt x="227" y="258"/>
                    </a:lnTo>
                    <a:lnTo>
                      <a:pt x="220" y="257"/>
                    </a:lnTo>
                    <a:lnTo>
                      <a:pt x="215" y="258"/>
                    </a:lnTo>
                    <a:lnTo>
                      <a:pt x="215" y="258"/>
                    </a:lnTo>
                    <a:lnTo>
                      <a:pt x="211" y="262"/>
                    </a:lnTo>
                    <a:lnTo>
                      <a:pt x="208" y="266"/>
                    </a:lnTo>
                    <a:lnTo>
                      <a:pt x="208" y="266"/>
                    </a:lnTo>
                    <a:lnTo>
                      <a:pt x="208" y="271"/>
                    </a:lnTo>
                    <a:lnTo>
                      <a:pt x="209" y="275"/>
                    </a:lnTo>
                    <a:lnTo>
                      <a:pt x="210" y="278"/>
                    </a:lnTo>
                    <a:lnTo>
                      <a:pt x="213" y="280"/>
                    </a:lnTo>
                    <a:lnTo>
                      <a:pt x="213" y="280"/>
                    </a:lnTo>
                    <a:lnTo>
                      <a:pt x="215" y="282"/>
                    </a:lnTo>
                    <a:lnTo>
                      <a:pt x="215" y="282"/>
                    </a:lnTo>
                    <a:lnTo>
                      <a:pt x="218" y="286"/>
                    </a:lnTo>
                    <a:lnTo>
                      <a:pt x="218" y="290"/>
                    </a:lnTo>
                    <a:lnTo>
                      <a:pt x="218" y="290"/>
                    </a:lnTo>
                    <a:lnTo>
                      <a:pt x="217" y="295"/>
                    </a:lnTo>
                    <a:lnTo>
                      <a:pt x="218" y="301"/>
                    </a:lnTo>
                    <a:lnTo>
                      <a:pt x="218" y="301"/>
                    </a:lnTo>
                    <a:lnTo>
                      <a:pt x="222" y="305"/>
                    </a:lnTo>
                    <a:lnTo>
                      <a:pt x="226" y="309"/>
                    </a:lnTo>
                    <a:lnTo>
                      <a:pt x="226" y="309"/>
                    </a:lnTo>
                    <a:lnTo>
                      <a:pt x="228" y="310"/>
                    </a:lnTo>
                    <a:lnTo>
                      <a:pt x="228" y="310"/>
                    </a:lnTo>
                    <a:lnTo>
                      <a:pt x="226" y="313"/>
                    </a:lnTo>
                    <a:lnTo>
                      <a:pt x="219" y="318"/>
                    </a:lnTo>
                    <a:lnTo>
                      <a:pt x="219" y="318"/>
                    </a:lnTo>
                    <a:lnTo>
                      <a:pt x="213" y="322"/>
                    </a:lnTo>
                    <a:lnTo>
                      <a:pt x="213" y="322"/>
                    </a:lnTo>
                    <a:lnTo>
                      <a:pt x="203" y="328"/>
                    </a:lnTo>
                    <a:lnTo>
                      <a:pt x="194" y="335"/>
                    </a:lnTo>
                    <a:lnTo>
                      <a:pt x="190" y="338"/>
                    </a:lnTo>
                    <a:lnTo>
                      <a:pt x="186" y="342"/>
                    </a:lnTo>
                    <a:lnTo>
                      <a:pt x="185" y="347"/>
                    </a:lnTo>
                    <a:lnTo>
                      <a:pt x="185" y="351"/>
                    </a:lnTo>
                    <a:lnTo>
                      <a:pt x="185" y="351"/>
                    </a:lnTo>
                    <a:lnTo>
                      <a:pt x="185" y="355"/>
                    </a:lnTo>
                    <a:lnTo>
                      <a:pt x="187" y="357"/>
                    </a:lnTo>
                    <a:lnTo>
                      <a:pt x="192" y="361"/>
                    </a:lnTo>
                    <a:lnTo>
                      <a:pt x="199" y="364"/>
                    </a:lnTo>
                    <a:lnTo>
                      <a:pt x="206" y="366"/>
                    </a:lnTo>
                    <a:lnTo>
                      <a:pt x="206" y="366"/>
                    </a:lnTo>
                    <a:lnTo>
                      <a:pt x="215" y="369"/>
                    </a:lnTo>
                    <a:lnTo>
                      <a:pt x="218" y="372"/>
                    </a:lnTo>
                    <a:lnTo>
                      <a:pt x="220" y="373"/>
                    </a:lnTo>
                    <a:lnTo>
                      <a:pt x="220" y="373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Freeform 125">
                <a:extLst>
                  <a:ext uri="{FF2B5EF4-FFF2-40B4-BE49-F238E27FC236}">
                    <a16:creationId xmlns:a16="http://schemas.microsoft.com/office/drawing/2014/main" id="{0EA07AFA-6B22-7743-AED3-A5614E2AE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3745" y="7437038"/>
                <a:ext cx="385951" cy="723889"/>
              </a:xfrm>
              <a:custGeom>
                <a:avLst/>
                <a:gdLst>
                  <a:gd name="T0" fmla="*/ 206 w 209"/>
                  <a:gd name="T1" fmla="*/ 247 h 392"/>
                  <a:gd name="T2" fmla="*/ 200 w 209"/>
                  <a:gd name="T3" fmla="*/ 292 h 392"/>
                  <a:gd name="T4" fmla="*/ 177 w 209"/>
                  <a:gd name="T5" fmla="*/ 323 h 392"/>
                  <a:gd name="T6" fmla="*/ 177 w 209"/>
                  <a:gd name="T7" fmla="*/ 347 h 392"/>
                  <a:gd name="T8" fmla="*/ 191 w 209"/>
                  <a:gd name="T9" fmla="*/ 372 h 392"/>
                  <a:gd name="T10" fmla="*/ 162 w 209"/>
                  <a:gd name="T11" fmla="*/ 375 h 392"/>
                  <a:gd name="T12" fmla="*/ 144 w 209"/>
                  <a:gd name="T13" fmla="*/ 378 h 392"/>
                  <a:gd name="T14" fmla="*/ 135 w 209"/>
                  <a:gd name="T15" fmla="*/ 391 h 392"/>
                  <a:gd name="T16" fmla="*/ 125 w 209"/>
                  <a:gd name="T17" fmla="*/ 384 h 392"/>
                  <a:gd name="T18" fmla="*/ 120 w 209"/>
                  <a:gd name="T19" fmla="*/ 374 h 392"/>
                  <a:gd name="T20" fmla="*/ 105 w 209"/>
                  <a:gd name="T21" fmla="*/ 377 h 392"/>
                  <a:gd name="T22" fmla="*/ 81 w 209"/>
                  <a:gd name="T23" fmla="*/ 378 h 392"/>
                  <a:gd name="T24" fmla="*/ 46 w 209"/>
                  <a:gd name="T25" fmla="*/ 363 h 392"/>
                  <a:gd name="T26" fmla="*/ 34 w 209"/>
                  <a:gd name="T27" fmla="*/ 352 h 392"/>
                  <a:gd name="T28" fmla="*/ 15 w 209"/>
                  <a:gd name="T29" fmla="*/ 343 h 392"/>
                  <a:gd name="T30" fmla="*/ 1 w 209"/>
                  <a:gd name="T31" fmla="*/ 333 h 392"/>
                  <a:gd name="T32" fmla="*/ 30 w 209"/>
                  <a:gd name="T33" fmla="*/ 313 h 392"/>
                  <a:gd name="T34" fmla="*/ 43 w 209"/>
                  <a:gd name="T35" fmla="*/ 295 h 392"/>
                  <a:gd name="T36" fmla="*/ 37 w 209"/>
                  <a:gd name="T37" fmla="*/ 287 h 392"/>
                  <a:gd name="T38" fmla="*/ 33 w 209"/>
                  <a:gd name="T39" fmla="*/ 277 h 392"/>
                  <a:gd name="T40" fmla="*/ 25 w 209"/>
                  <a:gd name="T41" fmla="*/ 259 h 392"/>
                  <a:gd name="T42" fmla="*/ 25 w 209"/>
                  <a:gd name="T43" fmla="*/ 253 h 392"/>
                  <a:gd name="T44" fmla="*/ 40 w 209"/>
                  <a:gd name="T45" fmla="*/ 257 h 392"/>
                  <a:gd name="T46" fmla="*/ 58 w 209"/>
                  <a:gd name="T47" fmla="*/ 259 h 392"/>
                  <a:gd name="T48" fmla="*/ 67 w 209"/>
                  <a:gd name="T49" fmla="*/ 253 h 392"/>
                  <a:gd name="T50" fmla="*/ 88 w 209"/>
                  <a:gd name="T51" fmla="*/ 248 h 392"/>
                  <a:gd name="T52" fmla="*/ 95 w 209"/>
                  <a:gd name="T53" fmla="*/ 235 h 392"/>
                  <a:gd name="T54" fmla="*/ 89 w 209"/>
                  <a:gd name="T55" fmla="*/ 212 h 392"/>
                  <a:gd name="T56" fmla="*/ 94 w 209"/>
                  <a:gd name="T57" fmla="*/ 180 h 392"/>
                  <a:gd name="T58" fmla="*/ 109 w 209"/>
                  <a:gd name="T59" fmla="*/ 173 h 392"/>
                  <a:gd name="T60" fmla="*/ 118 w 209"/>
                  <a:gd name="T61" fmla="*/ 152 h 392"/>
                  <a:gd name="T62" fmla="*/ 108 w 209"/>
                  <a:gd name="T63" fmla="*/ 139 h 392"/>
                  <a:gd name="T64" fmla="*/ 85 w 209"/>
                  <a:gd name="T65" fmla="*/ 136 h 392"/>
                  <a:gd name="T66" fmla="*/ 75 w 209"/>
                  <a:gd name="T67" fmla="*/ 120 h 392"/>
                  <a:gd name="T68" fmla="*/ 75 w 209"/>
                  <a:gd name="T69" fmla="*/ 95 h 392"/>
                  <a:gd name="T70" fmla="*/ 76 w 209"/>
                  <a:gd name="T71" fmla="*/ 77 h 392"/>
                  <a:gd name="T72" fmla="*/ 80 w 209"/>
                  <a:gd name="T73" fmla="*/ 63 h 392"/>
                  <a:gd name="T74" fmla="*/ 65 w 209"/>
                  <a:gd name="T75" fmla="*/ 34 h 392"/>
                  <a:gd name="T76" fmla="*/ 62 w 209"/>
                  <a:gd name="T77" fmla="*/ 18 h 392"/>
                  <a:gd name="T78" fmla="*/ 63 w 209"/>
                  <a:gd name="T79" fmla="*/ 5 h 392"/>
                  <a:gd name="T80" fmla="*/ 74 w 209"/>
                  <a:gd name="T81" fmla="*/ 5 h 392"/>
                  <a:gd name="T82" fmla="*/ 89 w 209"/>
                  <a:gd name="T83" fmla="*/ 4 h 392"/>
                  <a:gd name="T84" fmla="*/ 105 w 209"/>
                  <a:gd name="T85" fmla="*/ 7 h 392"/>
                  <a:gd name="T86" fmla="*/ 121 w 209"/>
                  <a:gd name="T87" fmla="*/ 12 h 392"/>
                  <a:gd name="T88" fmla="*/ 137 w 209"/>
                  <a:gd name="T89" fmla="*/ 5 h 392"/>
                  <a:gd name="T90" fmla="*/ 151 w 209"/>
                  <a:gd name="T91" fmla="*/ 2 h 392"/>
                  <a:gd name="T92" fmla="*/ 168 w 209"/>
                  <a:gd name="T93" fmla="*/ 17 h 392"/>
                  <a:gd name="T94" fmla="*/ 172 w 209"/>
                  <a:gd name="T95" fmla="*/ 39 h 392"/>
                  <a:gd name="T96" fmla="*/ 164 w 209"/>
                  <a:gd name="T97" fmla="*/ 74 h 392"/>
                  <a:gd name="T98" fmla="*/ 172 w 209"/>
                  <a:gd name="T99" fmla="*/ 100 h 392"/>
                  <a:gd name="T100" fmla="*/ 165 w 209"/>
                  <a:gd name="T101" fmla="*/ 116 h 392"/>
                  <a:gd name="T102" fmla="*/ 158 w 209"/>
                  <a:gd name="T103" fmla="*/ 143 h 392"/>
                  <a:gd name="T104" fmla="*/ 182 w 209"/>
                  <a:gd name="T105" fmla="*/ 166 h 392"/>
                  <a:gd name="T106" fmla="*/ 204 w 209"/>
                  <a:gd name="T107" fmla="*/ 181 h 392"/>
                  <a:gd name="T108" fmla="*/ 208 w 209"/>
                  <a:gd name="T109" fmla="*/ 224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9" h="392">
                    <a:moveTo>
                      <a:pt x="208" y="224"/>
                    </a:moveTo>
                    <a:lnTo>
                      <a:pt x="208" y="224"/>
                    </a:lnTo>
                    <a:lnTo>
                      <a:pt x="208" y="235"/>
                    </a:lnTo>
                    <a:lnTo>
                      <a:pt x="206" y="247"/>
                    </a:lnTo>
                    <a:lnTo>
                      <a:pt x="206" y="247"/>
                    </a:lnTo>
                    <a:lnTo>
                      <a:pt x="206" y="259"/>
                    </a:lnTo>
                    <a:lnTo>
                      <a:pt x="206" y="271"/>
                    </a:lnTo>
                    <a:lnTo>
                      <a:pt x="204" y="282"/>
                    </a:lnTo>
                    <a:lnTo>
                      <a:pt x="200" y="292"/>
                    </a:lnTo>
                    <a:lnTo>
                      <a:pt x="200" y="292"/>
                    </a:lnTo>
                    <a:lnTo>
                      <a:pt x="195" y="299"/>
                    </a:lnTo>
                    <a:lnTo>
                      <a:pt x="190" y="305"/>
                    </a:lnTo>
                    <a:lnTo>
                      <a:pt x="190" y="305"/>
                    </a:lnTo>
                    <a:lnTo>
                      <a:pt x="182" y="314"/>
                    </a:lnTo>
                    <a:lnTo>
                      <a:pt x="177" y="323"/>
                    </a:lnTo>
                    <a:lnTo>
                      <a:pt x="176" y="328"/>
                    </a:lnTo>
                    <a:lnTo>
                      <a:pt x="174" y="333"/>
                    </a:lnTo>
                    <a:lnTo>
                      <a:pt x="174" y="340"/>
                    </a:lnTo>
                    <a:lnTo>
                      <a:pt x="177" y="347"/>
                    </a:lnTo>
                    <a:lnTo>
                      <a:pt x="177" y="347"/>
                    </a:lnTo>
                    <a:lnTo>
                      <a:pt x="181" y="356"/>
                    </a:lnTo>
                    <a:lnTo>
                      <a:pt x="187" y="366"/>
                    </a:lnTo>
                    <a:lnTo>
                      <a:pt x="187" y="366"/>
                    </a:lnTo>
                    <a:lnTo>
                      <a:pt x="191" y="372"/>
                    </a:lnTo>
                    <a:lnTo>
                      <a:pt x="191" y="372"/>
                    </a:lnTo>
                    <a:lnTo>
                      <a:pt x="185" y="375"/>
                    </a:lnTo>
                    <a:lnTo>
                      <a:pt x="177" y="377"/>
                    </a:lnTo>
                    <a:lnTo>
                      <a:pt x="177" y="377"/>
                    </a:lnTo>
                    <a:lnTo>
                      <a:pt x="169" y="377"/>
                    </a:lnTo>
                    <a:lnTo>
                      <a:pt x="162" y="375"/>
                    </a:lnTo>
                    <a:lnTo>
                      <a:pt x="154" y="374"/>
                    </a:lnTo>
                    <a:lnTo>
                      <a:pt x="151" y="374"/>
                    </a:lnTo>
                    <a:lnTo>
                      <a:pt x="148" y="375"/>
                    </a:lnTo>
                    <a:lnTo>
                      <a:pt x="148" y="375"/>
                    </a:lnTo>
                    <a:lnTo>
                      <a:pt x="144" y="378"/>
                    </a:lnTo>
                    <a:lnTo>
                      <a:pt x="142" y="380"/>
                    </a:lnTo>
                    <a:lnTo>
                      <a:pt x="141" y="384"/>
                    </a:lnTo>
                    <a:lnTo>
                      <a:pt x="139" y="387"/>
                    </a:lnTo>
                    <a:lnTo>
                      <a:pt x="139" y="387"/>
                    </a:lnTo>
                    <a:lnTo>
                      <a:pt x="135" y="391"/>
                    </a:lnTo>
                    <a:lnTo>
                      <a:pt x="132" y="392"/>
                    </a:lnTo>
                    <a:lnTo>
                      <a:pt x="130" y="391"/>
                    </a:lnTo>
                    <a:lnTo>
                      <a:pt x="126" y="387"/>
                    </a:lnTo>
                    <a:lnTo>
                      <a:pt x="126" y="387"/>
                    </a:lnTo>
                    <a:lnTo>
                      <a:pt x="125" y="384"/>
                    </a:lnTo>
                    <a:lnTo>
                      <a:pt x="125" y="382"/>
                    </a:lnTo>
                    <a:lnTo>
                      <a:pt x="123" y="379"/>
                    </a:lnTo>
                    <a:lnTo>
                      <a:pt x="122" y="377"/>
                    </a:lnTo>
                    <a:lnTo>
                      <a:pt x="122" y="377"/>
                    </a:lnTo>
                    <a:lnTo>
                      <a:pt x="120" y="374"/>
                    </a:lnTo>
                    <a:lnTo>
                      <a:pt x="118" y="374"/>
                    </a:lnTo>
                    <a:lnTo>
                      <a:pt x="117" y="375"/>
                    </a:lnTo>
                    <a:lnTo>
                      <a:pt x="113" y="375"/>
                    </a:lnTo>
                    <a:lnTo>
                      <a:pt x="113" y="375"/>
                    </a:lnTo>
                    <a:lnTo>
                      <a:pt x="105" y="377"/>
                    </a:lnTo>
                    <a:lnTo>
                      <a:pt x="97" y="379"/>
                    </a:lnTo>
                    <a:lnTo>
                      <a:pt x="89" y="380"/>
                    </a:lnTo>
                    <a:lnTo>
                      <a:pt x="85" y="379"/>
                    </a:lnTo>
                    <a:lnTo>
                      <a:pt x="81" y="378"/>
                    </a:lnTo>
                    <a:lnTo>
                      <a:pt x="81" y="378"/>
                    </a:lnTo>
                    <a:lnTo>
                      <a:pt x="67" y="372"/>
                    </a:lnTo>
                    <a:lnTo>
                      <a:pt x="54" y="365"/>
                    </a:lnTo>
                    <a:lnTo>
                      <a:pt x="54" y="365"/>
                    </a:lnTo>
                    <a:lnTo>
                      <a:pt x="51" y="363"/>
                    </a:lnTo>
                    <a:lnTo>
                      <a:pt x="46" y="363"/>
                    </a:lnTo>
                    <a:lnTo>
                      <a:pt x="42" y="363"/>
                    </a:lnTo>
                    <a:lnTo>
                      <a:pt x="38" y="363"/>
                    </a:lnTo>
                    <a:lnTo>
                      <a:pt x="38" y="363"/>
                    </a:lnTo>
                    <a:lnTo>
                      <a:pt x="37" y="358"/>
                    </a:lnTo>
                    <a:lnTo>
                      <a:pt x="34" y="352"/>
                    </a:lnTo>
                    <a:lnTo>
                      <a:pt x="34" y="352"/>
                    </a:lnTo>
                    <a:lnTo>
                      <a:pt x="30" y="350"/>
                    </a:lnTo>
                    <a:lnTo>
                      <a:pt x="26" y="347"/>
                    </a:lnTo>
                    <a:lnTo>
                      <a:pt x="15" y="343"/>
                    </a:lnTo>
                    <a:lnTo>
                      <a:pt x="15" y="343"/>
                    </a:lnTo>
                    <a:lnTo>
                      <a:pt x="6" y="340"/>
                    </a:lnTo>
                    <a:lnTo>
                      <a:pt x="2" y="338"/>
                    </a:lnTo>
                    <a:lnTo>
                      <a:pt x="0" y="336"/>
                    </a:lnTo>
                    <a:lnTo>
                      <a:pt x="0" y="336"/>
                    </a:lnTo>
                    <a:lnTo>
                      <a:pt x="1" y="333"/>
                    </a:lnTo>
                    <a:lnTo>
                      <a:pt x="2" y="331"/>
                    </a:lnTo>
                    <a:lnTo>
                      <a:pt x="9" y="326"/>
                    </a:lnTo>
                    <a:lnTo>
                      <a:pt x="24" y="317"/>
                    </a:lnTo>
                    <a:lnTo>
                      <a:pt x="24" y="317"/>
                    </a:lnTo>
                    <a:lnTo>
                      <a:pt x="30" y="313"/>
                    </a:lnTo>
                    <a:lnTo>
                      <a:pt x="30" y="313"/>
                    </a:lnTo>
                    <a:lnTo>
                      <a:pt x="35" y="309"/>
                    </a:lnTo>
                    <a:lnTo>
                      <a:pt x="39" y="305"/>
                    </a:lnTo>
                    <a:lnTo>
                      <a:pt x="43" y="300"/>
                    </a:lnTo>
                    <a:lnTo>
                      <a:pt x="43" y="295"/>
                    </a:lnTo>
                    <a:lnTo>
                      <a:pt x="43" y="295"/>
                    </a:lnTo>
                    <a:lnTo>
                      <a:pt x="43" y="292"/>
                    </a:lnTo>
                    <a:lnTo>
                      <a:pt x="42" y="291"/>
                    </a:lnTo>
                    <a:lnTo>
                      <a:pt x="37" y="287"/>
                    </a:lnTo>
                    <a:lnTo>
                      <a:pt x="37" y="287"/>
                    </a:lnTo>
                    <a:lnTo>
                      <a:pt x="33" y="284"/>
                    </a:lnTo>
                    <a:lnTo>
                      <a:pt x="33" y="284"/>
                    </a:lnTo>
                    <a:lnTo>
                      <a:pt x="33" y="281"/>
                    </a:lnTo>
                    <a:lnTo>
                      <a:pt x="33" y="277"/>
                    </a:lnTo>
                    <a:lnTo>
                      <a:pt x="33" y="277"/>
                    </a:lnTo>
                    <a:lnTo>
                      <a:pt x="33" y="271"/>
                    </a:lnTo>
                    <a:lnTo>
                      <a:pt x="32" y="267"/>
                    </a:lnTo>
                    <a:lnTo>
                      <a:pt x="29" y="263"/>
                    </a:lnTo>
                    <a:lnTo>
                      <a:pt x="29" y="263"/>
                    </a:lnTo>
                    <a:lnTo>
                      <a:pt x="25" y="259"/>
                    </a:lnTo>
                    <a:lnTo>
                      <a:pt x="25" y="259"/>
                    </a:lnTo>
                    <a:lnTo>
                      <a:pt x="24" y="257"/>
                    </a:lnTo>
                    <a:lnTo>
                      <a:pt x="24" y="255"/>
                    </a:lnTo>
                    <a:lnTo>
                      <a:pt x="24" y="255"/>
                    </a:lnTo>
                    <a:lnTo>
                      <a:pt x="25" y="253"/>
                    </a:lnTo>
                    <a:lnTo>
                      <a:pt x="25" y="253"/>
                    </a:lnTo>
                    <a:lnTo>
                      <a:pt x="28" y="253"/>
                    </a:lnTo>
                    <a:lnTo>
                      <a:pt x="32" y="254"/>
                    </a:lnTo>
                    <a:lnTo>
                      <a:pt x="40" y="257"/>
                    </a:lnTo>
                    <a:lnTo>
                      <a:pt x="40" y="257"/>
                    </a:lnTo>
                    <a:lnTo>
                      <a:pt x="46" y="259"/>
                    </a:lnTo>
                    <a:lnTo>
                      <a:pt x="51" y="261"/>
                    </a:lnTo>
                    <a:lnTo>
                      <a:pt x="51" y="261"/>
                    </a:lnTo>
                    <a:lnTo>
                      <a:pt x="54" y="261"/>
                    </a:lnTo>
                    <a:lnTo>
                      <a:pt x="58" y="259"/>
                    </a:lnTo>
                    <a:lnTo>
                      <a:pt x="63" y="255"/>
                    </a:lnTo>
                    <a:lnTo>
                      <a:pt x="63" y="255"/>
                    </a:lnTo>
                    <a:lnTo>
                      <a:pt x="65" y="254"/>
                    </a:lnTo>
                    <a:lnTo>
                      <a:pt x="67" y="253"/>
                    </a:lnTo>
                    <a:lnTo>
                      <a:pt x="67" y="253"/>
                    </a:lnTo>
                    <a:lnTo>
                      <a:pt x="74" y="252"/>
                    </a:lnTo>
                    <a:lnTo>
                      <a:pt x="74" y="252"/>
                    </a:lnTo>
                    <a:lnTo>
                      <a:pt x="80" y="252"/>
                    </a:lnTo>
                    <a:lnTo>
                      <a:pt x="84" y="250"/>
                    </a:lnTo>
                    <a:lnTo>
                      <a:pt x="88" y="248"/>
                    </a:lnTo>
                    <a:lnTo>
                      <a:pt x="88" y="248"/>
                    </a:lnTo>
                    <a:lnTo>
                      <a:pt x="91" y="245"/>
                    </a:lnTo>
                    <a:lnTo>
                      <a:pt x="94" y="241"/>
                    </a:lnTo>
                    <a:lnTo>
                      <a:pt x="95" y="238"/>
                    </a:lnTo>
                    <a:lnTo>
                      <a:pt x="95" y="235"/>
                    </a:lnTo>
                    <a:lnTo>
                      <a:pt x="94" y="227"/>
                    </a:lnTo>
                    <a:lnTo>
                      <a:pt x="91" y="222"/>
                    </a:lnTo>
                    <a:lnTo>
                      <a:pt x="91" y="222"/>
                    </a:lnTo>
                    <a:lnTo>
                      <a:pt x="90" y="217"/>
                    </a:lnTo>
                    <a:lnTo>
                      <a:pt x="89" y="212"/>
                    </a:lnTo>
                    <a:lnTo>
                      <a:pt x="89" y="212"/>
                    </a:lnTo>
                    <a:lnTo>
                      <a:pt x="88" y="202"/>
                    </a:lnTo>
                    <a:lnTo>
                      <a:pt x="89" y="193"/>
                    </a:lnTo>
                    <a:lnTo>
                      <a:pt x="90" y="185"/>
                    </a:lnTo>
                    <a:lnTo>
                      <a:pt x="94" y="180"/>
                    </a:lnTo>
                    <a:lnTo>
                      <a:pt x="94" y="180"/>
                    </a:lnTo>
                    <a:lnTo>
                      <a:pt x="98" y="178"/>
                    </a:lnTo>
                    <a:lnTo>
                      <a:pt x="103" y="175"/>
                    </a:lnTo>
                    <a:lnTo>
                      <a:pt x="103" y="175"/>
                    </a:lnTo>
                    <a:lnTo>
                      <a:pt x="109" y="173"/>
                    </a:lnTo>
                    <a:lnTo>
                      <a:pt x="114" y="167"/>
                    </a:lnTo>
                    <a:lnTo>
                      <a:pt x="117" y="165"/>
                    </a:lnTo>
                    <a:lnTo>
                      <a:pt x="118" y="161"/>
                    </a:lnTo>
                    <a:lnTo>
                      <a:pt x="118" y="157"/>
                    </a:lnTo>
                    <a:lnTo>
                      <a:pt x="118" y="152"/>
                    </a:lnTo>
                    <a:lnTo>
                      <a:pt x="118" y="152"/>
                    </a:lnTo>
                    <a:lnTo>
                      <a:pt x="117" y="147"/>
                    </a:lnTo>
                    <a:lnTo>
                      <a:pt x="114" y="143"/>
                    </a:lnTo>
                    <a:lnTo>
                      <a:pt x="112" y="141"/>
                    </a:lnTo>
                    <a:lnTo>
                      <a:pt x="108" y="139"/>
                    </a:lnTo>
                    <a:lnTo>
                      <a:pt x="102" y="137"/>
                    </a:lnTo>
                    <a:lnTo>
                      <a:pt x="94" y="137"/>
                    </a:lnTo>
                    <a:lnTo>
                      <a:pt x="94" y="137"/>
                    </a:lnTo>
                    <a:lnTo>
                      <a:pt x="89" y="136"/>
                    </a:lnTo>
                    <a:lnTo>
                      <a:pt x="85" y="136"/>
                    </a:lnTo>
                    <a:lnTo>
                      <a:pt x="85" y="136"/>
                    </a:lnTo>
                    <a:lnTo>
                      <a:pt x="79" y="132"/>
                    </a:lnTo>
                    <a:lnTo>
                      <a:pt x="77" y="130"/>
                    </a:lnTo>
                    <a:lnTo>
                      <a:pt x="76" y="128"/>
                    </a:lnTo>
                    <a:lnTo>
                      <a:pt x="75" y="120"/>
                    </a:lnTo>
                    <a:lnTo>
                      <a:pt x="76" y="113"/>
                    </a:lnTo>
                    <a:lnTo>
                      <a:pt x="76" y="109"/>
                    </a:lnTo>
                    <a:lnTo>
                      <a:pt x="76" y="109"/>
                    </a:lnTo>
                    <a:lnTo>
                      <a:pt x="76" y="101"/>
                    </a:lnTo>
                    <a:lnTo>
                      <a:pt x="75" y="95"/>
                    </a:lnTo>
                    <a:lnTo>
                      <a:pt x="75" y="95"/>
                    </a:lnTo>
                    <a:lnTo>
                      <a:pt x="74" y="83"/>
                    </a:lnTo>
                    <a:lnTo>
                      <a:pt x="74" y="83"/>
                    </a:lnTo>
                    <a:lnTo>
                      <a:pt x="75" y="81"/>
                    </a:lnTo>
                    <a:lnTo>
                      <a:pt x="76" y="77"/>
                    </a:lnTo>
                    <a:lnTo>
                      <a:pt x="76" y="77"/>
                    </a:lnTo>
                    <a:lnTo>
                      <a:pt x="79" y="73"/>
                    </a:lnTo>
                    <a:lnTo>
                      <a:pt x="80" y="68"/>
                    </a:lnTo>
                    <a:lnTo>
                      <a:pt x="80" y="68"/>
                    </a:lnTo>
                    <a:lnTo>
                      <a:pt x="80" y="63"/>
                    </a:lnTo>
                    <a:lnTo>
                      <a:pt x="80" y="59"/>
                    </a:lnTo>
                    <a:lnTo>
                      <a:pt x="76" y="50"/>
                    </a:lnTo>
                    <a:lnTo>
                      <a:pt x="71" y="41"/>
                    </a:lnTo>
                    <a:lnTo>
                      <a:pt x="65" y="34"/>
                    </a:lnTo>
                    <a:lnTo>
                      <a:pt x="65" y="34"/>
                    </a:lnTo>
                    <a:lnTo>
                      <a:pt x="61" y="28"/>
                    </a:lnTo>
                    <a:lnTo>
                      <a:pt x="61" y="28"/>
                    </a:lnTo>
                    <a:lnTo>
                      <a:pt x="62" y="23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2" y="9"/>
                    </a:lnTo>
                    <a:lnTo>
                      <a:pt x="62" y="7"/>
                    </a:lnTo>
                    <a:lnTo>
                      <a:pt x="63" y="5"/>
                    </a:lnTo>
                    <a:lnTo>
                      <a:pt x="67" y="5"/>
                    </a:lnTo>
                    <a:lnTo>
                      <a:pt x="67" y="5"/>
                    </a:lnTo>
                    <a:lnTo>
                      <a:pt x="70" y="5"/>
                    </a:lnTo>
                    <a:lnTo>
                      <a:pt x="74" y="5"/>
                    </a:lnTo>
                    <a:lnTo>
                      <a:pt x="74" y="5"/>
                    </a:lnTo>
                    <a:lnTo>
                      <a:pt x="79" y="5"/>
                    </a:lnTo>
                    <a:lnTo>
                      <a:pt x="83" y="5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89" y="4"/>
                    </a:lnTo>
                    <a:lnTo>
                      <a:pt x="93" y="3"/>
                    </a:lnTo>
                    <a:lnTo>
                      <a:pt x="95" y="3"/>
                    </a:lnTo>
                    <a:lnTo>
                      <a:pt x="95" y="3"/>
                    </a:lnTo>
                    <a:lnTo>
                      <a:pt x="100" y="4"/>
                    </a:lnTo>
                    <a:lnTo>
                      <a:pt x="105" y="7"/>
                    </a:lnTo>
                    <a:lnTo>
                      <a:pt x="105" y="7"/>
                    </a:lnTo>
                    <a:lnTo>
                      <a:pt x="113" y="11"/>
                    </a:lnTo>
                    <a:lnTo>
                      <a:pt x="117" y="12"/>
                    </a:lnTo>
                    <a:lnTo>
                      <a:pt x="121" y="12"/>
                    </a:lnTo>
                    <a:lnTo>
                      <a:pt x="121" y="12"/>
                    </a:lnTo>
                    <a:lnTo>
                      <a:pt x="122" y="12"/>
                    </a:lnTo>
                    <a:lnTo>
                      <a:pt x="122" y="12"/>
                    </a:lnTo>
                    <a:lnTo>
                      <a:pt x="127" y="12"/>
                    </a:lnTo>
                    <a:lnTo>
                      <a:pt x="131" y="9"/>
                    </a:lnTo>
                    <a:lnTo>
                      <a:pt x="137" y="5"/>
                    </a:lnTo>
                    <a:lnTo>
                      <a:pt x="137" y="5"/>
                    </a:lnTo>
                    <a:lnTo>
                      <a:pt x="141" y="2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51" y="2"/>
                    </a:lnTo>
                    <a:lnTo>
                      <a:pt x="157" y="3"/>
                    </a:lnTo>
                    <a:lnTo>
                      <a:pt x="162" y="5"/>
                    </a:lnTo>
                    <a:lnTo>
                      <a:pt x="164" y="9"/>
                    </a:lnTo>
                    <a:lnTo>
                      <a:pt x="164" y="9"/>
                    </a:lnTo>
                    <a:lnTo>
                      <a:pt x="168" y="17"/>
                    </a:lnTo>
                    <a:lnTo>
                      <a:pt x="169" y="25"/>
                    </a:lnTo>
                    <a:lnTo>
                      <a:pt x="169" y="25"/>
                    </a:lnTo>
                    <a:lnTo>
                      <a:pt x="169" y="32"/>
                    </a:lnTo>
                    <a:lnTo>
                      <a:pt x="172" y="39"/>
                    </a:lnTo>
                    <a:lnTo>
                      <a:pt x="172" y="39"/>
                    </a:lnTo>
                    <a:lnTo>
                      <a:pt x="165" y="46"/>
                    </a:lnTo>
                    <a:lnTo>
                      <a:pt x="163" y="54"/>
                    </a:lnTo>
                    <a:lnTo>
                      <a:pt x="163" y="64"/>
                    </a:lnTo>
                    <a:lnTo>
                      <a:pt x="164" y="74"/>
                    </a:lnTo>
                    <a:lnTo>
                      <a:pt x="164" y="74"/>
                    </a:lnTo>
                    <a:lnTo>
                      <a:pt x="167" y="82"/>
                    </a:lnTo>
                    <a:lnTo>
                      <a:pt x="167" y="82"/>
                    </a:lnTo>
                    <a:lnTo>
                      <a:pt x="169" y="88"/>
                    </a:lnTo>
                    <a:lnTo>
                      <a:pt x="172" y="93"/>
                    </a:lnTo>
                    <a:lnTo>
                      <a:pt x="172" y="100"/>
                    </a:lnTo>
                    <a:lnTo>
                      <a:pt x="171" y="106"/>
                    </a:lnTo>
                    <a:lnTo>
                      <a:pt x="171" y="106"/>
                    </a:lnTo>
                    <a:lnTo>
                      <a:pt x="168" y="111"/>
                    </a:lnTo>
                    <a:lnTo>
                      <a:pt x="165" y="116"/>
                    </a:lnTo>
                    <a:lnTo>
                      <a:pt x="165" y="116"/>
                    </a:lnTo>
                    <a:lnTo>
                      <a:pt x="159" y="127"/>
                    </a:lnTo>
                    <a:lnTo>
                      <a:pt x="158" y="132"/>
                    </a:lnTo>
                    <a:lnTo>
                      <a:pt x="157" y="137"/>
                    </a:lnTo>
                    <a:lnTo>
                      <a:pt x="157" y="137"/>
                    </a:lnTo>
                    <a:lnTo>
                      <a:pt x="158" y="143"/>
                    </a:lnTo>
                    <a:lnTo>
                      <a:pt x="159" y="148"/>
                    </a:lnTo>
                    <a:lnTo>
                      <a:pt x="162" y="152"/>
                    </a:lnTo>
                    <a:lnTo>
                      <a:pt x="164" y="156"/>
                    </a:lnTo>
                    <a:lnTo>
                      <a:pt x="173" y="161"/>
                    </a:lnTo>
                    <a:lnTo>
                      <a:pt x="182" y="166"/>
                    </a:lnTo>
                    <a:lnTo>
                      <a:pt x="182" y="166"/>
                    </a:lnTo>
                    <a:lnTo>
                      <a:pt x="194" y="171"/>
                    </a:lnTo>
                    <a:lnTo>
                      <a:pt x="194" y="171"/>
                    </a:lnTo>
                    <a:lnTo>
                      <a:pt x="199" y="176"/>
                    </a:lnTo>
                    <a:lnTo>
                      <a:pt x="204" y="181"/>
                    </a:lnTo>
                    <a:lnTo>
                      <a:pt x="206" y="188"/>
                    </a:lnTo>
                    <a:lnTo>
                      <a:pt x="208" y="194"/>
                    </a:lnTo>
                    <a:lnTo>
                      <a:pt x="209" y="201"/>
                    </a:lnTo>
                    <a:lnTo>
                      <a:pt x="209" y="208"/>
                    </a:lnTo>
                    <a:lnTo>
                      <a:pt x="208" y="224"/>
                    </a:lnTo>
                    <a:lnTo>
                      <a:pt x="208" y="22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Freeform 128">
                <a:extLst>
                  <a:ext uri="{FF2B5EF4-FFF2-40B4-BE49-F238E27FC236}">
                    <a16:creationId xmlns:a16="http://schemas.microsoft.com/office/drawing/2014/main" id="{1C883785-313C-154B-9577-ADB3929A9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5527" y="6727922"/>
                <a:ext cx="838381" cy="768209"/>
              </a:xfrm>
              <a:custGeom>
                <a:avLst/>
                <a:gdLst>
                  <a:gd name="T0" fmla="*/ 446 w 454"/>
                  <a:gd name="T1" fmla="*/ 314 h 416"/>
                  <a:gd name="T2" fmla="*/ 416 w 454"/>
                  <a:gd name="T3" fmla="*/ 328 h 416"/>
                  <a:gd name="T4" fmla="*/ 377 w 454"/>
                  <a:gd name="T5" fmla="*/ 346 h 416"/>
                  <a:gd name="T6" fmla="*/ 357 w 454"/>
                  <a:gd name="T7" fmla="*/ 389 h 416"/>
                  <a:gd name="T8" fmla="*/ 316 w 454"/>
                  <a:gd name="T9" fmla="*/ 411 h 416"/>
                  <a:gd name="T10" fmla="*/ 302 w 454"/>
                  <a:gd name="T11" fmla="*/ 388 h 416"/>
                  <a:gd name="T12" fmla="*/ 269 w 454"/>
                  <a:gd name="T13" fmla="*/ 377 h 416"/>
                  <a:gd name="T14" fmla="*/ 245 w 454"/>
                  <a:gd name="T15" fmla="*/ 386 h 416"/>
                  <a:gd name="T16" fmla="*/ 215 w 454"/>
                  <a:gd name="T17" fmla="*/ 379 h 416"/>
                  <a:gd name="T18" fmla="*/ 194 w 454"/>
                  <a:gd name="T19" fmla="*/ 381 h 416"/>
                  <a:gd name="T20" fmla="*/ 181 w 454"/>
                  <a:gd name="T21" fmla="*/ 397 h 416"/>
                  <a:gd name="T22" fmla="*/ 164 w 454"/>
                  <a:gd name="T23" fmla="*/ 395 h 416"/>
                  <a:gd name="T24" fmla="*/ 155 w 454"/>
                  <a:gd name="T25" fmla="*/ 382 h 416"/>
                  <a:gd name="T26" fmla="*/ 145 w 454"/>
                  <a:gd name="T27" fmla="*/ 361 h 416"/>
                  <a:gd name="T28" fmla="*/ 126 w 454"/>
                  <a:gd name="T29" fmla="*/ 379 h 416"/>
                  <a:gd name="T30" fmla="*/ 113 w 454"/>
                  <a:gd name="T31" fmla="*/ 387 h 416"/>
                  <a:gd name="T32" fmla="*/ 89 w 454"/>
                  <a:gd name="T33" fmla="*/ 382 h 416"/>
                  <a:gd name="T34" fmla="*/ 69 w 454"/>
                  <a:gd name="T35" fmla="*/ 379 h 416"/>
                  <a:gd name="T36" fmla="*/ 35 w 454"/>
                  <a:gd name="T37" fmla="*/ 386 h 416"/>
                  <a:gd name="T38" fmla="*/ 27 w 454"/>
                  <a:gd name="T39" fmla="*/ 378 h 416"/>
                  <a:gd name="T40" fmla="*/ 19 w 454"/>
                  <a:gd name="T41" fmla="*/ 364 h 416"/>
                  <a:gd name="T42" fmla="*/ 20 w 454"/>
                  <a:gd name="T43" fmla="*/ 324 h 416"/>
                  <a:gd name="T44" fmla="*/ 10 w 454"/>
                  <a:gd name="T45" fmla="*/ 286 h 416"/>
                  <a:gd name="T46" fmla="*/ 2 w 454"/>
                  <a:gd name="T47" fmla="*/ 271 h 416"/>
                  <a:gd name="T48" fmla="*/ 38 w 454"/>
                  <a:gd name="T49" fmla="*/ 253 h 416"/>
                  <a:gd name="T50" fmla="*/ 67 w 454"/>
                  <a:gd name="T51" fmla="*/ 261 h 416"/>
                  <a:gd name="T52" fmla="*/ 90 w 454"/>
                  <a:gd name="T53" fmla="*/ 236 h 416"/>
                  <a:gd name="T54" fmla="*/ 93 w 454"/>
                  <a:gd name="T55" fmla="*/ 207 h 416"/>
                  <a:gd name="T56" fmla="*/ 88 w 454"/>
                  <a:gd name="T57" fmla="*/ 187 h 416"/>
                  <a:gd name="T58" fmla="*/ 85 w 454"/>
                  <a:gd name="T59" fmla="*/ 170 h 416"/>
                  <a:gd name="T60" fmla="*/ 99 w 454"/>
                  <a:gd name="T61" fmla="*/ 160 h 416"/>
                  <a:gd name="T62" fmla="*/ 121 w 454"/>
                  <a:gd name="T63" fmla="*/ 141 h 416"/>
                  <a:gd name="T64" fmla="*/ 122 w 454"/>
                  <a:gd name="T65" fmla="*/ 111 h 416"/>
                  <a:gd name="T66" fmla="*/ 115 w 454"/>
                  <a:gd name="T67" fmla="*/ 94 h 416"/>
                  <a:gd name="T68" fmla="*/ 112 w 454"/>
                  <a:gd name="T69" fmla="*/ 64 h 416"/>
                  <a:gd name="T70" fmla="*/ 129 w 454"/>
                  <a:gd name="T71" fmla="*/ 53 h 416"/>
                  <a:gd name="T72" fmla="*/ 145 w 454"/>
                  <a:gd name="T73" fmla="*/ 34 h 416"/>
                  <a:gd name="T74" fmla="*/ 153 w 454"/>
                  <a:gd name="T75" fmla="*/ 8 h 416"/>
                  <a:gd name="T76" fmla="*/ 176 w 454"/>
                  <a:gd name="T77" fmla="*/ 8 h 416"/>
                  <a:gd name="T78" fmla="*/ 208 w 454"/>
                  <a:gd name="T79" fmla="*/ 0 h 416"/>
                  <a:gd name="T80" fmla="*/ 222 w 454"/>
                  <a:gd name="T81" fmla="*/ 18 h 416"/>
                  <a:gd name="T82" fmla="*/ 252 w 454"/>
                  <a:gd name="T83" fmla="*/ 31 h 416"/>
                  <a:gd name="T84" fmla="*/ 265 w 454"/>
                  <a:gd name="T85" fmla="*/ 54 h 416"/>
                  <a:gd name="T86" fmla="*/ 279 w 454"/>
                  <a:gd name="T87" fmla="*/ 81 h 416"/>
                  <a:gd name="T88" fmla="*/ 315 w 454"/>
                  <a:gd name="T89" fmla="*/ 95 h 416"/>
                  <a:gd name="T90" fmla="*/ 343 w 454"/>
                  <a:gd name="T91" fmla="*/ 105 h 416"/>
                  <a:gd name="T92" fmla="*/ 363 w 454"/>
                  <a:gd name="T93" fmla="*/ 132 h 416"/>
                  <a:gd name="T94" fmla="*/ 370 w 454"/>
                  <a:gd name="T95" fmla="*/ 165 h 416"/>
                  <a:gd name="T96" fmla="*/ 356 w 454"/>
                  <a:gd name="T97" fmla="*/ 196 h 416"/>
                  <a:gd name="T98" fmla="*/ 380 w 454"/>
                  <a:gd name="T99" fmla="*/ 213 h 416"/>
                  <a:gd name="T100" fmla="*/ 395 w 454"/>
                  <a:gd name="T101" fmla="*/ 207 h 416"/>
                  <a:gd name="T102" fmla="*/ 395 w 454"/>
                  <a:gd name="T103" fmla="*/ 233 h 416"/>
                  <a:gd name="T104" fmla="*/ 416 w 454"/>
                  <a:gd name="T105" fmla="*/ 253 h 416"/>
                  <a:gd name="T106" fmla="*/ 432 w 454"/>
                  <a:gd name="T107" fmla="*/ 247 h 416"/>
                  <a:gd name="T108" fmla="*/ 441 w 454"/>
                  <a:gd name="T109" fmla="*/ 261 h 416"/>
                  <a:gd name="T110" fmla="*/ 449 w 454"/>
                  <a:gd name="T111" fmla="*/ 281 h 416"/>
                  <a:gd name="T112" fmla="*/ 453 w 454"/>
                  <a:gd name="T113" fmla="*/ 295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54" h="416">
                    <a:moveTo>
                      <a:pt x="453" y="295"/>
                    </a:moveTo>
                    <a:lnTo>
                      <a:pt x="453" y="295"/>
                    </a:lnTo>
                    <a:lnTo>
                      <a:pt x="454" y="304"/>
                    </a:lnTo>
                    <a:lnTo>
                      <a:pt x="454" y="304"/>
                    </a:lnTo>
                    <a:lnTo>
                      <a:pt x="450" y="308"/>
                    </a:lnTo>
                    <a:lnTo>
                      <a:pt x="450" y="308"/>
                    </a:lnTo>
                    <a:lnTo>
                      <a:pt x="446" y="314"/>
                    </a:lnTo>
                    <a:lnTo>
                      <a:pt x="446" y="314"/>
                    </a:lnTo>
                    <a:lnTo>
                      <a:pt x="440" y="322"/>
                    </a:lnTo>
                    <a:lnTo>
                      <a:pt x="436" y="326"/>
                    </a:lnTo>
                    <a:lnTo>
                      <a:pt x="431" y="327"/>
                    </a:lnTo>
                    <a:lnTo>
                      <a:pt x="431" y="327"/>
                    </a:lnTo>
                    <a:lnTo>
                      <a:pt x="423" y="327"/>
                    </a:lnTo>
                    <a:lnTo>
                      <a:pt x="416" y="328"/>
                    </a:lnTo>
                    <a:lnTo>
                      <a:pt x="408" y="328"/>
                    </a:lnTo>
                    <a:lnTo>
                      <a:pt x="400" y="330"/>
                    </a:lnTo>
                    <a:lnTo>
                      <a:pt x="400" y="330"/>
                    </a:lnTo>
                    <a:lnTo>
                      <a:pt x="394" y="332"/>
                    </a:lnTo>
                    <a:lnTo>
                      <a:pt x="388" y="336"/>
                    </a:lnTo>
                    <a:lnTo>
                      <a:pt x="382" y="341"/>
                    </a:lnTo>
                    <a:lnTo>
                      <a:pt x="377" y="346"/>
                    </a:lnTo>
                    <a:lnTo>
                      <a:pt x="371" y="359"/>
                    </a:lnTo>
                    <a:lnTo>
                      <a:pt x="366" y="372"/>
                    </a:lnTo>
                    <a:lnTo>
                      <a:pt x="366" y="372"/>
                    </a:lnTo>
                    <a:lnTo>
                      <a:pt x="363" y="379"/>
                    </a:lnTo>
                    <a:lnTo>
                      <a:pt x="363" y="379"/>
                    </a:lnTo>
                    <a:lnTo>
                      <a:pt x="361" y="384"/>
                    </a:lnTo>
                    <a:lnTo>
                      <a:pt x="357" y="389"/>
                    </a:lnTo>
                    <a:lnTo>
                      <a:pt x="353" y="393"/>
                    </a:lnTo>
                    <a:lnTo>
                      <a:pt x="349" y="396"/>
                    </a:lnTo>
                    <a:lnTo>
                      <a:pt x="339" y="402"/>
                    </a:lnTo>
                    <a:lnTo>
                      <a:pt x="328" y="406"/>
                    </a:lnTo>
                    <a:lnTo>
                      <a:pt x="325" y="407"/>
                    </a:lnTo>
                    <a:lnTo>
                      <a:pt x="325" y="407"/>
                    </a:lnTo>
                    <a:lnTo>
                      <a:pt x="316" y="411"/>
                    </a:lnTo>
                    <a:lnTo>
                      <a:pt x="308" y="416"/>
                    </a:lnTo>
                    <a:lnTo>
                      <a:pt x="308" y="416"/>
                    </a:lnTo>
                    <a:lnTo>
                      <a:pt x="307" y="407"/>
                    </a:lnTo>
                    <a:lnTo>
                      <a:pt x="307" y="407"/>
                    </a:lnTo>
                    <a:lnTo>
                      <a:pt x="306" y="398"/>
                    </a:lnTo>
                    <a:lnTo>
                      <a:pt x="305" y="393"/>
                    </a:lnTo>
                    <a:lnTo>
                      <a:pt x="302" y="388"/>
                    </a:lnTo>
                    <a:lnTo>
                      <a:pt x="302" y="388"/>
                    </a:lnTo>
                    <a:lnTo>
                      <a:pt x="297" y="383"/>
                    </a:lnTo>
                    <a:lnTo>
                      <a:pt x="289" y="378"/>
                    </a:lnTo>
                    <a:lnTo>
                      <a:pt x="282" y="375"/>
                    </a:lnTo>
                    <a:lnTo>
                      <a:pt x="274" y="375"/>
                    </a:lnTo>
                    <a:lnTo>
                      <a:pt x="274" y="375"/>
                    </a:lnTo>
                    <a:lnTo>
                      <a:pt x="269" y="377"/>
                    </a:lnTo>
                    <a:lnTo>
                      <a:pt x="265" y="378"/>
                    </a:lnTo>
                    <a:lnTo>
                      <a:pt x="260" y="382"/>
                    </a:lnTo>
                    <a:lnTo>
                      <a:pt x="260" y="382"/>
                    </a:lnTo>
                    <a:lnTo>
                      <a:pt x="255" y="386"/>
                    </a:lnTo>
                    <a:lnTo>
                      <a:pt x="251" y="387"/>
                    </a:lnTo>
                    <a:lnTo>
                      <a:pt x="251" y="387"/>
                    </a:lnTo>
                    <a:lnTo>
                      <a:pt x="245" y="386"/>
                    </a:lnTo>
                    <a:lnTo>
                      <a:pt x="240" y="382"/>
                    </a:lnTo>
                    <a:lnTo>
                      <a:pt x="240" y="382"/>
                    </a:lnTo>
                    <a:lnTo>
                      <a:pt x="233" y="379"/>
                    </a:lnTo>
                    <a:lnTo>
                      <a:pt x="226" y="377"/>
                    </a:lnTo>
                    <a:lnTo>
                      <a:pt x="226" y="377"/>
                    </a:lnTo>
                    <a:lnTo>
                      <a:pt x="219" y="378"/>
                    </a:lnTo>
                    <a:lnTo>
                      <a:pt x="215" y="379"/>
                    </a:lnTo>
                    <a:lnTo>
                      <a:pt x="215" y="379"/>
                    </a:lnTo>
                    <a:lnTo>
                      <a:pt x="210" y="381"/>
                    </a:lnTo>
                    <a:lnTo>
                      <a:pt x="210" y="381"/>
                    </a:lnTo>
                    <a:lnTo>
                      <a:pt x="204" y="381"/>
                    </a:lnTo>
                    <a:lnTo>
                      <a:pt x="204" y="381"/>
                    </a:lnTo>
                    <a:lnTo>
                      <a:pt x="199" y="379"/>
                    </a:lnTo>
                    <a:lnTo>
                      <a:pt x="194" y="381"/>
                    </a:lnTo>
                    <a:lnTo>
                      <a:pt x="194" y="381"/>
                    </a:lnTo>
                    <a:lnTo>
                      <a:pt x="190" y="381"/>
                    </a:lnTo>
                    <a:lnTo>
                      <a:pt x="186" y="383"/>
                    </a:lnTo>
                    <a:lnTo>
                      <a:pt x="183" y="384"/>
                    </a:lnTo>
                    <a:lnTo>
                      <a:pt x="182" y="387"/>
                    </a:lnTo>
                    <a:lnTo>
                      <a:pt x="181" y="392"/>
                    </a:lnTo>
                    <a:lnTo>
                      <a:pt x="181" y="397"/>
                    </a:lnTo>
                    <a:lnTo>
                      <a:pt x="181" y="397"/>
                    </a:lnTo>
                    <a:lnTo>
                      <a:pt x="181" y="401"/>
                    </a:lnTo>
                    <a:lnTo>
                      <a:pt x="181" y="401"/>
                    </a:lnTo>
                    <a:lnTo>
                      <a:pt x="177" y="398"/>
                    </a:lnTo>
                    <a:lnTo>
                      <a:pt x="171" y="396"/>
                    </a:lnTo>
                    <a:lnTo>
                      <a:pt x="171" y="396"/>
                    </a:lnTo>
                    <a:lnTo>
                      <a:pt x="164" y="395"/>
                    </a:lnTo>
                    <a:lnTo>
                      <a:pt x="164" y="395"/>
                    </a:lnTo>
                    <a:lnTo>
                      <a:pt x="159" y="395"/>
                    </a:lnTo>
                    <a:lnTo>
                      <a:pt x="157" y="393"/>
                    </a:lnTo>
                    <a:lnTo>
                      <a:pt x="157" y="393"/>
                    </a:lnTo>
                    <a:lnTo>
                      <a:pt x="155" y="391"/>
                    </a:lnTo>
                    <a:lnTo>
                      <a:pt x="155" y="388"/>
                    </a:lnTo>
                    <a:lnTo>
                      <a:pt x="155" y="382"/>
                    </a:lnTo>
                    <a:lnTo>
                      <a:pt x="155" y="382"/>
                    </a:lnTo>
                    <a:lnTo>
                      <a:pt x="155" y="377"/>
                    </a:lnTo>
                    <a:lnTo>
                      <a:pt x="154" y="370"/>
                    </a:lnTo>
                    <a:lnTo>
                      <a:pt x="152" y="365"/>
                    </a:lnTo>
                    <a:lnTo>
                      <a:pt x="149" y="363"/>
                    </a:lnTo>
                    <a:lnTo>
                      <a:pt x="145" y="361"/>
                    </a:lnTo>
                    <a:lnTo>
                      <a:pt x="145" y="361"/>
                    </a:lnTo>
                    <a:lnTo>
                      <a:pt x="141" y="361"/>
                    </a:lnTo>
                    <a:lnTo>
                      <a:pt x="138" y="361"/>
                    </a:lnTo>
                    <a:lnTo>
                      <a:pt x="134" y="363"/>
                    </a:lnTo>
                    <a:lnTo>
                      <a:pt x="131" y="365"/>
                    </a:lnTo>
                    <a:lnTo>
                      <a:pt x="127" y="373"/>
                    </a:lnTo>
                    <a:lnTo>
                      <a:pt x="126" y="379"/>
                    </a:lnTo>
                    <a:lnTo>
                      <a:pt x="126" y="379"/>
                    </a:lnTo>
                    <a:lnTo>
                      <a:pt x="124" y="386"/>
                    </a:lnTo>
                    <a:lnTo>
                      <a:pt x="121" y="389"/>
                    </a:lnTo>
                    <a:lnTo>
                      <a:pt x="121" y="389"/>
                    </a:lnTo>
                    <a:lnTo>
                      <a:pt x="120" y="389"/>
                    </a:lnTo>
                    <a:lnTo>
                      <a:pt x="118" y="389"/>
                    </a:lnTo>
                    <a:lnTo>
                      <a:pt x="113" y="387"/>
                    </a:lnTo>
                    <a:lnTo>
                      <a:pt x="113" y="387"/>
                    </a:lnTo>
                    <a:lnTo>
                      <a:pt x="107" y="382"/>
                    </a:lnTo>
                    <a:lnTo>
                      <a:pt x="103" y="381"/>
                    </a:lnTo>
                    <a:lnTo>
                      <a:pt x="98" y="379"/>
                    </a:lnTo>
                    <a:lnTo>
                      <a:pt x="98" y="379"/>
                    </a:lnTo>
                    <a:lnTo>
                      <a:pt x="93" y="381"/>
                    </a:lnTo>
                    <a:lnTo>
                      <a:pt x="89" y="382"/>
                    </a:lnTo>
                    <a:lnTo>
                      <a:pt x="89" y="382"/>
                    </a:lnTo>
                    <a:lnTo>
                      <a:pt x="85" y="383"/>
                    </a:lnTo>
                    <a:lnTo>
                      <a:pt x="83" y="383"/>
                    </a:lnTo>
                    <a:lnTo>
                      <a:pt x="83" y="383"/>
                    </a:lnTo>
                    <a:lnTo>
                      <a:pt x="78" y="382"/>
                    </a:lnTo>
                    <a:lnTo>
                      <a:pt x="78" y="382"/>
                    </a:lnTo>
                    <a:lnTo>
                      <a:pt x="72" y="379"/>
                    </a:lnTo>
                    <a:lnTo>
                      <a:pt x="69" y="379"/>
                    </a:lnTo>
                    <a:lnTo>
                      <a:pt x="64" y="379"/>
                    </a:lnTo>
                    <a:lnTo>
                      <a:pt x="64" y="379"/>
                    </a:lnTo>
                    <a:lnTo>
                      <a:pt x="55" y="383"/>
                    </a:lnTo>
                    <a:lnTo>
                      <a:pt x="44" y="388"/>
                    </a:lnTo>
                    <a:lnTo>
                      <a:pt x="44" y="388"/>
                    </a:lnTo>
                    <a:lnTo>
                      <a:pt x="41" y="387"/>
                    </a:lnTo>
                    <a:lnTo>
                      <a:pt x="35" y="386"/>
                    </a:lnTo>
                    <a:lnTo>
                      <a:pt x="35" y="386"/>
                    </a:lnTo>
                    <a:lnTo>
                      <a:pt x="32" y="386"/>
                    </a:lnTo>
                    <a:lnTo>
                      <a:pt x="29" y="383"/>
                    </a:lnTo>
                    <a:lnTo>
                      <a:pt x="29" y="383"/>
                    </a:lnTo>
                    <a:lnTo>
                      <a:pt x="28" y="381"/>
                    </a:lnTo>
                    <a:lnTo>
                      <a:pt x="27" y="378"/>
                    </a:lnTo>
                    <a:lnTo>
                      <a:pt x="27" y="378"/>
                    </a:lnTo>
                    <a:lnTo>
                      <a:pt x="25" y="373"/>
                    </a:lnTo>
                    <a:lnTo>
                      <a:pt x="23" y="369"/>
                    </a:lnTo>
                    <a:lnTo>
                      <a:pt x="23" y="369"/>
                    </a:lnTo>
                    <a:lnTo>
                      <a:pt x="20" y="365"/>
                    </a:lnTo>
                    <a:lnTo>
                      <a:pt x="20" y="365"/>
                    </a:lnTo>
                    <a:lnTo>
                      <a:pt x="19" y="364"/>
                    </a:lnTo>
                    <a:lnTo>
                      <a:pt x="19" y="364"/>
                    </a:lnTo>
                    <a:lnTo>
                      <a:pt x="18" y="360"/>
                    </a:lnTo>
                    <a:lnTo>
                      <a:pt x="16" y="355"/>
                    </a:lnTo>
                    <a:lnTo>
                      <a:pt x="16" y="355"/>
                    </a:lnTo>
                    <a:lnTo>
                      <a:pt x="18" y="341"/>
                    </a:lnTo>
                    <a:lnTo>
                      <a:pt x="20" y="327"/>
                    </a:lnTo>
                    <a:lnTo>
                      <a:pt x="20" y="324"/>
                    </a:lnTo>
                    <a:lnTo>
                      <a:pt x="20" y="324"/>
                    </a:lnTo>
                    <a:lnTo>
                      <a:pt x="21" y="318"/>
                    </a:lnTo>
                    <a:lnTo>
                      <a:pt x="23" y="312"/>
                    </a:lnTo>
                    <a:lnTo>
                      <a:pt x="23" y="312"/>
                    </a:lnTo>
                    <a:lnTo>
                      <a:pt x="21" y="304"/>
                    </a:lnTo>
                    <a:lnTo>
                      <a:pt x="19" y="296"/>
                    </a:lnTo>
                    <a:lnTo>
                      <a:pt x="15" y="291"/>
                    </a:lnTo>
                    <a:lnTo>
                      <a:pt x="10" y="286"/>
                    </a:lnTo>
                    <a:lnTo>
                      <a:pt x="10" y="286"/>
                    </a:lnTo>
                    <a:lnTo>
                      <a:pt x="5" y="280"/>
                    </a:lnTo>
                    <a:lnTo>
                      <a:pt x="1" y="275"/>
                    </a:lnTo>
                    <a:lnTo>
                      <a:pt x="1" y="275"/>
                    </a:lnTo>
                    <a:lnTo>
                      <a:pt x="0" y="272"/>
                    </a:lnTo>
                    <a:lnTo>
                      <a:pt x="0" y="272"/>
                    </a:lnTo>
                    <a:lnTo>
                      <a:pt x="2" y="271"/>
                    </a:lnTo>
                    <a:lnTo>
                      <a:pt x="23" y="257"/>
                    </a:lnTo>
                    <a:lnTo>
                      <a:pt x="23" y="257"/>
                    </a:lnTo>
                    <a:lnTo>
                      <a:pt x="29" y="253"/>
                    </a:lnTo>
                    <a:lnTo>
                      <a:pt x="32" y="252"/>
                    </a:lnTo>
                    <a:lnTo>
                      <a:pt x="35" y="252"/>
                    </a:lnTo>
                    <a:lnTo>
                      <a:pt x="35" y="252"/>
                    </a:lnTo>
                    <a:lnTo>
                      <a:pt x="38" y="253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52" y="259"/>
                    </a:lnTo>
                    <a:lnTo>
                      <a:pt x="57" y="261"/>
                    </a:lnTo>
                    <a:lnTo>
                      <a:pt x="64" y="261"/>
                    </a:lnTo>
                    <a:lnTo>
                      <a:pt x="64" y="261"/>
                    </a:lnTo>
                    <a:lnTo>
                      <a:pt x="67" y="261"/>
                    </a:lnTo>
                    <a:lnTo>
                      <a:pt x="72" y="258"/>
                    </a:lnTo>
                    <a:lnTo>
                      <a:pt x="76" y="256"/>
                    </a:lnTo>
                    <a:lnTo>
                      <a:pt x="81" y="252"/>
                    </a:lnTo>
                    <a:lnTo>
                      <a:pt x="81" y="252"/>
                    </a:lnTo>
                    <a:lnTo>
                      <a:pt x="87" y="244"/>
                    </a:lnTo>
                    <a:lnTo>
                      <a:pt x="90" y="236"/>
                    </a:lnTo>
                    <a:lnTo>
                      <a:pt x="90" y="236"/>
                    </a:lnTo>
                    <a:lnTo>
                      <a:pt x="94" y="227"/>
                    </a:lnTo>
                    <a:lnTo>
                      <a:pt x="95" y="222"/>
                    </a:lnTo>
                    <a:lnTo>
                      <a:pt x="95" y="217"/>
                    </a:lnTo>
                    <a:lnTo>
                      <a:pt x="95" y="217"/>
                    </a:lnTo>
                    <a:lnTo>
                      <a:pt x="94" y="212"/>
                    </a:lnTo>
                    <a:lnTo>
                      <a:pt x="93" y="207"/>
                    </a:lnTo>
                    <a:lnTo>
                      <a:pt x="93" y="207"/>
                    </a:lnTo>
                    <a:lnTo>
                      <a:pt x="90" y="199"/>
                    </a:lnTo>
                    <a:lnTo>
                      <a:pt x="90" y="199"/>
                    </a:lnTo>
                    <a:lnTo>
                      <a:pt x="90" y="197"/>
                    </a:lnTo>
                    <a:lnTo>
                      <a:pt x="90" y="197"/>
                    </a:lnTo>
                    <a:lnTo>
                      <a:pt x="89" y="192"/>
                    </a:lnTo>
                    <a:lnTo>
                      <a:pt x="89" y="192"/>
                    </a:lnTo>
                    <a:lnTo>
                      <a:pt x="88" y="187"/>
                    </a:lnTo>
                    <a:lnTo>
                      <a:pt x="87" y="183"/>
                    </a:lnTo>
                    <a:lnTo>
                      <a:pt x="85" y="180"/>
                    </a:lnTo>
                    <a:lnTo>
                      <a:pt x="85" y="180"/>
                    </a:lnTo>
                    <a:lnTo>
                      <a:pt x="84" y="175"/>
                    </a:lnTo>
                    <a:lnTo>
                      <a:pt x="84" y="173"/>
                    </a:lnTo>
                    <a:lnTo>
                      <a:pt x="84" y="173"/>
                    </a:lnTo>
                    <a:lnTo>
                      <a:pt x="85" y="170"/>
                    </a:lnTo>
                    <a:lnTo>
                      <a:pt x="89" y="168"/>
                    </a:lnTo>
                    <a:lnTo>
                      <a:pt x="89" y="168"/>
                    </a:lnTo>
                    <a:lnTo>
                      <a:pt x="92" y="166"/>
                    </a:lnTo>
                    <a:lnTo>
                      <a:pt x="92" y="166"/>
                    </a:lnTo>
                    <a:lnTo>
                      <a:pt x="95" y="162"/>
                    </a:lnTo>
                    <a:lnTo>
                      <a:pt x="99" y="160"/>
                    </a:lnTo>
                    <a:lnTo>
                      <a:pt x="99" y="160"/>
                    </a:lnTo>
                    <a:lnTo>
                      <a:pt x="103" y="155"/>
                    </a:lnTo>
                    <a:lnTo>
                      <a:pt x="103" y="155"/>
                    </a:lnTo>
                    <a:lnTo>
                      <a:pt x="109" y="151"/>
                    </a:lnTo>
                    <a:lnTo>
                      <a:pt x="109" y="151"/>
                    </a:lnTo>
                    <a:lnTo>
                      <a:pt x="117" y="145"/>
                    </a:lnTo>
                    <a:lnTo>
                      <a:pt x="117" y="145"/>
                    </a:lnTo>
                    <a:lnTo>
                      <a:pt x="121" y="141"/>
                    </a:lnTo>
                    <a:lnTo>
                      <a:pt x="122" y="137"/>
                    </a:lnTo>
                    <a:lnTo>
                      <a:pt x="122" y="137"/>
                    </a:lnTo>
                    <a:lnTo>
                      <a:pt x="124" y="133"/>
                    </a:lnTo>
                    <a:lnTo>
                      <a:pt x="124" y="129"/>
                    </a:lnTo>
                    <a:lnTo>
                      <a:pt x="124" y="129"/>
                    </a:lnTo>
                    <a:lnTo>
                      <a:pt x="122" y="111"/>
                    </a:lnTo>
                    <a:lnTo>
                      <a:pt x="122" y="111"/>
                    </a:lnTo>
                    <a:lnTo>
                      <a:pt x="121" y="106"/>
                    </a:lnTo>
                    <a:lnTo>
                      <a:pt x="118" y="101"/>
                    </a:lnTo>
                    <a:lnTo>
                      <a:pt x="118" y="101"/>
                    </a:lnTo>
                    <a:lnTo>
                      <a:pt x="116" y="96"/>
                    </a:lnTo>
                    <a:lnTo>
                      <a:pt x="116" y="96"/>
                    </a:lnTo>
                    <a:lnTo>
                      <a:pt x="115" y="94"/>
                    </a:lnTo>
                    <a:lnTo>
                      <a:pt x="115" y="94"/>
                    </a:lnTo>
                    <a:lnTo>
                      <a:pt x="111" y="86"/>
                    </a:lnTo>
                    <a:lnTo>
                      <a:pt x="111" y="77"/>
                    </a:lnTo>
                    <a:lnTo>
                      <a:pt x="111" y="77"/>
                    </a:lnTo>
                    <a:lnTo>
                      <a:pt x="112" y="72"/>
                    </a:lnTo>
                    <a:lnTo>
                      <a:pt x="112" y="72"/>
                    </a:lnTo>
                    <a:lnTo>
                      <a:pt x="112" y="64"/>
                    </a:lnTo>
                    <a:lnTo>
                      <a:pt x="112" y="64"/>
                    </a:lnTo>
                    <a:lnTo>
                      <a:pt x="112" y="63"/>
                    </a:lnTo>
                    <a:lnTo>
                      <a:pt x="112" y="63"/>
                    </a:lnTo>
                    <a:lnTo>
                      <a:pt x="115" y="62"/>
                    </a:lnTo>
                    <a:lnTo>
                      <a:pt x="115" y="62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9" y="53"/>
                    </a:lnTo>
                    <a:lnTo>
                      <a:pt x="132" y="48"/>
                    </a:lnTo>
                    <a:lnTo>
                      <a:pt x="135" y="45"/>
                    </a:lnTo>
                    <a:lnTo>
                      <a:pt x="135" y="45"/>
                    </a:lnTo>
                    <a:lnTo>
                      <a:pt x="140" y="40"/>
                    </a:lnTo>
                    <a:lnTo>
                      <a:pt x="140" y="40"/>
                    </a:lnTo>
                    <a:lnTo>
                      <a:pt x="145" y="34"/>
                    </a:lnTo>
                    <a:lnTo>
                      <a:pt x="145" y="34"/>
                    </a:lnTo>
                    <a:lnTo>
                      <a:pt x="148" y="30"/>
                    </a:lnTo>
                    <a:lnTo>
                      <a:pt x="149" y="26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50" y="14"/>
                    </a:lnTo>
                    <a:lnTo>
                      <a:pt x="150" y="11"/>
                    </a:lnTo>
                    <a:lnTo>
                      <a:pt x="153" y="8"/>
                    </a:lnTo>
                    <a:lnTo>
                      <a:pt x="157" y="7"/>
                    </a:lnTo>
                    <a:lnTo>
                      <a:pt x="157" y="7"/>
                    </a:lnTo>
                    <a:lnTo>
                      <a:pt x="163" y="6"/>
                    </a:lnTo>
                    <a:lnTo>
                      <a:pt x="169" y="7"/>
                    </a:lnTo>
                    <a:lnTo>
                      <a:pt x="169" y="7"/>
                    </a:lnTo>
                    <a:lnTo>
                      <a:pt x="176" y="8"/>
                    </a:lnTo>
                    <a:lnTo>
                      <a:pt x="176" y="8"/>
                    </a:lnTo>
                    <a:lnTo>
                      <a:pt x="181" y="7"/>
                    </a:lnTo>
                    <a:lnTo>
                      <a:pt x="186" y="7"/>
                    </a:lnTo>
                    <a:lnTo>
                      <a:pt x="195" y="4"/>
                    </a:lnTo>
                    <a:lnTo>
                      <a:pt x="200" y="2"/>
                    </a:lnTo>
                    <a:lnTo>
                      <a:pt x="200" y="2"/>
                    </a:lnTo>
                    <a:lnTo>
                      <a:pt x="204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10" y="6"/>
                    </a:lnTo>
                    <a:lnTo>
                      <a:pt x="210" y="6"/>
                    </a:lnTo>
                    <a:lnTo>
                      <a:pt x="213" y="11"/>
                    </a:lnTo>
                    <a:lnTo>
                      <a:pt x="215" y="14"/>
                    </a:lnTo>
                    <a:lnTo>
                      <a:pt x="215" y="14"/>
                    </a:lnTo>
                    <a:lnTo>
                      <a:pt x="222" y="18"/>
                    </a:lnTo>
                    <a:lnTo>
                      <a:pt x="228" y="20"/>
                    </a:lnTo>
                    <a:lnTo>
                      <a:pt x="228" y="20"/>
                    </a:lnTo>
                    <a:lnTo>
                      <a:pt x="233" y="21"/>
                    </a:lnTo>
                    <a:lnTo>
                      <a:pt x="233" y="21"/>
                    </a:lnTo>
                    <a:lnTo>
                      <a:pt x="245" y="27"/>
                    </a:lnTo>
                    <a:lnTo>
                      <a:pt x="245" y="27"/>
                    </a:lnTo>
                    <a:lnTo>
                      <a:pt x="252" y="31"/>
                    </a:lnTo>
                    <a:lnTo>
                      <a:pt x="252" y="31"/>
                    </a:lnTo>
                    <a:lnTo>
                      <a:pt x="255" y="34"/>
                    </a:lnTo>
                    <a:lnTo>
                      <a:pt x="255" y="34"/>
                    </a:lnTo>
                    <a:lnTo>
                      <a:pt x="259" y="37"/>
                    </a:lnTo>
                    <a:lnTo>
                      <a:pt x="261" y="43"/>
                    </a:lnTo>
                    <a:lnTo>
                      <a:pt x="261" y="43"/>
                    </a:lnTo>
                    <a:lnTo>
                      <a:pt x="265" y="54"/>
                    </a:lnTo>
                    <a:lnTo>
                      <a:pt x="265" y="54"/>
                    </a:lnTo>
                    <a:lnTo>
                      <a:pt x="269" y="65"/>
                    </a:lnTo>
                    <a:lnTo>
                      <a:pt x="269" y="65"/>
                    </a:lnTo>
                    <a:lnTo>
                      <a:pt x="271" y="71"/>
                    </a:lnTo>
                    <a:lnTo>
                      <a:pt x="273" y="74"/>
                    </a:lnTo>
                    <a:lnTo>
                      <a:pt x="277" y="78"/>
                    </a:lnTo>
                    <a:lnTo>
                      <a:pt x="279" y="81"/>
                    </a:lnTo>
                    <a:lnTo>
                      <a:pt x="286" y="83"/>
                    </a:lnTo>
                    <a:lnTo>
                      <a:pt x="293" y="86"/>
                    </a:lnTo>
                    <a:lnTo>
                      <a:pt x="293" y="86"/>
                    </a:lnTo>
                    <a:lnTo>
                      <a:pt x="298" y="87"/>
                    </a:lnTo>
                    <a:lnTo>
                      <a:pt x="305" y="88"/>
                    </a:lnTo>
                    <a:lnTo>
                      <a:pt x="305" y="88"/>
                    </a:lnTo>
                    <a:lnTo>
                      <a:pt x="315" y="95"/>
                    </a:lnTo>
                    <a:lnTo>
                      <a:pt x="315" y="95"/>
                    </a:lnTo>
                    <a:lnTo>
                      <a:pt x="321" y="99"/>
                    </a:lnTo>
                    <a:lnTo>
                      <a:pt x="321" y="99"/>
                    </a:lnTo>
                    <a:lnTo>
                      <a:pt x="329" y="102"/>
                    </a:lnTo>
                    <a:lnTo>
                      <a:pt x="335" y="104"/>
                    </a:lnTo>
                    <a:lnTo>
                      <a:pt x="335" y="104"/>
                    </a:lnTo>
                    <a:lnTo>
                      <a:pt x="343" y="105"/>
                    </a:lnTo>
                    <a:lnTo>
                      <a:pt x="343" y="105"/>
                    </a:lnTo>
                    <a:lnTo>
                      <a:pt x="347" y="108"/>
                    </a:lnTo>
                    <a:lnTo>
                      <a:pt x="351" y="111"/>
                    </a:lnTo>
                    <a:lnTo>
                      <a:pt x="357" y="122"/>
                    </a:lnTo>
                    <a:lnTo>
                      <a:pt x="357" y="122"/>
                    </a:lnTo>
                    <a:lnTo>
                      <a:pt x="363" y="132"/>
                    </a:lnTo>
                    <a:lnTo>
                      <a:pt x="363" y="132"/>
                    </a:lnTo>
                    <a:lnTo>
                      <a:pt x="367" y="137"/>
                    </a:lnTo>
                    <a:lnTo>
                      <a:pt x="371" y="145"/>
                    </a:lnTo>
                    <a:lnTo>
                      <a:pt x="372" y="150"/>
                    </a:lnTo>
                    <a:lnTo>
                      <a:pt x="372" y="155"/>
                    </a:lnTo>
                    <a:lnTo>
                      <a:pt x="372" y="160"/>
                    </a:lnTo>
                    <a:lnTo>
                      <a:pt x="370" y="165"/>
                    </a:lnTo>
                    <a:lnTo>
                      <a:pt x="370" y="165"/>
                    </a:lnTo>
                    <a:lnTo>
                      <a:pt x="365" y="173"/>
                    </a:lnTo>
                    <a:lnTo>
                      <a:pt x="365" y="173"/>
                    </a:lnTo>
                    <a:lnTo>
                      <a:pt x="361" y="178"/>
                    </a:lnTo>
                    <a:lnTo>
                      <a:pt x="357" y="183"/>
                    </a:lnTo>
                    <a:lnTo>
                      <a:pt x="356" y="188"/>
                    </a:lnTo>
                    <a:lnTo>
                      <a:pt x="356" y="196"/>
                    </a:lnTo>
                    <a:lnTo>
                      <a:pt x="356" y="196"/>
                    </a:lnTo>
                    <a:lnTo>
                      <a:pt x="357" y="201"/>
                    </a:lnTo>
                    <a:lnTo>
                      <a:pt x="361" y="206"/>
                    </a:lnTo>
                    <a:lnTo>
                      <a:pt x="365" y="211"/>
                    </a:lnTo>
                    <a:lnTo>
                      <a:pt x="370" y="213"/>
                    </a:lnTo>
                    <a:lnTo>
                      <a:pt x="370" y="213"/>
                    </a:lnTo>
                    <a:lnTo>
                      <a:pt x="375" y="215"/>
                    </a:lnTo>
                    <a:lnTo>
                      <a:pt x="380" y="213"/>
                    </a:lnTo>
                    <a:lnTo>
                      <a:pt x="385" y="208"/>
                    </a:lnTo>
                    <a:lnTo>
                      <a:pt x="385" y="208"/>
                    </a:lnTo>
                    <a:lnTo>
                      <a:pt x="389" y="206"/>
                    </a:lnTo>
                    <a:lnTo>
                      <a:pt x="391" y="206"/>
                    </a:lnTo>
                    <a:lnTo>
                      <a:pt x="391" y="206"/>
                    </a:lnTo>
                    <a:lnTo>
                      <a:pt x="394" y="206"/>
                    </a:lnTo>
                    <a:lnTo>
                      <a:pt x="395" y="207"/>
                    </a:lnTo>
                    <a:lnTo>
                      <a:pt x="395" y="207"/>
                    </a:lnTo>
                    <a:lnTo>
                      <a:pt x="397" y="210"/>
                    </a:lnTo>
                    <a:lnTo>
                      <a:pt x="397" y="212"/>
                    </a:lnTo>
                    <a:lnTo>
                      <a:pt x="395" y="221"/>
                    </a:lnTo>
                    <a:lnTo>
                      <a:pt x="395" y="221"/>
                    </a:lnTo>
                    <a:lnTo>
                      <a:pt x="395" y="229"/>
                    </a:lnTo>
                    <a:lnTo>
                      <a:pt x="395" y="233"/>
                    </a:lnTo>
                    <a:lnTo>
                      <a:pt x="397" y="236"/>
                    </a:lnTo>
                    <a:lnTo>
                      <a:pt x="397" y="236"/>
                    </a:lnTo>
                    <a:lnTo>
                      <a:pt x="399" y="242"/>
                    </a:lnTo>
                    <a:lnTo>
                      <a:pt x="404" y="247"/>
                    </a:lnTo>
                    <a:lnTo>
                      <a:pt x="409" y="250"/>
                    </a:lnTo>
                    <a:lnTo>
                      <a:pt x="416" y="253"/>
                    </a:lnTo>
                    <a:lnTo>
                      <a:pt x="416" y="253"/>
                    </a:lnTo>
                    <a:lnTo>
                      <a:pt x="419" y="253"/>
                    </a:lnTo>
                    <a:lnTo>
                      <a:pt x="422" y="252"/>
                    </a:lnTo>
                    <a:lnTo>
                      <a:pt x="427" y="249"/>
                    </a:lnTo>
                    <a:lnTo>
                      <a:pt x="427" y="249"/>
                    </a:lnTo>
                    <a:lnTo>
                      <a:pt x="430" y="248"/>
                    </a:lnTo>
                    <a:lnTo>
                      <a:pt x="432" y="247"/>
                    </a:lnTo>
                    <a:lnTo>
                      <a:pt x="432" y="247"/>
                    </a:lnTo>
                    <a:lnTo>
                      <a:pt x="436" y="247"/>
                    </a:lnTo>
                    <a:lnTo>
                      <a:pt x="439" y="248"/>
                    </a:lnTo>
                    <a:lnTo>
                      <a:pt x="439" y="248"/>
                    </a:lnTo>
                    <a:lnTo>
                      <a:pt x="440" y="250"/>
                    </a:lnTo>
                    <a:lnTo>
                      <a:pt x="440" y="253"/>
                    </a:lnTo>
                    <a:lnTo>
                      <a:pt x="441" y="261"/>
                    </a:lnTo>
                    <a:lnTo>
                      <a:pt x="441" y="261"/>
                    </a:lnTo>
                    <a:lnTo>
                      <a:pt x="442" y="270"/>
                    </a:lnTo>
                    <a:lnTo>
                      <a:pt x="444" y="275"/>
                    </a:lnTo>
                    <a:lnTo>
                      <a:pt x="445" y="277"/>
                    </a:lnTo>
                    <a:lnTo>
                      <a:pt x="445" y="277"/>
                    </a:lnTo>
                    <a:lnTo>
                      <a:pt x="448" y="280"/>
                    </a:lnTo>
                    <a:lnTo>
                      <a:pt x="449" y="281"/>
                    </a:lnTo>
                    <a:lnTo>
                      <a:pt x="449" y="281"/>
                    </a:lnTo>
                    <a:lnTo>
                      <a:pt x="450" y="282"/>
                    </a:lnTo>
                    <a:lnTo>
                      <a:pt x="450" y="282"/>
                    </a:lnTo>
                    <a:lnTo>
                      <a:pt x="451" y="286"/>
                    </a:lnTo>
                    <a:lnTo>
                      <a:pt x="453" y="290"/>
                    </a:lnTo>
                    <a:lnTo>
                      <a:pt x="453" y="290"/>
                    </a:lnTo>
                    <a:lnTo>
                      <a:pt x="453" y="295"/>
                    </a:lnTo>
                    <a:lnTo>
                      <a:pt x="453" y="295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86" name="Freeform 248">
              <a:extLst>
                <a:ext uri="{FF2B5EF4-FFF2-40B4-BE49-F238E27FC236}">
                  <a16:creationId xmlns:a16="http://schemas.microsoft.com/office/drawing/2014/main" id="{33667D45-CA59-A24A-8B3A-622268CCF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95" y="6537952"/>
              <a:ext cx="448737" cy="465357"/>
            </a:xfrm>
            <a:custGeom>
              <a:avLst/>
              <a:gdLst>
                <a:gd name="T0" fmla="*/ 233 w 243"/>
                <a:gd name="T1" fmla="*/ 210 h 252"/>
                <a:gd name="T2" fmla="*/ 212 w 243"/>
                <a:gd name="T3" fmla="*/ 205 h 252"/>
                <a:gd name="T4" fmla="*/ 208 w 243"/>
                <a:gd name="T5" fmla="*/ 199 h 252"/>
                <a:gd name="T6" fmla="*/ 203 w 243"/>
                <a:gd name="T7" fmla="*/ 191 h 252"/>
                <a:gd name="T8" fmla="*/ 183 w 243"/>
                <a:gd name="T9" fmla="*/ 186 h 252"/>
                <a:gd name="T10" fmla="*/ 178 w 243"/>
                <a:gd name="T11" fmla="*/ 184 h 252"/>
                <a:gd name="T12" fmla="*/ 165 w 243"/>
                <a:gd name="T13" fmla="*/ 167 h 252"/>
                <a:gd name="T14" fmla="*/ 156 w 243"/>
                <a:gd name="T15" fmla="*/ 154 h 252"/>
                <a:gd name="T16" fmla="*/ 164 w 243"/>
                <a:gd name="T17" fmla="*/ 139 h 252"/>
                <a:gd name="T18" fmla="*/ 173 w 243"/>
                <a:gd name="T19" fmla="*/ 124 h 252"/>
                <a:gd name="T20" fmla="*/ 174 w 243"/>
                <a:gd name="T21" fmla="*/ 113 h 252"/>
                <a:gd name="T22" fmla="*/ 173 w 243"/>
                <a:gd name="T23" fmla="*/ 104 h 252"/>
                <a:gd name="T24" fmla="*/ 166 w 243"/>
                <a:gd name="T25" fmla="*/ 94 h 252"/>
                <a:gd name="T26" fmla="*/ 162 w 243"/>
                <a:gd name="T27" fmla="*/ 80 h 252"/>
                <a:gd name="T28" fmla="*/ 160 w 243"/>
                <a:gd name="T29" fmla="*/ 70 h 252"/>
                <a:gd name="T30" fmla="*/ 160 w 243"/>
                <a:gd name="T31" fmla="*/ 61 h 252"/>
                <a:gd name="T32" fmla="*/ 155 w 243"/>
                <a:gd name="T33" fmla="*/ 59 h 252"/>
                <a:gd name="T34" fmla="*/ 152 w 243"/>
                <a:gd name="T35" fmla="*/ 55 h 252"/>
                <a:gd name="T36" fmla="*/ 151 w 243"/>
                <a:gd name="T37" fmla="*/ 44 h 252"/>
                <a:gd name="T38" fmla="*/ 146 w 243"/>
                <a:gd name="T39" fmla="*/ 38 h 252"/>
                <a:gd name="T40" fmla="*/ 146 w 243"/>
                <a:gd name="T41" fmla="*/ 36 h 252"/>
                <a:gd name="T42" fmla="*/ 143 w 243"/>
                <a:gd name="T43" fmla="*/ 25 h 252"/>
                <a:gd name="T44" fmla="*/ 129 w 243"/>
                <a:gd name="T45" fmla="*/ 22 h 252"/>
                <a:gd name="T46" fmla="*/ 119 w 243"/>
                <a:gd name="T47" fmla="*/ 28 h 252"/>
                <a:gd name="T48" fmla="*/ 108 w 243"/>
                <a:gd name="T49" fmla="*/ 27 h 252"/>
                <a:gd name="T50" fmla="*/ 85 w 243"/>
                <a:gd name="T51" fmla="*/ 15 h 252"/>
                <a:gd name="T52" fmla="*/ 64 w 243"/>
                <a:gd name="T53" fmla="*/ 7 h 252"/>
                <a:gd name="T54" fmla="*/ 35 w 243"/>
                <a:gd name="T55" fmla="*/ 0 h 252"/>
                <a:gd name="T56" fmla="*/ 20 w 243"/>
                <a:gd name="T57" fmla="*/ 2 h 252"/>
                <a:gd name="T58" fmla="*/ 16 w 243"/>
                <a:gd name="T59" fmla="*/ 9 h 252"/>
                <a:gd name="T60" fmla="*/ 21 w 243"/>
                <a:gd name="T61" fmla="*/ 15 h 252"/>
                <a:gd name="T62" fmla="*/ 32 w 243"/>
                <a:gd name="T63" fmla="*/ 30 h 252"/>
                <a:gd name="T64" fmla="*/ 35 w 243"/>
                <a:gd name="T65" fmla="*/ 37 h 252"/>
                <a:gd name="T66" fmla="*/ 37 w 243"/>
                <a:gd name="T67" fmla="*/ 56 h 252"/>
                <a:gd name="T68" fmla="*/ 49 w 243"/>
                <a:gd name="T69" fmla="*/ 73 h 252"/>
                <a:gd name="T70" fmla="*/ 51 w 243"/>
                <a:gd name="T71" fmla="*/ 85 h 252"/>
                <a:gd name="T72" fmla="*/ 37 w 243"/>
                <a:gd name="T73" fmla="*/ 106 h 252"/>
                <a:gd name="T74" fmla="*/ 12 w 243"/>
                <a:gd name="T75" fmla="*/ 116 h 252"/>
                <a:gd name="T76" fmla="*/ 2 w 243"/>
                <a:gd name="T77" fmla="*/ 122 h 252"/>
                <a:gd name="T78" fmla="*/ 3 w 243"/>
                <a:gd name="T79" fmla="*/ 135 h 252"/>
                <a:gd name="T80" fmla="*/ 0 w 243"/>
                <a:gd name="T81" fmla="*/ 147 h 252"/>
                <a:gd name="T82" fmla="*/ 8 w 243"/>
                <a:gd name="T83" fmla="*/ 159 h 252"/>
                <a:gd name="T84" fmla="*/ 26 w 243"/>
                <a:gd name="T85" fmla="*/ 172 h 252"/>
                <a:gd name="T86" fmla="*/ 44 w 243"/>
                <a:gd name="T87" fmla="*/ 177 h 252"/>
                <a:gd name="T88" fmla="*/ 57 w 243"/>
                <a:gd name="T89" fmla="*/ 173 h 252"/>
                <a:gd name="T90" fmla="*/ 78 w 243"/>
                <a:gd name="T91" fmla="*/ 172 h 252"/>
                <a:gd name="T92" fmla="*/ 95 w 243"/>
                <a:gd name="T93" fmla="*/ 181 h 252"/>
                <a:gd name="T94" fmla="*/ 127 w 243"/>
                <a:gd name="T95" fmla="*/ 199 h 252"/>
                <a:gd name="T96" fmla="*/ 151 w 243"/>
                <a:gd name="T97" fmla="*/ 198 h 252"/>
                <a:gd name="T98" fmla="*/ 165 w 243"/>
                <a:gd name="T99" fmla="*/ 204 h 252"/>
                <a:gd name="T100" fmla="*/ 169 w 243"/>
                <a:gd name="T101" fmla="*/ 212 h 252"/>
                <a:gd name="T102" fmla="*/ 171 w 243"/>
                <a:gd name="T103" fmla="*/ 226 h 252"/>
                <a:gd name="T104" fmla="*/ 184 w 243"/>
                <a:gd name="T105" fmla="*/ 237 h 252"/>
                <a:gd name="T106" fmla="*/ 204 w 243"/>
                <a:gd name="T107" fmla="*/ 250 h 252"/>
                <a:gd name="T108" fmla="*/ 226 w 243"/>
                <a:gd name="T109" fmla="*/ 246 h 252"/>
                <a:gd name="T110" fmla="*/ 243 w 243"/>
                <a:gd name="T111" fmla="*/ 233 h 252"/>
                <a:gd name="T112" fmla="*/ 238 w 243"/>
                <a:gd name="T113" fmla="*/ 21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3" h="252">
                  <a:moveTo>
                    <a:pt x="233" y="210"/>
                  </a:moveTo>
                  <a:lnTo>
                    <a:pt x="233" y="210"/>
                  </a:lnTo>
                  <a:lnTo>
                    <a:pt x="233" y="210"/>
                  </a:lnTo>
                  <a:lnTo>
                    <a:pt x="233" y="210"/>
                  </a:lnTo>
                  <a:lnTo>
                    <a:pt x="227" y="208"/>
                  </a:lnTo>
                  <a:lnTo>
                    <a:pt x="222" y="208"/>
                  </a:lnTo>
                  <a:lnTo>
                    <a:pt x="217" y="206"/>
                  </a:lnTo>
                  <a:lnTo>
                    <a:pt x="212" y="205"/>
                  </a:lnTo>
                  <a:lnTo>
                    <a:pt x="212" y="205"/>
                  </a:lnTo>
                  <a:lnTo>
                    <a:pt x="210" y="201"/>
                  </a:lnTo>
                  <a:lnTo>
                    <a:pt x="208" y="199"/>
                  </a:lnTo>
                  <a:lnTo>
                    <a:pt x="208" y="199"/>
                  </a:lnTo>
                  <a:lnTo>
                    <a:pt x="208" y="199"/>
                  </a:lnTo>
                  <a:lnTo>
                    <a:pt x="206" y="195"/>
                  </a:lnTo>
                  <a:lnTo>
                    <a:pt x="203" y="191"/>
                  </a:lnTo>
                  <a:lnTo>
                    <a:pt x="203" y="191"/>
                  </a:lnTo>
                  <a:lnTo>
                    <a:pt x="198" y="189"/>
                  </a:lnTo>
                  <a:lnTo>
                    <a:pt x="193" y="189"/>
                  </a:lnTo>
                  <a:lnTo>
                    <a:pt x="188" y="187"/>
                  </a:lnTo>
                  <a:lnTo>
                    <a:pt x="183" y="186"/>
                  </a:lnTo>
                  <a:lnTo>
                    <a:pt x="183" y="186"/>
                  </a:lnTo>
                  <a:lnTo>
                    <a:pt x="183" y="186"/>
                  </a:lnTo>
                  <a:lnTo>
                    <a:pt x="183" y="186"/>
                  </a:lnTo>
                  <a:lnTo>
                    <a:pt x="178" y="184"/>
                  </a:lnTo>
                  <a:lnTo>
                    <a:pt x="174" y="178"/>
                  </a:lnTo>
                  <a:lnTo>
                    <a:pt x="167" y="169"/>
                  </a:lnTo>
                  <a:lnTo>
                    <a:pt x="167" y="169"/>
                  </a:lnTo>
                  <a:lnTo>
                    <a:pt x="165" y="167"/>
                  </a:lnTo>
                  <a:lnTo>
                    <a:pt x="165" y="167"/>
                  </a:lnTo>
                  <a:lnTo>
                    <a:pt x="160" y="161"/>
                  </a:lnTo>
                  <a:lnTo>
                    <a:pt x="157" y="157"/>
                  </a:lnTo>
                  <a:lnTo>
                    <a:pt x="156" y="154"/>
                  </a:lnTo>
                  <a:lnTo>
                    <a:pt x="156" y="150"/>
                  </a:lnTo>
                  <a:lnTo>
                    <a:pt x="157" y="147"/>
                  </a:lnTo>
                  <a:lnTo>
                    <a:pt x="160" y="144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70" y="133"/>
                  </a:lnTo>
                  <a:lnTo>
                    <a:pt x="171" y="129"/>
                  </a:lnTo>
                  <a:lnTo>
                    <a:pt x="173" y="124"/>
                  </a:lnTo>
                  <a:lnTo>
                    <a:pt x="173" y="124"/>
                  </a:lnTo>
                  <a:lnTo>
                    <a:pt x="173" y="122"/>
                  </a:lnTo>
                  <a:lnTo>
                    <a:pt x="173" y="122"/>
                  </a:lnTo>
                  <a:lnTo>
                    <a:pt x="174" y="113"/>
                  </a:lnTo>
                  <a:lnTo>
                    <a:pt x="174" y="113"/>
                  </a:lnTo>
                  <a:lnTo>
                    <a:pt x="174" y="108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97"/>
                  </a:lnTo>
                  <a:lnTo>
                    <a:pt x="166" y="94"/>
                  </a:lnTo>
                  <a:lnTo>
                    <a:pt x="166" y="94"/>
                  </a:lnTo>
                  <a:lnTo>
                    <a:pt x="166" y="92"/>
                  </a:lnTo>
                  <a:lnTo>
                    <a:pt x="166" y="92"/>
                  </a:lnTo>
                  <a:lnTo>
                    <a:pt x="162" y="80"/>
                  </a:lnTo>
                  <a:lnTo>
                    <a:pt x="162" y="80"/>
                  </a:lnTo>
                  <a:lnTo>
                    <a:pt x="160" y="75"/>
                  </a:lnTo>
                  <a:lnTo>
                    <a:pt x="160" y="70"/>
                  </a:lnTo>
                  <a:lnTo>
                    <a:pt x="160" y="70"/>
                  </a:lnTo>
                  <a:lnTo>
                    <a:pt x="161" y="66"/>
                  </a:lnTo>
                  <a:lnTo>
                    <a:pt x="161" y="66"/>
                  </a:lnTo>
                  <a:lnTo>
                    <a:pt x="161" y="64"/>
                  </a:lnTo>
                  <a:lnTo>
                    <a:pt x="160" y="61"/>
                  </a:lnTo>
                  <a:lnTo>
                    <a:pt x="160" y="61"/>
                  </a:lnTo>
                  <a:lnTo>
                    <a:pt x="159" y="60"/>
                  </a:lnTo>
                  <a:lnTo>
                    <a:pt x="159" y="60"/>
                  </a:lnTo>
                  <a:lnTo>
                    <a:pt x="155" y="59"/>
                  </a:lnTo>
                  <a:lnTo>
                    <a:pt x="155" y="59"/>
                  </a:lnTo>
                  <a:lnTo>
                    <a:pt x="153" y="57"/>
                  </a:lnTo>
                  <a:lnTo>
                    <a:pt x="152" y="55"/>
                  </a:lnTo>
                  <a:lnTo>
                    <a:pt x="152" y="55"/>
                  </a:lnTo>
                  <a:lnTo>
                    <a:pt x="153" y="52"/>
                  </a:lnTo>
                  <a:lnTo>
                    <a:pt x="153" y="52"/>
                  </a:lnTo>
                  <a:lnTo>
                    <a:pt x="153" y="48"/>
                  </a:lnTo>
                  <a:lnTo>
                    <a:pt x="151" y="44"/>
                  </a:lnTo>
                  <a:lnTo>
                    <a:pt x="151" y="44"/>
                  </a:lnTo>
                  <a:lnTo>
                    <a:pt x="148" y="42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46" y="36"/>
                  </a:lnTo>
                  <a:lnTo>
                    <a:pt x="146" y="36"/>
                  </a:lnTo>
                  <a:lnTo>
                    <a:pt x="145" y="32"/>
                  </a:lnTo>
                  <a:lnTo>
                    <a:pt x="145" y="32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42" y="23"/>
                  </a:lnTo>
                  <a:lnTo>
                    <a:pt x="129" y="19"/>
                  </a:lnTo>
                  <a:lnTo>
                    <a:pt x="129" y="19"/>
                  </a:lnTo>
                  <a:lnTo>
                    <a:pt x="129" y="22"/>
                  </a:lnTo>
                  <a:lnTo>
                    <a:pt x="129" y="22"/>
                  </a:lnTo>
                  <a:lnTo>
                    <a:pt x="127" y="24"/>
                  </a:lnTo>
                  <a:lnTo>
                    <a:pt x="125" y="27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13" y="28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99" y="23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76" y="11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51" y="4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6" y="9"/>
                  </a:lnTo>
                  <a:lnTo>
                    <a:pt x="17" y="11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7" y="23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6" y="46"/>
                  </a:lnTo>
                  <a:lnTo>
                    <a:pt x="36" y="51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40" y="61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9" y="73"/>
                  </a:lnTo>
                  <a:lnTo>
                    <a:pt x="51" y="76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51" y="85"/>
                  </a:lnTo>
                  <a:lnTo>
                    <a:pt x="49" y="92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37" y="106"/>
                  </a:lnTo>
                  <a:lnTo>
                    <a:pt x="32" y="108"/>
                  </a:lnTo>
                  <a:lnTo>
                    <a:pt x="21" y="113"/>
                  </a:lnTo>
                  <a:lnTo>
                    <a:pt x="21" y="113"/>
                  </a:lnTo>
                  <a:lnTo>
                    <a:pt x="12" y="116"/>
                  </a:lnTo>
                  <a:lnTo>
                    <a:pt x="8" y="117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2" y="122"/>
                  </a:lnTo>
                  <a:lnTo>
                    <a:pt x="2" y="126"/>
                  </a:lnTo>
                  <a:lnTo>
                    <a:pt x="3" y="130"/>
                  </a:lnTo>
                  <a:lnTo>
                    <a:pt x="3" y="135"/>
                  </a:lnTo>
                  <a:lnTo>
                    <a:pt x="3" y="135"/>
                  </a:lnTo>
                  <a:lnTo>
                    <a:pt x="2" y="140"/>
                  </a:lnTo>
                  <a:lnTo>
                    <a:pt x="0" y="145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49"/>
                  </a:lnTo>
                  <a:lnTo>
                    <a:pt x="2" y="153"/>
                  </a:lnTo>
                  <a:lnTo>
                    <a:pt x="2" y="153"/>
                  </a:lnTo>
                  <a:lnTo>
                    <a:pt x="8" y="159"/>
                  </a:lnTo>
                  <a:lnTo>
                    <a:pt x="17" y="167"/>
                  </a:lnTo>
                  <a:lnTo>
                    <a:pt x="17" y="167"/>
                  </a:lnTo>
                  <a:lnTo>
                    <a:pt x="26" y="172"/>
                  </a:lnTo>
                  <a:lnTo>
                    <a:pt x="26" y="172"/>
                  </a:lnTo>
                  <a:lnTo>
                    <a:pt x="31" y="175"/>
                  </a:lnTo>
                  <a:lnTo>
                    <a:pt x="35" y="177"/>
                  </a:lnTo>
                  <a:lnTo>
                    <a:pt x="40" y="177"/>
                  </a:lnTo>
                  <a:lnTo>
                    <a:pt x="44" y="177"/>
                  </a:lnTo>
                  <a:lnTo>
                    <a:pt x="44" y="177"/>
                  </a:lnTo>
                  <a:lnTo>
                    <a:pt x="44" y="177"/>
                  </a:lnTo>
                  <a:lnTo>
                    <a:pt x="50" y="176"/>
                  </a:lnTo>
                  <a:lnTo>
                    <a:pt x="57" y="173"/>
                  </a:lnTo>
                  <a:lnTo>
                    <a:pt x="64" y="172"/>
                  </a:lnTo>
                  <a:lnTo>
                    <a:pt x="72" y="171"/>
                  </a:lnTo>
                  <a:lnTo>
                    <a:pt x="72" y="171"/>
                  </a:lnTo>
                  <a:lnTo>
                    <a:pt x="78" y="172"/>
                  </a:lnTo>
                  <a:lnTo>
                    <a:pt x="83" y="175"/>
                  </a:lnTo>
                  <a:lnTo>
                    <a:pt x="83" y="175"/>
                  </a:lnTo>
                  <a:lnTo>
                    <a:pt x="90" y="177"/>
                  </a:lnTo>
                  <a:lnTo>
                    <a:pt x="95" y="181"/>
                  </a:lnTo>
                  <a:lnTo>
                    <a:pt x="106" y="189"/>
                  </a:lnTo>
                  <a:lnTo>
                    <a:pt x="106" y="189"/>
                  </a:lnTo>
                  <a:lnTo>
                    <a:pt x="116" y="195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33" y="199"/>
                  </a:lnTo>
                  <a:lnTo>
                    <a:pt x="133" y="199"/>
                  </a:lnTo>
                  <a:lnTo>
                    <a:pt x="151" y="198"/>
                  </a:lnTo>
                  <a:lnTo>
                    <a:pt x="155" y="198"/>
                  </a:lnTo>
                  <a:lnTo>
                    <a:pt x="159" y="199"/>
                  </a:lnTo>
                  <a:lnTo>
                    <a:pt x="162" y="201"/>
                  </a:lnTo>
                  <a:lnTo>
                    <a:pt x="165" y="204"/>
                  </a:lnTo>
                  <a:lnTo>
                    <a:pt x="165" y="204"/>
                  </a:lnTo>
                  <a:lnTo>
                    <a:pt x="167" y="208"/>
                  </a:lnTo>
                  <a:lnTo>
                    <a:pt x="167" y="208"/>
                  </a:lnTo>
                  <a:lnTo>
                    <a:pt x="169" y="212"/>
                  </a:lnTo>
                  <a:lnTo>
                    <a:pt x="169" y="217"/>
                  </a:lnTo>
                  <a:lnTo>
                    <a:pt x="170" y="222"/>
                  </a:lnTo>
                  <a:lnTo>
                    <a:pt x="171" y="226"/>
                  </a:lnTo>
                  <a:lnTo>
                    <a:pt x="171" y="226"/>
                  </a:lnTo>
                  <a:lnTo>
                    <a:pt x="176" y="231"/>
                  </a:lnTo>
                  <a:lnTo>
                    <a:pt x="176" y="231"/>
                  </a:lnTo>
                  <a:lnTo>
                    <a:pt x="184" y="237"/>
                  </a:lnTo>
                  <a:lnTo>
                    <a:pt x="184" y="237"/>
                  </a:lnTo>
                  <a:lnTo>
                    <a:pt x="198" y="246"/>
                  </a:lnTo>
                  <a:lnTo>
                    <a:pt x="198" y="246"/>
                  </a:lnTo>
                  <a:lnTo>
                    <a:pt x="204" y="250"/>
                  </a:lnTo>
                  <a:lnTo>
                    <a:pt x="204" y="250"/>
                  </a:lnTo>
                  <a:lnTo>
                    <a:pt x="212" y="252"/>
                  </a:lnTo>
                  <a:lnTo>
                    <a:pt x="216" y="252"/>
                  </a:lnTo>
                  <a:lnTo>
                    <a:pt x="220" y="250"/>
                  </a:lnTo>
                  <a:lnTo>
                    <a:pt x="226" y="246"/>
                  </a:lnTo>
                  <a:lnTo>
                    <a:pt x="226" y="246"/>
                  </a:lnTo>
                  <a:lnTo>
                    <a:pt x="235" y="241"/>
                  </a:lnTo>
                  <a:lnTo>
                    <a:pt x="239" y="238"/>
                  </a:lnTo>
                  <a:lnTo>
                    <a:pt x="243" y="233"/>
                  </a:lnTo>
                  <a:lnTo>
                    <a:pt x="243" y="233"/>
                  </a:lnTo>
                  <a:lnTo>
                    <a:pt x="243" y="227"/>
                  </a:lnTo>
                  <a:lnTo>
                    <a:pt x="241" y="221"/>
                  </a:lnTo>
                  <a:lnTo>
                    <a:pt x="238" y="215"/>
                  </a:lnTo>
                  <a:lnTo>
                    <a:pt x="233" y="210"/>
                  </a:lnTo>
                  <a:lnTo>
                    <a:pt x="233" y="21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8B8733E6-3902-4B4F-B7EC-F8FD4C4F09C6}"/>
              </a:ext>
            </a:extLst>
          </p:cNvPr>
          <p:cNvGrpSpPr/>
          <p:nvPr/>
        </p:nvGrpSpPr>
        <p:grpSpPr>
          <a:xfrm>
            <a:off x="1313154" y="5169002"/>
            <a:ext cx="606413" cy="968704"/>
            <a:chOff x="1488399" y="7510904"/>
            <a:chExt cx="862387" cy="1377605"/>
          </a:xfrm>
          <a:solidFill>
            <a:srgbClr val="6B8BC8"/>
          </a:solidFill>
        </p:grpSpPr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C8E7F14F-637A-F943-ACAF-4A08BA17730A}"/>
                </a:ext>
              </a:extLst>
            </p:cNvPr>
            <p:cNvGrpSpPr/>
            <p:nvPr/>
          </p:nvGrpSpPr>
          <p:grpSpPr>
            <a:xfrm>
              <a:off x="1488399" y="7510904"/>
              <a:ext cx="862387" cy="1377605"/>
              <a:chOff x="1488399" y="7510904"/>
              <a:chExt cx="862387" cy="1377605"/>
            </a:xfrm>
            <a:grpFill/>
          </p:grpSpPr>
          <p:sp>
            <p:nvSpPr>
              <p:cNvPr id="98" name="Freeform 103">
                <a:extLst>
                  <a:ext uri="{FF2B5EF4-FFF2-40B4-BE49-F238E27FC236}">
                    <a16:creationId xmlns:a16="http://schemas.microsoft.com/office/drawing/2014/main" id="{D63DBEC3-5A3E-0C47-B924-D7C8F9B53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399" y="7769436"/>
                <a:ext cx="282538" cy="271458"/>
              </a:xfrm>
              <a:custGeom>
                <a:avLst/>
                <a:gdLst>
                  <a:gd name="T0" fmla="*/ 88 w 153"/>
                  <a:gd name="T1" fmla="*/ 135 h 147"/>
                  <a:gd name="T2" fmla="*/ 78 w 153"/>
                  <a:gd name="T3" fmla="*/ 147 h 147"/>
                  <a:gd name="T4" fmla="*/ 72 w 153"/>
                  <a:gd name="T5" fmla="*/ 141 h 147"/>
                  <a:gd name="T6" fmla="*/ 58 w 153"/>
                  <a:gd name="T7" fmla="*/ 130 h 147"/>
                  <a:gd name="T8" fmla="*/ 46 w 153"/>
                  <a:gd name="T9" fmla="*/ 115 h 147"/>
                  <a:gd name="T10" fmla="*/ 36 w 153"/>
                  <a:gd name="T11" fmla="*/ 97 h 147"/>
                  <a:gd name="T12" fmla="*/ 27 w 153"/>
                  <a:gd name="T13" fmla="*/ 81 h 147"/>
                  <a:gd name="T14" fmla="*/ 0 w 153"/>
                  <a:gd name="T15" fmla="*/ 33 h 147"/>
                  <a:gd name="T16" fmla="*/ 3 w 153"/>
                  <a:gd name="T17" fmla="*/ 31 h 147"/>
                  <a:gd name="T18" fmla="*/ 12 w 153"/>
                  <a:gd name="T19" fmla="*/ 22 h 147"/>
                  <a:gd name="T20" fmla="*/ 22 w 153"/>
                  <a:gd name="T21" fmla="*/ 14 h 147"/>
                  <a:gd name="T22" fmla="*/ 30 w 153"/>
                  <a:gd name="T23" fmla="*/ 13 h 147"/>
                  <a:gd name="T24" fmla="*/ 37 w 153"/>
                  <a:gd name="T25" fmla="*/ 10 h 147"/>
                  <a:gd name="T26" fmla="*/ 45 w 153"/>
                  <a:gd name="T27" fmla="*/ 7 h 147"/>
                  <a:gd name="T28" fmla="*/ 46 w 153"/>
                  <a:gd name="T29" fmla="*/ 4 h 147"/>
                  <a:gd name="T30" fmla="*/ 53 w 153"/>
                  <a:gd name="T31" fmla="*/ 0 h 147"/>
                  <a:gd name="T32" fmla="*/ 54 w 153"/>
                  <a:gd name="T33" fmla="*/ 3 h 147"/>
                  <a:gd name="T34" fmla="*/ 54 w 153"/>
                  <a:gd name="T35" fmla="*/ 7 h 147"/>
                  <a:gd name="T36" fmla="*/ 56 w 153"/>
                  <a:gd name="T37" fmla="*/ 10 h 147"/>
                  <a:gd name="T38" fmla="*/ 62 w 153"/>
                  <a:gd name="T39" fmla="*/ 14 h 147"/>
                  <a:gd name="T40" fmla="*/ 64 w 153"/>
                  <a:gd name="T41" fmla="*/ 17 h 147"/>
                  <a:gd name="T42" fmla="*/ 68 w 153"/>
                  <a:gd name="T43" fmla="*/ 24 h 147"/>
                  <a:gd name="T44" fmla="*/ 70 w 153"/>
                  <a:gd name="T45" fmla="*/ 32 h 147"/>
                  <a:gd name="T46" fmla="*/ 76 w 153"/>
                  <a:gd name="T47" fmla="*/ 37 h 147"/>
                  <a:gd name="T48" fmla="*/ 81 w 153"/>
                  <a:gd name="T49" fmla="*/ 38 h 147"/>
                  <a:gd name="T50" fmla="*/ 95 w 153"/>
                  <a:gd name="T51" fmla="*/ 37 h 147"/>
                  <a:gd name="T52" fmla="*/ 102 w 153"/>
                  <a:gd name="T53" fmla="*/ 33 h 147"/>
                  <a:gd name="T54" fmla="*/ 110 w 153"/>
                  <a:gd name="T55" fmla="*/ 27 h 147"/>
                  <a:gd name="T56" fmla="*/ 114 w 153"/>
                  <a:gd name="T57" fmla="*/ 21 h 147"/>
                  <a:gd name="T58" fmla="*/ 118 w 153"/>
                  <a:gd name="T59" fmla="*/ 14 h 147"/>
                  <a:gd name="T60" fmla="*/ 120 w 153"/>
                  <a:gd name="T61" fmla="*/ 13 h 147"/>
                  <a:gd name="T62" fmla="*/ 124 w 153"/>
                  <a:gd name="T63" fmla="*/ 12 h 147"/>
                  <a:gd name="T64" fmla="*/ 132 w 153"/>
                  <a:gd name="T65" fmla="*/ 13 h 147"/>
                  <a:gd name="T66" fmla="*/ 133 w 153"/>
                  <a:gd name="T67" fmla="*/ 17 h 147"/>
                  <a:gd name="T68" fmla="*/ 133 w 153"/>
                  <a:gd name="T69" fmla="*/ 17 h 147"/>
                  <a:gd name="T70" fmla="*/ 133 w 153"/>
                  <a:gd name="T71" fmla="*/ 21 h 147"/>
                  <a:gd name="T72" fmla="*/ 133 w 153"/>
                  <a:gd name="T73" fmla="*/ 24 h 147"/>
                  <a:gd name="T74" fmla="*/ 134 w 153"/>
                  <a:gd name="T75" fmla="*/ 30 h 147"/>
                  <a:gd name="T76" fmla="*/ 138 w 153"/>
                  <a:gd name="T77" fmla="*/ 36 h 147"/>
                  <a:gd name="T78" fmla="*/ 142 w 153"/>
                  <a:gd name="T79" fmla="*/ 41 h 147"/>
                  <a:gd name="T80" fmla="*/ 148 w 153"/>
                  <a:gd name="T81" fmla="*/ 46 h 147"/>
                  <a:gd name="T82" fmla="*/ 148 w 153"/>
                  <a:gd name="T83" fmla="*/ 51 h 147"/>
                  <a:gd name="T84" fmla="*/ 150 w 153"/>
                  <a:gd name="T85" fmla="*/ 58 h 147"/>
                  <a:gd name="T86" fmla="*/ 152 w 153"/>
                  <a:gd name="T87" fmla="*/ 63 h 147"/>
                  <a:gd name="T88" fmla="*/ 153 w 153"/>
                  <a:gd name="T89" fmla="*/ 63 h 147"/>
                  <a:gd name="T90" fmla="*/ 151 w 153"/>
                  <a:gd name="T91" fmla="*/ 63 h 147"/>
                  <a:gd name="T92" fmla="*/ 144 w 153"/>
                  <a:gd name="T93" fmla="*/ 63 h 147"/>
                  <a:gd name="T94" fmla="*/ 138 w 153"/>
                  <a:gd name="T95" fmla="*/ 64 h 147"/>
                  <a:gd name="T96" fmla="*/ 133 w 153"/>
                  <a:gd name="T97" fmla="*/ 69 h 147"/>
                  <a:gd name="T98" fmla="*/ 130 w 153"/>
                  <a:gd name="T99" fmla="*/ 75 h 147"/>
                  <a:gd name="T100" fmla="*/ 130 w 153"/>
                  <a:gd name="T101" fmla="*/ 83 h 147"/>
                  <a:gd name="T102" fmla="*/ 134 w 153"/>
                  <a:gd name="T103" fmla="*/ 90 h 147"/>
                  <a:gd name="T104" fmla="*/ 138 w 153"/>
                  <a:gd name="T105" fmla="*/ 96 h 147"/>
                  <a:gd name="T106" fmla="*/ 142 w 153"/>
                  <a:gd name="T107" fmla="*/ 105 h 147"/>
                  <a:gd name="T108" fmla="*/ 141 w 153"/>
                  <a:gd name="T109" fmla="*/ 111 h 147"/>
                  <a:gd name="T110" fmla="*/ 141 w 153"/>
                  <a:gd name="T111" fmla="*/ 118 h 147"/>
                  <a:gd name="T112" fmla="*/ 134 w 153"/>
                  <a:gd name="T113" fmla="*/ 118 h 147"/>
                  <a:gd name="T114" fmla="*/ 111 w 153"/>
                  <a:gd name="T115" fmla="*/ 121 h 147"/>
                  <a:gd name="T116" fmla="*/ 105 w 153"/>
                  <a:gd name="T117" fmla="*/ 124 h 147"/>
                  <a:gd name="T118" fmla="*/ 88 w 153"/>
                  <a:gd name="T119" fmla="*/ 13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3" h="147">
                    <a:moveTo>
                      <a:pt x="88" y="135"/>
                    </a:moveTo>
                    <a:lnTo>
                      <a:pt x="88" y="135"/>
                    </a:lnTo>
                    <a:lnTo>
                      <a:pt x="78" y="147"/>
                    </a:lnTo>
                    <a:lnTo>
                      <a:pt x="78" y="147"/>
                    </a:lnTo>
                    <a:lnTo>
                      <a:pt x="72" y="141"/>
                    </a:lnTo>
                    <a:lnTo>
                      <a:pt x="72" y="141"/>
                    </a:lnTo>
                    <a:lnTo>
                      <a:pt x="58" y="130"/>
                    </a:lnTo>
                    <a:lnTo>
                      <a:pt x="58" y="130"/>
                    </a:lnTo>
                    <a:lnTo>
                      <a:pt x="51" y="123"/>
                    </a:lnTo>
                    <a:lnTo>
                      <a:pt x="46" y="115"/>
                    </a:lnTo>
                    <a:lnTo>
                      <a:pt x="36" y="97"/>
                    </a:lnTo>
                    <a:lnTo>
                      <a:pt x="36" y="97"/>
                    </a:lnTo>
                    <a:lnTo>
                      <a:pt x="27" y="81"/>
                    </a:lnTo>
                    <a:lnTo>
                      <a:pt x="27" y="81"/>
                    </a:lnTo>
                    <a:lnTo>
                      <a:pt x="14" y="5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1"/>
                    </a:lnTo>
                    <a:lnTo>
                      <a:pt x="3" y="31"/>
                    </a:lnTo>
                    <a:lnTo>
                      <a:pt x="12" y="22"/>
                    </a:lnTo>
                    <a:lnTo>
                      <a:pt x="17" y="18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37" y="10"/>
                    </a:lnTo>
                    <a:lnTo>
                      <a:pt x="41" y="9"/>
                    </a:lnTo>
                    <a:lnTo>
                      <a:pt x="45" y="7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50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54" y="7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62" y="14"/>
                    </a:lnTo>
                    <a:lnTo>
                      <a:pt x="62" y="14"/>
                    </a:lnTo>
                    <a:lnTo>
                      <a:pt x="64" y="17"/>
                    </a:lnTo>
                    <a:lnTo>
                      <a:pt x="64" y="17"/>
                    </a:lnTo>
                    <a:lnTo>
                      <a:pt x="65" y="21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70" y="32"/>
                    </a:lnTo>
                    <a:lnTo>
                      <a:pt x="73" y="35"/>
                    </a:lnTo>
                    <a:lnTo>
                      <a:pt x="76" y="37"/>
                    </a:lnTo>
                    <a:lnTo>
                      <a:pt x="76" y="37"/>
                    </a:lnTo>
                    <a:lnTo>
                      <a:pt x="81" y="38"/>
                    </a:lnTo>
                    <a:lnTo>
                      <a:pt x="87" y="38"/>
                    </a:lnTo>
                    <a:lnTo>
                      <a:pt x="95" y="37"/>
                    </a:lnTo>
                    <a:lnTo>
                      <a:pt x="102" y="33"/>
                    </a:lnTo>
                    <a:lnTo>
                      <a:pt x="102" y="33"/>
                    </a:lnTo>
                    <a:lnTo>
                      <a:pt x="107" y="30"/>
                    </a:lnTo>
                    <a:lnTo>
                      <a:pt x="110" y="27"/>
                    </a:lnTo>
                    <a:lnTo>
                      <a:pt x="114" y="21"/>
                    </a:lnTo>
                    <a:lnTo>
                      <a:pt x="114" y="21"/>
                    </a:lnTo>
                    <a:lnTo>
                      <a:pt x="115" y="17"/>
                    </a:lnTo>
                    <a:lnTo>
                      <a:pt x="118" y="14"/>
                    </a:lnTo>
                    <a:lnTo>
                      <a:pt x="118" y="14"/>
                    </a:lnTo>
                    <a:lnTo>
                      <a:pt x="120" y="13"/>
                    </a:lnTo>
                    <a:lnTo>
                      <a:pt x="124" y="12"/>
                    </a:lnTo>
                    <a:lnTo>
                      <a:pt x="124" y="12"/>
                    </a:lnTo>
                    <a:lnTo>
                      <a:pt x="128" y="12"/>
                    </a:lnTo>
                    <a:lnTo>
                      <a:pt x="132" y="13"/>
                    </a:lnTo>
                    <a:lnTo>
                      <a:pt x="132" y="13"/>
                    </a:lnTo>
                    <a:lnTo>
                      <a:pt x="133" y="17"/>
                    </a:lnTo>
                    <a:lnTo>
                      <a:pt x="133" y="17"/>
                    </a:lnTo>
                    <a:lnTo>
                      <a:pt x="133" y="17"/>
                    </a:lnTo>
                    <a:lnTo>
                      <a:pt x="133" y="17"/>
                    </a:lnTo>
                    <a:lnTo>
                      <a:pt x="133" y="21"/>
                    </a:lnTo>
                    <a:lnTo>
                      <a:pt x="133" y="21"/>
                    </a:lnTo>
                    <a:lnTo>
                      <a:pt x="133" y="24"/>
                    </a:lnTo>
                    <a:lnTo>
                      <a:pt x="134" y="30"/>
                    </a:lnTo>
                    <a:lnTo>
                      <a:pt x="134" y="30"/>
                    </a:lnTo>
                    <a:lnTo>
                      <a:pt x="136" y="33"/>
                    </a:lnTo>
                    <a:lnTo>
                      <a:pt x="138" y="36"/>
                    </a:lnTo>
                    <a:lnTo>
                      <a:pt x="142" y="41"/>
                    </a:lnTo>
                    <a:lnTo>
                      <a:pt x="142" y="41"/>
                    </a:lnTo>
                    <a:lnTo>
                      <a:pt x="146" y="44"/>
                    </a:lnTo>
                    <a:lnTo>
                      <a:pt x="148" y="46"/>
                    </a:lnTo>
                    <a:lnTo>
                      <a:pt x="148" y="46"/>
                    </a:lnTo>
                    <a:lnTo>
                      <a:pt x="148" y="51"/>
                    </a:lnTo>
                    <a:lnTo>
                      <a:pt x="148" y="51"/>
                    </a:lnTo>
                    <a:lnTo>
                      <a:pt x="150" y="58"/>
                    </a:lnTo>
                    <a:lnTo>
                      <a:pt x="150" y="58"/>
                    </a:lnTo>
                    <a:lnTo>
                      <a:pt x="152" y="63"/>
                    </a:lnTo>
                    <a:lnTo>
                      <a:pt x="152" y="63"/>
                    </a:lnTo>
                    <a:lnTo>
                      <a:pt x="153" y="63"/>
                    </a:lnTo>
                    <a:lnTo>
                      <a:pt x="153" y="63"/>
                    </a:lnTo>
                    <a:lnTo>
                      <a:pt x="151" y="63"/>
                    </a:lnTo>
                    <a:lnTo>
                      <a:pt x="151" y="63"/>
                    </a:lnTo>
                    <a:lnTo>
                      <a:pt x="144" y="63"/>
                    </a:lnTo>
                    <a:lnTo>
                      <a:pt x="142" y="63"/>
                    </a:lnTo>
                    <a:lnTo>
                      <a:pt x="138" y="64"/>
                    </a:lnTo>
                    <a:lnTo>
                      <a:pt x="138" y="64"/>
                    </a:lnTo>
                    <a:lnTo>
                      <a:pt x="133" y="69"/>
                    </a:lnTo>
                    <a:lnTo>
                      <a:pt x="130" y="75"/>
                    </a:lnTo>
                    <a:lnTo>
                      <a:pt x="130" y="75"/>
                    </a:lnTo>
                    <a:lnTo>
                      <a:pt x="130" y="79"/>
                    </a:lnTo>
                    <a:lnTo>
                      <a:pt x="130" y="83"/>
                    </a:lnTo>
                    <a:lnTo>
                      <a:pt x="134" y="90"/>
                    </a:lnTo>
                    <a:lnTo>
                      <a:pt x="134" y="90"/>
                    </a:lnTo>
                    <a:lnTo>
                      <a:pt x="138" y="96"/>
                    </a:lnTo>
                    <a:lnTo>
                      <a:pt x="138" y="96"/>
                    </a:lnTo>
                    <a:lnTo>
                      <a:pt x="142" y="100"/>
                    </a:lnTo>
                    <a:lnTo>
                      <a:pt x="142" y="105"/>
                    </a:lnTo>
                    <a:lnTo>
                      <a:pt x="141" y="111"/>
                    </a:lnTo>
                    <a:lnTo>
                      <a:pt x="141" y="111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34" y="118"/>
                    </a:lnTo>
                    <a:lnTo>
                      <a:pt x="134" y="118"/>
                    </a:lnTo>
                    <a:lnTo>
                      <a:pt x="123" y="119"/>
                    </a:lnTo>
                    <a:lnTo>
                      <a:pt x="111" y="121"/>
                    </a:lnTo>
                    <a:lnTo>
                      <a:pt x="111" y="121"/>
                    </a:lnTo>
                    <a:lnTo>
                      <a:pt x="105" y="124"/>
                    </a:lnTo>
                    <a:lnTo>
                      <a:pt x="99" y="128"/>
                    </a:lnTo>
                    <a:lnTo>
                      <a:pt x="88" y="135"/>
                    </a:lnTo>
                    <a:lnTo>
                      <a:pt x="88" y="135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Freeform 106">
                <a:extLst>
                  <a:ext uri="{FF2B5EF4-FFF2-40B4-BE49-F238E27FC236}">
                    <a16:creationId xmlns:a16="http://schemas.microsoft.com/office/drawing/2014/main" id="{6C76EB62-D14E-9041-88DB-00B304A43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211" y="8002115"/>
                <a:ext cx="301005" cy="193899"/>
              </a:xfrm>
              <a:custGeom>
                <a:avLst/>
                <a:gdLst>
                  <a:gd name="T0" fmla="*/ 58 w 163"/>
                  <a:gd name="T1" fmla="*/ 103 h 105"/>
                  <a:gd name="T2" fmla="*/ 44 w 163"/>
                  <a:gd name="T3" fmla="*/ 105 h 105"/>
                  <a:gd name="T4" fmla="*/ 38 w 163"/>
                  <a:gd name="T5" fmla="*/ 96 h 105"/>
                  <a:gd name="T6" fmla="*/ 34 w 163"/>
                  <a:gd name="T7" fmla="*/ 87 h 105"/>
                  <a:gd name="T8" fmla="*/ 28 w 163"/>
                  <a:gd name="T9" fmla="*/ 64 h 105"/>
                  <a:gd name="T10" fmla="*/ 14 w 163"/>
                  <a:gd name="T11" fmla="*/ 41 h 105"/>
                  <a:gd name="T12" fmla="*/ 6 w 163"/>
                  <a:gd name="T13" fmla="*/ 34 h 105"/>
                  <a:gd name="T14" fmla="*/ 0 w 163"/>
                  <a:gd name="T15" fmla="*/ 27 h 105"/>
                  <a:gd name="T16" fmla="*/ 9 w 163"/>
                  <a:gd name="T17" fmla="*/ 17 h 105"/>
                  <a:gd name="T18" fmla="*/ 29 w 163"/>
                  <a:gd name="T19" fmla="*/ 4 h 105"/>
                  <a:gd name="T20" fmla="*/ 38 w 163"/>
                  <a:gd name="T21" fmla="*/ 2 h 105"/>
                  <a:gd name="T22" fmla="*/ 48 w 163"/>
                  <a:gd name="T23" fmla="*/ 0 h 105"/>
                  <a:gd name="T24" fmla="*/ 53 w 163"/>
                  <a:gd name="T25" fmla="*/ 0 h 105"/>
                  <a:gd name="T26" fmla="*/ 62 w 163"/>
                  <a:gd name="T27" fmla="*/ 0 h 105"/>
                  <a:gd name="T28" fmla="*/ 76 w 163"/>
                  <a:gd name="T29" fmla="*/ 3 h 105"/>
                  <a:gd name="T30" fmla="*/ 89 w 163"/>
                  <a:gd name="T31" fmla="*/ 7 h 105"/>
                  <a:gd name="T32" fmla="*/ 92 w 163"/>
                  <a:gd name="T33" fmla="*/ 8 h 105"/>
                  <a:gd name="T34" fmla="*/ 93 w 163"/>
                  <a:gd name="T35" fmla="*/ 13 h 105"/>
                  <a:gd name="T36" fmla="*/ 94 w 163"/>
                  <a:gd name="T37" fmla="*/ 20 h 105"/>
                  <a:gd name="T38" fmla="*/ 97 w 163"/>
                  <a:gd name="T39" fmla="*/ 25 h 105"/>
                  <a:gd name="T40" fmla="*/ 102 w 163"/>
                  <a:gd name="T41" fmla="*/ 27 h 105"/>
                  <a:gd name="T42" fmla="*/ 106 w 163"/>
                  <a:gd name="T43" fmla="*/ 29 h 105"/>
                  <a:gd name="T44" fmla="*/ 109 w 163"/>
                  <a:gd name="T45" fmla="*/ 30 h 105"/>
                  <a:gd name="T46" fmla="*/ 115 w 163"/>
                  <a:gd name="T47" fmla="*/ 35 h 105"/>
                  <a:gd name="T48" fmla="*/ 120 w 163"/>
                  <a:gd name="T49" fmla="*/ 40 h 105"/>
                  <a:gd name="T50" fmla="*/ 127 w 163"/>
                  <a:gd name="T51" fmla="*/ 43 h 105"/>
                  <a:gd name="T52" fmla="*/ 134 w 163"/>
                  <a:gd name="T53" fmla="*/ 43 h 105"/>
                  <a:gd name="T54" fmla="*/ 139 w 163"/>
                  <a:gd name="T55" fmla="*/ 41 h 105"/>
                  <a:gd name="T56" fmla="*/ 145 w 163"/>
                  <a:gd name="T57" fmla="*/ 39 h 105"/>
                  <a:gd name="T58" fmla="*/ 146 w 163"/>
                  <a:gd name="T59" fmla="*/ 41 h 105"/>
                  <a:gd name="T60" fmla="*/ 149 w 163"/>
                  <a:gd name="T61" fmla="*/ 44 h 105"/>
                  <a:gd name="T62" fmla="*/ 150 w 163"/>
                  <a:gd name="T63" fmla="*/ 45 h 105"/>
                  <a:gd name="T64" fmla="*/ 159 w 163"/>
                  <a:gd name="T65" fmla="*/ 54 h 105"/>
                  <a:gd name="T66" fmla="*/ 160 w 163"/>
                  <a:gd name="T67" fmla="*/ 55 h 105"/>
                  <a:gd name="T68" fmla="*/ 163 w 163"/>
                  <a:gd name="T69" fmla="*/ 57 h 105"/>
                  <a:gd name="T70" fmla="*/ 162 w 163"/>
                  <a:gd name="T71" fmla="*/ 62 h 105"/>
                  <a:gd name="T72" fmla="*/ 162 w 163"/>
                  <a:gd name="T73" fmla="*/ 62 h 105"/>
                  <a:gd name="T74" fmla="*/ 160 w 163"/>
                  <a:gd name="T75" fmla="*/ 63 h 105"/>
                  <a:gd name="T76" fmla="*/ 159 w 163"/>
                  <a:gd name="T77" fmla="*/ 64 h 105"/>
                  <a:gd name="T78" fmla="*/ 154 w 163"/>
                  <a:gd name="T79" fmla="*/ 69 h 105"/>
                  <a:gd name="T80" fmla="*/ 149 w 163"/>
                  <a:gd name="T81" fmla="*/ 74 h 105"/>
                  <a:gd name="T82" fmla="*/ 145 w 163"/>
                  <a:gd name="T83" fmla="*/ 86 h 105"/>
                  <a:gd name="T84" fmla="*/ 144 w 163"/>
                  <a:gd name="T85" fmla="*/ 97 h 105"/>
                  <a:gd name="T86" fmla="*/ 123 w 163"/>
                  <a:gd name="T87" fmla="*/ 99 h 105"/>
                  <a:gd name="T88" fmla="*/ 118 w 163"/>
                  <a:gd name="T89" fmla="*/ 99 h 105"/>
                  <a:gd name="T90" fmla="*/ 108 w 163"/>
                  <a:gd name="T91" fmla="*/ 100 h 105"/>
                  <a:gd name="T92" fmla="*/ 99 w 163"/>
                  <a:gd name="T93" fmla="*/ 95 h 105"/>
                  <a:gd name="T94" fmla="*/ 94 w 163"/>
                  <a:gd name="T95" fmla="*/ 94 h 105"/>
                  <a:gd name="T96" fmla="*/ 87 w 163"/>
                  <a:gd name="T97" fmla="*/ 91 h 105"/>
                  <a:gd name="T98" fmla="*/ 75 w 163"/>
                  <a:gd name="T99" fmla="*/ 95 h 105"/>
                  <a:gd name="T100" fmla="*/ 67 w 163"/>
                  <a:gd name="T101" fmla="*/ 97 h 105"/>
                  <a:gd name="T102" fmla="*/ 58 w 163"/>
                  <a:gd name="T103" fmla="*/ 103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3" h="105">
                    <a:moveTo>
                      <a:pt x="58" y="103"/>
                    </a:moveTo>
                    <a:lnTo>
                      <a:pt x="58" y="103"/>
                    </a:lnTo>
                    <a:lnTo>
                      <a:pt x="52" y="104"/>
                    </a:lnTo>
                    <a:lnTo>
                      <a:pt x="44" y="105"/>
                    </a:lnTo>
                    <a:lnTo>
                      <a:pt x="44" y="105"/>
                    </a:lnTo>
                    <a:lnTo>
                      <a:pt x="38" y="96"/>
                    </a:lnTo>
                    <a:lnTo>
                      <a:pt x="34" y="87"/>
                    </a:lnTo>
                    <a:lnTo>
                      <a:pt x="34" y="87"/>
                    </a:lnTo>
                    <a:lnTo>
                      <a:pt x="32" y="76"/>
                    </a:lnTo>
                    <a:lnTo>
                      <a:pt x="28" y="64"/>
                    </a:lnTo>
                    <a:lnTo>
                      <a:pt x="21" y="53"/>
                    </a:lnTo>
                    <a:lnTo>
                      <a:pt x="14" y="41"/>
                    </a:lnTo>
                    <a:lnTo>
                      <a:pt x="14" y="41"/>
                    </a:lnTo>
                    <a:lnTo>
                      <a:pt x="6" y="34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19" y="9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76" y="3"/>
                    </a:lnTo>
                    <a:lnTo>
                      <a:pt x="89" y="7"/>
                    </a:lnTo>
                    <a:lnTo>
                      <a:pt x="89" y="7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11"/>
                    </a:lnTo>
                    <a:lnTo>
                      <a:pt x="93" y="13"/>
                    </a:lnTo>
                    <a:lnTo>
                      <a:pt x="93" y="13"/>
                    </a:lnTo>
                    <a:lnTo>
                      <a:pt x="94" y="20"/>
                    </a:lnTo>
                    <a:lnTo>
                      <a:pt x="95" y="22"/>
                    </a:lnTo>
                    <a:lnTo>
                      <a:pt x="97" y="25"/>
                    </a:lnTo>
                    <a:lnTo>
                      <a:pt x="97" y="25"/>
                    </a:lnTo>
                    <a:lnTo>
                      <a:pt x="102" y="27"/>
                    </a:lnTo>
                    <a:lnTo>
                      <a:pt x="106" y="29"/>
                    </a:lnTo>
                    <a:lnTo>
                      <a:pt x="106" y="29"/>
                    </a:lnTo>
                    <a:lnTo>
                      <a:pt x="109" y="30"/>
                    </a:lnTo>
                    <a:lnTo>
                      <a:pt x="109" y="30"/>
                    </a:lnTo>
                    <a:lnTo>
                      <a:pt x="112" y="31"/>
                    </a:lnTo>
                    <a:lnTo>
                      <a:pt x="115" y="35"/>
                    </a:lnTo>
                    <a:lnTo>
                      <a:pt x="115" y="35"/>
                    </a:lnTo>
                    <a:lnTo>
                      <a:pt x="120" y="40"/>
                    </a:lnTo>
                    <a:lnTo>
                      <a:pt x="123" y="43"/>
                    </a:lnTo>
                    <a:lnTo>
                      <a:pt x="127" y="43"/>
                    </a:lnTo>
                    <a:lnTo>
                      <a:pt x="127" y="43"/>
                    </a:lnTo>
                    <a:lnTo>
                      <a:pt x="134" y="43"/>
                    </a:lnTo>
                    <a:lnTo>
                      <a:pt x="139" y="41"/>
                    </a:lnTo>
                    <a:lnTo>
                      <a:pt x="139" y="41"/>
                    </a:lnTo>
                    <a:lnTo>
                      <a:pt x="143" y="39"/>
                    </a:lnTo>
                    <a:lnTo>
                      <a:pt x="145" y="39"/>
                    </a:lnTo>
                    <a:lnTo>
                      <a:pt x="145" y="39"/>
                    </a:lnTo>
                    <a:lnTo>
                      <a:pt x="146" y="41"/>
                    </a:lnTo>
                    <a:lnTo>
                      <a:pt x="149" y="44"/>
                    </a:lnTo>
                    <a:lnTo>
                      <a:pt x="149" y="44"/>
                    </a:lnTo>
                    <a:lnTo>
                      <a:pt x="150" y="45"/>
                    </a:lnTo>
                    <a:lnTo>
                      <a:pt x="150" y="45"/>
                    </a:lnTo>
                    <a:lnTo>
                      <a:pt x="154" y="50"/>
                    </a:lnTo>
                    <a:lnTo>
                      <a:pt x="159" y="54"/>
                    </a:lnTo>
                    <a:lnTo>
                      <a:pt x="160" y="55"/>
                    </a:lnTo>
                    <a:lnTo>
                      <a:pt x="160" y="55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3" y="59"/>
                    </a:lnTo>
                    <a:lnTo>
                      <a:pt x="162" y="62"/>
                    </a:lnTo>
                    <a:lnTo>
                      <a:pt x="162" y="62"/>
                    </a:lnTo>
                    <a:lnTo>
                      <a:pt x="162" y="62"/>
                    </a:lnTo>
                    <a:lnTo>
                      <a:pt x="162" y="62"/>
                    </a:lnTo>
                    <a:lnTo>
                      <a:pt x="160" y="63"/>
                    </a:lnTo>
                    <a:lnTo>
                      <a:pt x="159" y="64"/>
                    </a:lnTo>
                    <a:lnTo>
                      <a:pt x="159" y="64"/>
                    </a:lnTo>
                    <a:lnTo>
                      <a:pt x="154" y="69"/>
                    </a:lnTo>
                    <a:lnTo>
                      <a:pt x="154" y="69"/>
                    </a:lnTo>
                    <a:lnTo>
                      <a:pt x="149" y="74"/>
                    </a:lnTo>
                    <a:lnTo>
                      <a:pt x="149" y="74"/>
                    </a:lnTo>
                    <a:lnTo>
                      <a:pt x="146" y="81"/>
                    </a:lnTo>
                    <a:lnTo>
                      <a:pt x="145" y="86"/>
                    </a:lnTo>
                    <a:lnTo>
                      <a:pt x="144" y="97"/>
                    </a:lnTo>
                    <a:lnTo>
                      <a:pt x="144" y="97"/>
                    </a:lnTo>
                    <a:lnTo>
                      <a:pt x="134" y="97"/>
                    </a:lnTo>
                    <a:lnTo>
                      <a:pt x="123" y="99"/>
                    </a:lnTo>
                    <a:lnTo>
                      <a:pt x="118" y="99"/>
                    </a:lnTo>
                    <a:lnTo>
                      <a:pt x="118" y="99"/>
                    </a:lnTo>
                    <a:lnTo>
                      <a:pt x="112" y="100"/>
                    </a:lnTo>
                    <a:lnTo>
                      <a:pt x="108" y="100"/>
                    </a:lnTo>
                    <a:lnTo>
                      <a:pt x="104" y="99"/>
                    </a:lnTo>
                    <a:lnTo>
                      <a:pt x="99" y="95"/>
                    </a:lnTo>
                    <a:lnTo>
                      <a:pt x="99" y="95"/>
                    </a:lnTo>
                    <a:lnTo>
                      <a:pt x="94" y="94"/>
                    </a:lnTo>
                    <a:lnTo>
                      <a:pt x="90" y="92"/>
                    </a:lnTo>
                    <a:lnTo>
                      <a:pt x="87" y="91"/>
                    </a:lnTo>
                    <a:lnTo>
                      <a:pt x="83" y="92"/>
                    </a:lnTo>
                    <a:lnTo>
                      <a:pt x="75" y="95"/>
                    </a:lnTo>
                    <a:lnTo>
                      <a:pt x="67" y="97"/>
                    </a:lnTo>
                    <a:lnTo>
                      <a:pt x="67" y="97"/>
                    </a:lnTo>
                    <a:lnTo>
                      <a:pt x="58" y="103"/>
                    </a:lnTo>
                    <a:lnTo>
                      <a:pt x="58" y="103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Freeform 109">
                <a:extLst>
                  <a:ext uri="{FF2B5EF4-FFF2-40B4-BE49-F238E27FC236}">
                    <a16:creationId xmlns:a16="http://schemas.microsoft.com/office/drawing/2014/main" id="{AA9AD48A-7399-D047-9B2F-1CEDF79BB0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544" y="8188627"/>
                <a:ext cx="171739" cy="144039"/>
              </a:xfrm>
              <a:custGeom>
                <a:avLst/>
                <a:gdLst>
                  <a:gd name="T0" fmla="*/ 66 w 93"/>
                  <a:gd name="T1" fmla="*/ 78 h 78"/>
                  <a:gd name="T2" fmla="*/ 66 w 93"/>
                  <a:gd name="T3" fmla="*/ 78 h 78"/>
                  <a:gd name="T4" fmla="*/ 54 w 93"/>
                  <a:gd name="T5" fmla="*/ 78 h 78"/>
                  <a:gd name="T6" fmla="*/ 54 w 93"/>
                  <a:gd name="T7" fmla="*/ 78 h 78"/>
                  <a:gd name="T8" fmla="*/ 48 w 93"/>
                  <a:gd name="T9" fmla="*/ 73 h 78"/>
                  <a:gd name="T10" fmla="*/ 40 w 93"/>
                  <a:gd name="T11" fmla="*/ 70 h 78"/>
                  <a:gd name="T12" fmla="*/ 34 w 93"/>
                  <a:gd name="T13" fmla="*/ 69 h 78"/>
                  <a:gd name="T14" fmla="*/ 28 w 93"/>
                  <a:gd name="T15" fmla="*/ 68 h 78"/>
                  <a:gd name="T16" fmla="*/ 28 w 93"/>
                  <a:gd name="T17" fmla="*/ 68 h 78"/>
                  <a:gd name="T18" fmla="*/ 21 w 93"/>
                  <a:gd name="T19" fmla="*/ 68 h 78"/>
                  <a:gd name="T20" fmla="*/ 15 w 93"/>
                  <a:gd name="T21" fmla="*/ 67 h 78"/>
                  <a:gd name="T22" fmla="*/ 15 w 93"/>
                  <a:gd name="T23" fmla="*/ 67 h 78"/>
                  <a:gd name="T24" fmla="*/ 8 w 93"/>
                  <a:gd name="T25" fmla="*/ 64 h 78"/>
                  <a:gd name="T26" fmla="*/ 6 w 93"/>
                  <a:gd name="T27" fmla="*/ 60 h 78"/>
                  <a:gd name="T28" fmla="*/ 6 w 93"/>
                  <a:gd name="T29" fmla="*/ 55 h 78"/>
                  <a:gd name="T30" fmla="*/ 7 w 93"/>
                  <a:gd name="T31" fmla="*/ 49 h 78"/>
                  <a:gd name="T32" fmla="*/ 7 w 93"/>
                  <a:gd name="T33" fmla="*/ 49 h 78"/>
                  <a:gd name="T34" fmla="*/ 7 w 93"/>
                  <a:gd name="T35" fmla="*/ 42 h 78"/>
                  <a:gd name="T36" fmla="*/ 7 w 93"/>
                  <a:gd name="T37" fmla="*/ 35 h 78"/>
                  <a:gd name="T38" fmla="*/ 7 w 93"/>
                  <a:gd name="T39" fmla="*/ 35 h 78"/>
                  <a:gd name="T40" fmla="*/ 7 w 93"/>
                  <a:gd name="T41" fmla="*/ 28 h 78"/>
                  <a:gd name="T42" fmla="*/ 5 w 93"/>
                  <a:gd name="T43" fmla="*/ 23 h 78"/>
                  <a:gd name="T44" fmla="*/ 0 w 93"/>
                  <a:gd name="T45" fmla="*/ 13 h 78"/>
                  <a:gd name="T46" fmla="*/ 0 w 93"/>
                  <a:gd name="T47" fmla="*/ 13 h 78"/>
                  <a:gd name="T48" fmla="*/ 12 w 93"/>
                  <a:gd name="T49" fmla="*/ 10 h 78"/>
                  <a:gd name="T50" fmla="*/ 12 w 93"/>
                  <a:gd name="T51" fmla="*/ 10 h 78"/>
                  <a:gd name="T52" fmla="*/ 22 w 93"/>
                  <a:gd name="T53" fmla="*/ 5 h 78"/>
                  <a:gd name="T54" fmla="*/ 22 w 93"/>
                  <a:gd name="T55" fmla="*/ 5 h 78"/>
                  <a:gd name="T56" fmla="*/ 29 w 93"/>
                  <a:gd name="T57" fmla="*/ 3 h 78"/>
                  <a:gd name="T58" fmla="*/ 34 w 93"/>
                  <a:gd name="T59" fmla="*/ 0 h 78"/>
                  <a:gd name="T60" fmla="*/ 39 w 93"/>
                  <a:gd name="T61" fmla="*/ 0 h 78"/>
                  <a:gd name="T62" fmla="*/ 43 w 93"/>
                  <a:gd name="T63" fmla="*/ 3 h 78"/>
                  <a:gd name="T64" fmla="*/ 43 w 93"/>
                  <a:gd name="T65" fmla="*/ 3 h 78"/>
                  <a:gd name="T66" fmla="*/ 51 w 93"/>
                  <a:gd name="T67" fmla="*/ 7 h 78"/>
                  <a:gd name="T68" fmla="*/ 57 w 93"/>
                  <a:gd name="T69" fmla="*/ 9 h 78"/>
                  <a:gd name="T70" fmla="*/ 63 w 93"/>
                  <a:gd name="T71" fmla="*/ 9 h 78"/>
                  <a:gd name="T72" fmla="*/ 71 w 93"/>
                  <a:gd name="T73" fmla="*/ 8 h 78"/>
                  <a:gd name="T74" fmla="*/ 75 w 93"/>
                  <a:gd name="T75" fmla="*/ 7 h 78"/>
                  <a:gd name="T76" fmla="*/ 75 w 93"/>
                  <a:gd name="T77" fmla="*/ 7 h 78"/>
                  <a:gd name="T78" fmla="*/ 84 w 93"/>
                  <a:gd name="T79" fmla="*/ 5 h 78"/>
                  <a:gd name="T80" fmla="*/ 93 w 93"/>
                  <a:gd name="T81" fmla="*/ 5 h 78"/>
                  <a:gd name="T82" fmla="*/ 93 w 93"/>
                  <a:gd name="T83" fmla="*/ 5 h 78"/>
                  <a:gd name="T84" fmla="*/ 90 w 93"/>
                  <a:gd name="T85" fmla="*/ 13 h 78"/>
                  <a:gd name="T86" fmla="*/ 90 w 93"/>
                  <a:gd name="T87" fmla="*/ 13 h 78"/>
                  <a:gd name="T88" fmla="*/ 89 w 93"/>
                  <a:gd name="T89" fmla="*/ 16 h 78"/>
                  <a:gd name="T90" fmla="*/ 89 w 93"/>
                  <a:gd name="T91" fmla="*/ 16 h 78"/>
                  <a:gd name="T92" fmla="*/ 88 w 93"/>
                  <a:gd name="T93" fmla="*/ 19 h 78"/>
                  <a:gd name="T94" fmla="*/ 88 w 93"/>
                  <a:gd name="T95" fmla="*/ 24 h 78"/>
                  <a:gd name="T96" fmla="*/ 88 w 93"/>
                  <a:gd name="T97" fmla="*/ 24 h 78"/>
                  <a:gd name="T98" fmla="*/ 86 w 93"/>
                  <a:gd name="T99" fmla="*/ 35 h 78"/>
                  <a:gd name="T100" fmla="*/ 88 w 93"/>
                  <a:gd name="T101" fmla="*/ 45 h 78"/>
                  <a:gd name="T102" fmla="*/ 88 w 93"/>
                  <a:gd name="T103" fmla="*/ 45 h 78"/>
                  <a:gd name="T104" fmla="*/ 88 w 93"/>
                  <a:gd name="T105" fmla="*/ 63 h 78"/>
                  <a:gd name="T106" fmla="*/ 88 w 93"/>
                  <a:gd name="T107" fmla="*/ 63 h 78"/>
                  <a:gd name="T108" fmla="*/ 86 w 93"/>
                  <a:gd name="T109" fmla="*/ 72 h 78"/>
                  <a:gd name="T110" fmla="*/ 84 w 93"/>
                  <a:gd name="T111" fmla="*/ 74 h 78"/>
                  <a:gd name="T112" fmla="*/ 82 w 93"/>
                  <a:gd name="T113" fmla="*/ 76 h 78"/>
                  <a:gd name="T114" fmla="*/ 75 w 93"/>
                  <a:gd name="T115" fmla="*/ 77 h 78"/>
                  <a:gd name="T116" fmla="*/ 66 w 93"/>
                  <a:gd name="T117" fmla="*/ 78 h 78"/>
                  <a:gd name="T118" fmla="*/ 66 w 93"/>
                  <a:gd name="T1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3" h="78">
                    <a:moveTo>
                      <a:pt x="66" y="78"/>
                    </a:moveTo>
                    <a:lnTo>
                      <a:pt x="66" y="78"/>
                    </a:lnTo>
                    <a:lnTo>
                      <a:pt x="54" y="78"/>
                    </a:lnTo>
                    <a:lnTo>
                      <a:pt x="54" y="78"/>
                    </a:lnTo>
                    <a:lnTo>
                      <a:pt x="48" y="73"/>
                    </a:lnTo>
                    <a:lnTo>
                      <a:pt x="40" y="70"/>
                    </a:lnTo>
                    <a:lnTo>
                      <a:pt x="34" y="69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1" y="68"/>
                    </a:lnTo>
                    <a:lnTo>
                      <a:pt x="15" y="67"/>
                    </a:lnTo>
                    <a:lnTo>
                      <a:pt x="15" y="67"/>
                    </a:lnTo>
                    <a:lnTo>
                      <a:pt x="8" y="64"/>
                    </a:lnTo>
                    <a:lnTo>
                      <a:pt x="6" y="60"/>
                    </a:lnTo>
                    <a:lnTo>
                      <a:pt x="6" y="55"/>
                    </a:lnTo>
                    <a:lnTo>
                      <a:pt x="7" y="49"/>
                    </a:lnTo>
                    <a:lnTo>
                      <a:pt x="7" y="49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5" y="2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9" y="3"/>
                    </a:lnTo>
                    <a:lnTo>
                      <a:pt x="34" y="0"/>
                    </a:lnTo>
                    <a:lnTo>
                      <a:pt x="39" y="0"/>
                    </a:lnTo>
                    <a:lnTo>
                      <a:pt x="43" y="3"/>
                    </a:lnTo>
                    <a:lnTo>
                      <a:pt x="43" y="3"/>
                    </a:lnTo>
                    <a:lnTo>
                      <a:pt x="51" y="7"/>
                    </a:lnTo>
                    <a:lnTo>
                      <a:pt x="57" y="9"/>
                    </a:lnTo>
                    <a:lnTo>
                      <a:pt x="63" y="9"/>
                    </a:lnTo>
                    <a:lnTo>
                      <a:pt x="71" y="8"/>
                    </a:lnTo>
                    <a:lnTo>
                      <a:pt x="75" y="7"/>
                    </a:lnTo>
                    <a:lnTo>
                      <a:pt x="75" y="7"/>
                    </a:lnTo>
                    <a:lnTo>
                      <a:pt x="84" y="5"/>
                    </a:lnTo>
                    <a:lnTo>
                      <a:pt x="93" y="5"/>
                    </a:lnTo>
                    <a:lnTo>
                      <a:pt x="93" y="5"/>
                    </a:lnTo>
                    <a:lnTo>
                      <a:pt x="90" y="13"/>
                    </a:lnTo>
                    <a:lnTo>
                      <a:pt x="90" y="13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88" y="19"/>
                    </a:lnTo>
                    <a:lnTo>
                      <a:pt x="88" y="24"/>
                    </a:lnTo>
                    <a:lnTo>
                      <a:pt x="88" y="24"/>
                    </a:lnTo>
                    <a:lnTo>
                      <a:pt x="86" y="35"/>
                    </a:lnTo>
                    <a:lnTo>
                      <a:pt x="88" y="45"/>
                    </a:lnTo>
                    <a:lnTo>
                      <a:pt x="88" y="45"/>
                    </a:lnTo>
                    <a:lnTo>
                      <a:pt x="88" y="63"/>
                    </a:lnTo>
                    <a:lnTo>
                      <a:pt x="88" y="63"/>
                    </a:lnTo>
                    <a:lnTo>
                      <a:pt x="86" y="72"/>
                    </a:lnTo>
                    <a:lnTo>
                      <a:pt x="84" y="74"/>
                    </a:lnTo>
                    <a:lnTo>
                      <a:pt x="82" y="76"/>
                    </a:lnTo>
                    <a:lnTo>
                      <a:pt x="75" y="77"/>
                    </a:lnTo>
                    <a:lnTo>
                      <a:pt x="66" y="78"/>
                    </a:lnTo>
                    <a:lnTo>
                      <a:pt x="66" y="7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Freeform 110">
                <a:extLst>
                  <a:ext uri="{FF2B5EF4-FFF2-40B4-BE49-F238E27FC236}">
                    <a16:creationId xmlns:a16="http://schemas.microsoft.com/office/drawing/2014/main" id="{59B934C8-4461-2F42-A774-C0330840A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9576" y="8197860"/>
                <a:ext cx="352711" cy="278845"/>
              </a:xfrm>
              <a:custGeom>
                <a:avLst/>
                <a:gdLst>
                  <a:gd name="T0" fmla="*/ 190 w 191"/>
                  <a:gd name="T1" fmla="*/ 73 h 151"/>
                  <a:gd name="T2" fmla="*/ 181 w 191"/>
                  <a:gd name="T3" fmla="*/ 77 h 151"/>
                  <a:gd name="T4" fmla="*/ 172 w 191"/>
                  <a:gd name="T5" fmla="*/ 79 h 151"/>
                  <a:gd name="T6" fmla="*/ 158 w 191"/>
                  <a:gd name="T7" fmla="*/ 90 h 151"/>
                  <a:gd name="T8" fmla="*/ 153 w 191"/>
                  <a:gd name="T9" fmla="*/ 93 h 151"/>
                  <a:gd name="T10" fmla="*/ 148 w 191"/>
                  <a:gd name="T11" fmla="*/ 105 h 151"/>
                  <a:gd name="T12" fmla="*/ 144 w 191"/>
                  <a:gd name="T13" fmla="*/ 114 h 151"/>
                  <a:gd name="T14" fmla="*/ 135 w 191"/>
                  <a:gd name="T15" fmla="*/ 127 h 151"/>
                  <a:gd name="T16" fmla="*/ 131 w 191"/>
                  <a:gd name="T17" fmla="*/ 137 h 151"/>
                  <a:gd name="T18" fmla="*/ 128 w 191"/>
                  <a:gd name="T19" fmla="*/ 146 h 151"/>
                  <a:gd name="T20" fmla="*/ 122 w 191"/>
                  <a:gd name="T21" fmla="*/ 148 h 151"/>
                  <a:gd name="T22" fmla="*/ 111 w 191"/>
                  <a:gd name="T23" fmla="*/ 143 h 151"/>
                  <a:gd name="T24" fmla="*/ 100 w 191"/>
                  <a:gd name="T25" fmla="*/ 143 h 151"/>
                  <a:gd name="T26" fmla="*/ 93 w 191"/>
                  <a:gd name="T27" fmla="*/ 147 h 151"/>
                  <a:gd name="T28" fmla="*/ 86 w 191"/>
                  <a:gd name="T29" fmla="*/ 150 h 151"/>
                  <a:gd name="T30" fmla="*/ 63 w 191"/>
                  <a:gd name="T31" fmla="*/ 151 h 151"/>
                  <a:gd name="T32" fmla="*/ 51 w 191"/>
                  <a:gd name="T33" fmla="*/ 150 h 151"/>
                  <a:gd name="T34" fmla="*/ 43 w 191"/>
                  <a:gd name="T35" fmla="*/ 136 h 151"/>
                  <a:gd name="T36" fmla="*/ 37 w 191"/>
                  <a:gd name="T37" fmla="*/ 127 h 151"/>
                  <a:gd name="T38" fmla="*/ 34 w 191"/>
                  <a:gd name="T39" fmla="*/ 116 h 151"/>
                  <a:gd name="T40" fmla="*/ 30 w 191"/>
                  <a:gd name="T41" fmla="*/ 106 h 151"/>
                  <a:gd name="T42" fmla="*/ 20 w 191"/>
                  <a:gd name="T43" fmla="*/ 96 h 151"/>
                  <a:gd name="T44" fmla="*/ 1 w 191"/>
                  <a:gd name="T45" fmla="*/ 82 h 151"/>
                  <a:gd name="T46" fmla="*/ 16 w 191"/>
                  <a:gd name="T47" fmla="*/ 81 h 151"/>
                  <a:gd name="T48" fmla="*/ 29 w 191"/>
                  <a:gd name="T49" fmla="*/ 72 h 151"/>
                  <a:gd name="T50" fmla="*/ 33 w 191"/>
                  <a:gd name="T51" fmla="*/ 59 h 151"/>
                  <a:gd name="T52" fmla="*/ 31 w 191"/>
                  <a:gd name="T53" fmla="*/ 30 h 151"/>
                  <a:gd name="T54" fmla="*/ 34 w 191"/>
                  <a:gd name="T55" fmla="*/ 14 h 151"/>
                  <a:gd name="T56" fmla="*/ 34 w 191"/>
                  <a:gd name="T57" fmla="*/ 11 h 151"/>
                  <a:gd name="T58" fmla="*/ 45 w 191"/>
                  <a:gd name="T59" fmla="*/ 4 h 151"/>
                  <a:gd name="T60" fmla="*/ 65 w 191"/>
                  <a:gd name="T61" fmla="*/ 9 h 151"/>
                  <a:gd name="T62" fmla="*/ 75 w 191"/>
                  <a:gd name="T63" fmla="*/ 9 h 151"/>
                  <a:gd name="T64" fmla="*/ 81 w 191"/>
                  <a:gd name="T65" fmla="*/ 9 h 151"/>
                  <a:gd name="T66" fmla="*/ 91 w 191"/>
                  <a:gd name="T67" fmla="*/ 4 h 151"/>
                  <a:gd name="T68" fmla="*/ 105 w 191"/>
                  <a:gd name="T69" fmla="*/ 2 h 151"/>
                  <a:gd name="T70" fmla="*/ 111 w 191"/>
                  <a:gd name="T71" fmla="*/ 7 h 151"/>
                  <a:gd name="T72" fmla="*/ 121 w 191"/>
                  <a:gd name="T73" fmla="*/ 12 h 151"/>
                  <a:gd name="T74" fmla="*/ 134 w 191"/>
                  <a:gd name="T75" fmla="*/ 12 h 151"/>
                  <a:gd name="T76" fmla="*/ 142 w 191"/>
                  <a:gd name="T77" fmla="*/ 18 h 151"/>
                  <a:gd name="T78" fmla="*/ 149 w 191"/>
                  <a:gd name="T79" fmla="*/ 25 h 151"/>
                  <a:gd name="T80" fmla="*/ 158 w 191"/>
                  <a:gd name="T81" fmla="*/ 31 h 151"/>
                  <a:gd name="T82" fmla="*/ 160 w 191"/>
                  <a:gd name="T83" fmla="*/ 37 h 151"/>
                  <a:gd name="T84" fmla="*/ 160 w 191"/>
                  <a:gd name="T85" fmla="*/ 46 h 151"/>
                  <a:gd name="T86" fmla="*/ 164 w 191"/>
                  <a:gd name="T87" fmla="*/ 51 h 151"/>
                  <a:gd name="T88" fmla="*/ 179 w 191"/>
                  <a:gd name="T89" fmla="*/ 55 h 151"/>
                  <a:gd name="T90" fmla="*/ 187 w 191"/>
                  <a:gd name="T91" fmla="*/ 56 h 151"/>
                  <a:gd name="T92" fmla="*/ 191 w 191"/>
                  <a:gd name="T93" fmla="*/ 6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1" h="151">
                    <a:moveTo>
                      <a:pt x="191" y="67"/>
                    </a:moveTo>
                    <a:lnTo>
                      <a:pt x="191" y="67"/>
                    </a:lnTo>
                    <a:lnTo>
                      <a:pt x="190" y="73"/>
                    </a:lnTo>
                    <a:lnTo>
                      <a:pt x="187" y="77"/>
                    </a:lnTo>
                    <a:lnTo>
                      <a:pt x="187" y="77"/>
                    </a:lnTo>
                    <a:lnTo>
                      <a:pt x="181" y="77"/>
                    </a:lnTo>
                    <a:lnTo>
                      <a:pt x="181" y="77"/>
                    </a:lnTo>
                    <a:lnTo>
                      <a:pt x="177" y="78"/>
                    </a:lnTo>
                    <a:lnTo>
                      <a:pt x="172" y="79"/>
                    </a:lnTo>
                    <a:lnTo>
                      <a:pt x="172" y="79"/>
                    </a:lnTo>
                    <a:lnTo>
                      <a:pt x="164" y="85"/>
                    </a:lnTo>
                    <a:lnTo>
                      <a:pt x="158" y="90"/>
                    </a:lnTo>
                    <a:lnTo>
                      <a:pt x="156" y="90"/>
                    </a:lnTo>
                    <a:lnTo>
                      <a:pt x="156" y="90"/>
                    </a:lnTo>
                    <a:lnTo>
                      <a:pt x="153" y="93"/>
                    </a:lnTo>
                    <a:lnTo>
                      <a:pt x="150" y="97"/>
                    </a:lnTo>
                    <a:lnTo>
                      <a:pt x="148" y="105"/>
                    </a:lnTo>
                    <a:lnTo>
                      <a:pt x="148" y="105"/>
                    </a:lnTo>
                    <a:lnTo>
                      <a:pt x="146" y="110"/>
                    </a:lnTo>
                    <a:lnTo>
                      <a:pt x="144" y="114"/>
                    </a:lnTo>
                    <a:lnTo>
                      <a:pt x="144" y="114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35" y="127"/>
                    </a:lnTo>
                    <a:lnTo>
                      <a:pt x="135" y="127"/>
                    </a:lnTo>
                    <a:lnTo>
                      <a:pt x="131" y="137"/>
                    </a:lnTo>
                    <a:lnTo>
                      <a:pt x="131" y="137"/>
                    </a:lnTo>
                    <a:lnTo>
                      <a:pt x="130" y="142"/>
                    </a:lnTo>
                    <a:lnTo>
                      <a:pt x="128" y="146"/>
                    </a:lnTo>
                    <a:lnTo>
                      <a:pt x="128" y="146"/>
                    </a:lnTo>
                    <a:lnTo>
                      <a:pt x="126" y="148"/>
                    </a:lnTo>
                    <a:lnTo>
                      <a:pt x="125" y="150"/>
                    </a:lnTo>
                    <a:lnTo>
                      <a:pt x="122" y="148"/>
                    </a:lnTo>
                    <a:lnTo>
                      <a:pt x="118" y="147"/>
                    </a:lnTo>
                    <a:lnTo>
                      <a:pt x="118" y="147"/>
                    </a:lnTo>
                    <a:lnTo>
                      <a:pt x="111" y="143"/>
                    </a:lnTo>
                    <a:lnTo>
                      <a:pt x="111" y="143"/>
                    </a:lnTo>
                    <a:lnTo>
                      <a:pt x="105" y="142"/>
                    </a:lnTo>
                    <a:lnTo>
                      <a:pt x="100" y="143"/>
                    </a:lnTo>
                    <a:lnTo>
                      <a:pt x="97" y="145"/>
                    </a:lnTo>
                    <a:lnTo>
                      <a:pt x="93" y="147"/>
                    </a:lnTo>
                    <a:lnTo>
                      <a:pt x="93" y="147"/>
                    </a:lnTo>
                    <a:lnTo>
                      <a:pt x="90" y="148"/>
                    </a:lnTo>
                    <a:lnTo>
                      <a:pt x="86" y="150"/>
                    </a:lnTo>
                    <a:lnTo>
                      <a:pt x="86" y="150"/>
                    </a:lnTo>
                    <a:lnTo>
                      <a:pt x="76" y="151"/>
                    </a:lnTo>
                    <a:lnTo>
                      <a:pt x="63" y="151"/>
                    </a:lnTo>
                    <a:lnTo>
                      <a:pt x="63" y="151"/>
                    </a:lnTo>
                    <a:lnTo>
                      <a:pt x="52" y="150"/>
                    </a:lnTo>
                    <a:lnTo>
                      <a:pt x="51" y="150"/>
                    </a:lnTo>
                    <a:lnTo>
                      <a:pt x="51" y="150"/>
                    </a:lnTo>
                    <a:lnTo>
                      <a:pt x="49" y="146"/>
                    </a:lnTo>
                    <a:lnTo>
                      <a:pt x="48" y="142"/>
                    </a:lnTo>
                    <a:lnTo>
                      <a:pt x="43" y="136"/>
                    </a:lnTo>
                    <a:lnTo>
                      <a:pt x="43" y="136"/>
                    </a:lnTo>
                    <a:lnTo>
                      <a:pt x="39" y="130"/>
                    </a:lnTo>
                    <a:lnTo>
                      <a:pt x="37" y="127"/>
                    </a:lnTo>
                    <a:lnTo>
                      <a:pt x="37" y="127"/>
                    </a:lnTo>
                    <a:lnTo>
                      <a:pt x="34" y="122"/>
                    </a:lnTo>
                    <a:lnTo>
                      <a:pt x="34" y="116"/>
                    </a:lnTo>
                    <a:lnTo>
                      <a:pt x="34" y="116"/>
                    </a:lnTo>
                    <a:lnTo>
                      <a:pt x="33" y="111"/>
                    </a:lnTo>
                    <a:lnTo>
                      <a:pt x="30" y="106"/>
                    </a:lnTo>
                    <a:lnTo>
                      <a:pt x="26" y="101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8" y="90"/>
                    </a:lnTo>
                    <a:lnTo>
                      <a:pt x="0" y="82"/>
                    </a:lnTo>
                    <a:lnTo>
                      <a:pt x="1" y="82"/>
                    </a:lnTo>
                    <a:lnTo>
                      <a:pt x="1" y="82"/>
                    </a:lnTo>
                    <a:lnTo>
                      <a:pt x="11" y="82"/>
                    </a:lnTo>
                    <a:lnTo>
                      <a:pt x="16" y="81"/>
                    </a:lnTo>
                    <a:lnTo>
                      <a:pt x="21" y="79"/>
                    </a:lnTo>
                    <a:lnTo>
                      <a:pt x="25" y="77"/>
                    </a:lnTo>
                    <a:lnTo>
                      <a:pt x="29" y="72"/>
                    </a:lnTo>
                    <a:lnTo>
                      <a:pt x="31" y="67"/>
                    </a:lnTo>
                    <a:lnTo>
                      <a:pt x="33" y="59"/>
                    </a:lnTo>
                    <a:lnTo>
                      <a:pt x="33" y="59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30"/>
                    </a:lnTo>
                    <a:lnTo>
                      <a:pt x="31" y="21"/>
                    </a:lnTo>
                    <a:lnTo>
                      <a:pt x="31" y="21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56" y="8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70" y="11"/>
                    </a:lnTo>
                    <a:lnTo>
                      <a:pt x="75" y="9"/>
                    </a:lnTo>
                    <a:lnTo>
                      <a:pt x="75" y="9"/>
                    </a:lnTo>
                    <a:lnTo>
                      <a:pt x="81" y="9"/>
                    </a:lnTo>
                    <a:lnTo>
                      <a:pt x="81" y="9"/>
                    </a:lnTo>
                    <a:lnTo>
                      <a:pt x="86" y="7"/>
                    </a:lnTo>
                    <a:lnTo>
                      <a:pt x="91" y="4"/>
                    </a:lnTo>
                    <a:lnTo>
                      <a:pt x="91" y="4"/>
                    </a:lnTo>
                    <a:lnTo>
                      <a:pt x="99" y="0"/>
                    </a:lnTo>
                    <a:lnTo>
                      <a:pt x="102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11" y="7"/>
                    </a:lnTo>
                    <a:lnTo>
                      <a:pt x="111" y="7"/>
                    </a:lnTo>
                    <a:lnTo>
                      <a:pt x="113" y="8"/>
                    </a:lnTo>
                    <a:lnTo>
                      <a:pt x="117" y="11"/>
                    </a:lnTo>
                    <a:lnTo>
                      <a:pt x="121" y="12"/>
                    </a:lnTo>
                    <a:lnTo>
                      <a:pt x="127" y="12"/>
                    </a:lnTo>
                    <a:lnTo>
                      <a:pt x="127" y="12"/>
                    </a:lnTo>
                    <a:lnTo>
                      <a:pt x="134" y="12"/>
                    </a:lnTo>
                    <a:lnTo>
                      <a:pt x="134" y="12"/>
                    </a:lnTo>
                    <a:lnTo>
                      <a:pt x="139" y="14"/>
                    </a:lnTo>
                    <a:lnTo>
                      <a:pt x="142" y="18"/>
                    </a:lnTo>
                    <a:lnTo>
                      <a:pt x="142" y="18"/>
                    </a:lnTo>
                    <a:lnTo>
                      <a:pt x="149" y="25"/>
                    </a:lnTo>
                    <a:lnTo>
                      <a:pt x="149" y="25"/>
                    </a:lnTo>
                    <a:lnTo>
                      <a:pt x="154" y="28"/>
                    </a:lnTo>
                    <a:lnTo>
                      <a:pt x="154" y="28"/>
                    </a:lnTo>
                    <a:lnTo>
                      <a:pt x="158" y="31"/>
                    </a:lnTo>
                    <a:lnTo>
                      <a:pt x="159" y="32"/>
                    </a:lnTo>
                    <a:lnTo>
                      <a:pt x="159" y="32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60" y="41"/>
                    </a:lnTo>
                    <a:lnTo>
                      <a:pt x="160" y="46"/>
                    </a:lnTo>
                    <a:lnTo>
                      <a:pt x="160" y="46"/>
                    </a:lnTo>
                    <a:lnTo>
                      <a:pt x="163" y="49"/>
                    </a:lnTo>
                    <a:lnTo>
                      <a:pt x="164" y="51"/>
                    </a:lnTo>
                    <a:lnTo>
                      <a:pt x="169" y="55"/>
                    </a:lnTo>
                    <a:lnTo>
                      <a:pt x="174" y="55"/>
                    </a:lnTo>
                    <a:lnTo>
                      <a:pt x="179" y="55"/>
                    </a:lnTo>
                    <a:lnTo>
                      <a:pt x="179" y="55"/>
                    </a:lnTo>
                    <a:lnTo>
                      <a:pt x="183" y="55"/>
                    </a:lnTo>
                    <a:lnTo>
                      <a:pt x="187" y="56"/>
                    </a:lnTo>
                    <a:lnTo>
                      <a:pt x="187" y="56"/>
                    </a:lnTo>
                    <a:lnTo>
                      <a:pt x="191" y="60"/>
                    </a:lnTo>
                    <a:lnTo>
                      <a:pt x="191" y="67"/>
                    </a:lnTo>
                    <a:lnTo>
                      <a:pt x="191" y="67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Freeform 111">
                <a:extLst>
                  <a:ext uri="{FF2B5EF4-FFF2-40B4-BE49-F238E27FC236}">
                    <a16:creationId xmlns:a16="http://schemas.microsoft.com/office/drawing/2014/main" id="{FA292429-EFA0-7E4F-A04C-311645031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157" y="7510904"/>
                <a:ext cx="515216" cy="692496"/>
              </a:xfrm>
              <a:custGeom>
                <a:avLst/>
                <a:gdLst>
                  <a:gd name="T0" fmla="*/ 232 w 279"/>
                  <a:gd name="T1" fmla="*/ 181 h 375"/>
                  <a:gd name="T2" fmla="*/ 237 w 279"/>
                  <a:gd name="T3" fmla="*/ 193 h 375"/>
                  <a:gd name="T4" fmla="*/ 259 w 279"/>
                  <a:gd name="T5" fmla="*/ 219 h 375"/>
                  <a:gd name="T6" fmla="*/ 274 w 279"/>
                  <a:gd name="T7" fmla="*/ 259 h 375"/>
                  <a:gd name="T8" fmla="*/ 279 w 279"/>
                  <a:gd name="T9" fmla="*/ 296 h 375"/>
                  <a:gd name="T10" fmla="*/ 262 w 279"/>
                  <a:gd name="T11" fmla="*/ 306 h 375"/>
                  <a:gd name="T12" fmla="*/ 240 w 279"/>
                  <a:gd name="T13" fmla="*/ 309 h 375"/>
                  <a:gd name="T14" fmla="*/ 222 w 279"/>
                  <a:gd name="T15" fmla="*/ 309 h 375"/>
                  <a:gd name="T16" fmla="*/ 220 w 279"/>
                  <a:gd name="T17" fmla="*/ 332 h 375"/>
                  <a:gd name="T18" fmla="*/ 215 w 279"/>
                  <a:gd name="T19" fmla="*/ 335 h 375"/>
                  <a:gd name="T20" fmla="*/ 195 w 279"/>
                  <a:gd name="T21" fmla="*/ 337 h 375"/>
                  <a:gd name="T22" fmla="*/ 194 w 279"/>
                  <a:gd name="T23" fmla="*/ 352 h 375"/>
                  <a:gd name="T24" fmla="*/ 208 w 279"/>
                  <a:gd name="T25" fmla="*/ 360 h 375"/>
                  <a:gd name="T26" fmla="*/ 205 w 279"/>
                  <a:gd name="T27" fmla="*/ 375 h 375"/>
                  <a:gd name="T28" fmla="*/ 186 w 279"/>
                  <a:gd name="T29" fmla="*/ 371 h 375"/>
                  <a:gd name="T30" fmla="*/ 157 w 279"/>
                  <a:gd name="T31" fmla="*/ 367 h 375"/>
                  <a:gd name="T32" fmla="*/ 144 w 279"/>
                  <a:gd name="T33" fmla="*/ 372 h 375"/>
                  <a:gd name="T34" fmla="*/ 139 w 279"/>
                  <a:gd name="T35" fmla="*/ 348 h 375"/>
                  <a:gd name="T36" fmla="*/ 125 w 279"/>
                  <a:gd name="T37" fmla="*/ 332 h 375"/>
                  <a:gd name="T38" fmla="*/ 118 w 279"/>
                  <a:gd name="T39" fmla="*/ 312 h 375"/>
                  <a:gd name="T40" fmla="*/ 111 w 279"/>
                  <a:gd name="T41" fmla="*/ 305 h 375"/>
                  <a:gd name="T42" fmla="*/ 99 w 279"/>
                  <a:gd name="T43" fmla="*/ 296 h 375"/>
                  <a:gd name="T44" fmla="*/ 83 w 279"/>
                  <a:gd name="T45" fmla="*/ 300 h 375"/>
                  <a:gd name="T46" fmla="*/ 66 w 279"/>
                  <a:gd name="T47" fmla="*/ 287 h 375"/>
                  <a:gd name="T48" fmla="*/ 56 w 279"/>
                  <a:gd name="T49" fmla="*/ 278 h 375"/>
                  <a:gd name="T50" fmla="*/ 48 w 279"/>
                  <a:gd name="T51" fmla="*/ 265 h 375"/>
                  <a:gd name="T52" fmla="*/ 19 w 279"/>
                  <a:gd name="T53" fmla="*/ 252 h 375"/>
                  <a:gd name="T54" fmla="*/ 14 w 279"/>
                  <a:gd name="T55" fmla="*/ 230 h 375"/>
                  <a:gd name="T56" fmla="*/ 9 w 279"/>
                  <a:gd name="T57" fmla="*/ 217 h 375"/>
                  <a:gd name="T58" fmla="*/ 18 w 279"/>
                  <a:gd name="T59" fmla="*/ 213 h 375"/>
                  <a:gd name="T60" fmla="*/ 30 w 279"/>
                  <a:gd name="T61" fmla="*/ 204 h 375"/>
                  <a:gd name="T62" fmla="*/ 26 w 279"/>
                  <a:gd name="T63" fmla="*/ 195 h 375"/>
                  <a:gd name="T64" fmla="*/ 21 w 279"/>
                  <a:gd name="T65" fmla="*/ 177 h 375"/>
                  <a:gd name="T66" fmla="*/ 11 w 279"/>
                  <a:gd name="T67" fmla="*/ 161 h 375"/>
                  <a:gd name="T68" fmla="*/ 4 w 279"/>
                  <a:gd name="T69" fmla="*/ 144 h 375"/>
                  <a:gd name="T70" fmla="*/ 0 w 279"/>
                  <a:gd name="T71" fmla="*/ 136 h 375"/>
                  <a:gd name="T72" fmla="*/ 7 w 279"/>
                  <a:gd name="T73" fmla="*/ 115 h 375"/>
                  <a:gd name="T74" fmla="*/ 26 w 279"/>
                  <a:gd name="T75" fmla="*/ 107 h 375"/>
                  <a:gd name="T76" fmla="*/ 32 w 279"/>
                  <a:gd name="T77" fmla="*/ 96 h 375"/>
                  <a:gd name="T78" fmla="*/ 23 w 279"/>
                  <a:gd name="T79" fmla="*/ 83 h 375"/>
                  <a:gd name="T80" fmla="*/ 28 w 279"/>
                  <a:gd name="T81" fmla="*/ 71 h 375"/>
                  <a:gd name="T82" fmla="*/ 25 w 279"/>
                  <a:gd name="T83" fmla="*/ 55 h 375"/>
                  <a:gd name="T84" fmla="*/ 14 w 279"/>
                  <a:gd name="T85" fmla="*/ 46 h 375"/>
                  <a:gd name="T86" fmla="*/ 19 w 279"/>
                  <a:gd name="T87" fmla="*/ 36 h 375"/>
                  <a:gd name="T88" fmla="*/ 21 w 279"/>
                  <a:gd name="T89" fmla="*/ 16 h 375"/>
                  <a:gd name="T90" fmla="*/ 32 w 279"/>
                  <a:gd name="T91" fmla="*/ 2 h 375"/>
                  <a:gd name="T92" fmla="*/ 43 w 279"/>
                  <a:gd name="T93" fmla="*/ 14 h 375"/>
                  <a:gd name="T94" fmla="*/ 65 w 279"/>
                  <a:gd name="T95" fmla="*/ 10 h 375"/>
                  <a:gd name="T96" fmla="*/ 72 w 279"/>
                  <a:gd name="T97" fmla="*/ 0 h 375"/>
                  <a:gd name="T98" fmla="*/ 85 w 279"/>
                  <a:gd name="T99" fmla="*/ 6 h 375"/>
                  <a:gd name="T100" fmla="*/ 99 w 279"/>
                  <a:gd name="T101" fmla="*/ 18 h 375"/>
                  <a:gd name="T102" fmla="*/ 120 w 279"/>
                  <a:gd name="T103" fmla="*/ 38 h 375"/>
                  <a:gd name="T104" fmla="*/ 135 w 279"/>
                  <a:gd name="T105" fmla="*/ 38 h 375"/>
                  <a:gd name="T106" fmla="*/ 140 w 279"/>
                  <a:gd name="T107" fmla="*/ 43 h 375"/>
                  <a:gd name="T108" fmla="*/ 153 w 279"/>
                  <a:gd name="T109" fmla="*/ 57 h 375"/>
                  <a:gd name="T110" fmla="*/ 190 w 279"/>
                  <a:gd name="T111" fmla="*/ 60 h 375"/>
                  <a:gd name="T112" fmla="*/ 199 w 279"/>
                  <a:gd name="T113" fmla="*/ 75 h 375"/>
                  <a:gd name="T114" fmla="*/ 206 w 279"/>
                  <a:gd name="T115" fmla="*/ 98 h 375"/>
                  <a:gd name="T116" fmla="*/ 228 w 279"/>
                  <a:gd name="T117" fmla="*/ 124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9" h="375">
                    <a:moveTo>
                      <a:pt x="228" y="154"/>
                    </a:moveTo>
                    <a:lnTo>
                      <a:pt x="228" y="154"/>
                    </a:lnTo>
                    <a:lnTo>
                      <a:pt x="228" y="167"/>
                    </a:lnTo>
                    <a:lnTo>
                      <a:pt x="229" y="175"/>
                    </a:lnTo>
                    <a:lnTo>
                      <a:pt x="232" y="181"/>
                    </a:lnTo>
                    <a:lnTo>
                      <a:pt x="232" y="181"/>
                    </a:lnTo>
                    <a:lnTo>
                      <a:pt x="233" y="184"/>
                    </a:lnTo>
                    <a:lnTo>
                      <a:pt x="233" y="184"/>
                    </a:lnTo>
                    <a:lnTo>
                      <a:pt x="236" y="190"/>
                    </a:lnTo>
                    <a:lnTo>
                      <a:pt x="236" y="190"/>
                    </a:lnTo>
                    <a:lnTo>
                      <a:pt x="237" y="193"/>
                    </a:lnTo>
                    <a:lnTo>
                      <a:pt x="237" y="193"/>
                    </a:lnTo>
                    <a:lnTo>
                      <a:pt x="240" y="196"/>
                    </a:lnTo>
                    <a:lnTo>
                      <a:pt x="242" y="198"/>
                    </a:lnTo>
                    <a:lnTo>
                      <a:pt x="242" y="198"/>
                    </a:lnTo>
                    <a:lnTo>
                      <a:pt x="248" y="204"/>
                    </a:lnTo>
                    <a:lnTo>
                      <a:pt x="254" y="212"/>
                    </a:lnTo>
                    <a:lnTo>
                      <a:pt x="259" y="219"/>
                    </a:lnTo>
                    <a:lnTo>
                      <a:pt x="261" y="228"/>
                    </a:lnTo>
                    <a:lnTo>
                      <a:pt x="261" y="228"/>
                    </a:lnTo>
                    <a:lnTo>
                      <a:pt x="266" y="241"/>
                    </a:lnTo>
                    <a:lnTo>
                      <a:pt x="273" y="256"/>
                    </a:lnTo>
                    <a:lnTo>
                      <a:pt x="274" y="259"/>
                    </a:lnTo>
                    <a:lnTo>
                      <a:pt x="274" y="259"/>
                    </a:lnTo>
                    <a:lnTo>
                      <a:pt x="276" y="264"/>
                    </a:lnTo>
                    <a:lnTo>
                      <a:pt x="279" y="269"/>
                    </a:lnTo>
                    <a:lnTo>
                      <a:pt x="279" y="269"/>
                    </a:lnTo>
                    <a:lnTo>
                      <a:pt x="279" y="275"/>
                    </a:lnTo>
                    <a:lnTo>
                      <a:pt x="279" y="296"/>
                    </a:lnTo>
                    <a:lnTo>
                      <a:pt x="279" y="296"/>
                    </a:lnTo>
                    <a:lnTo>
                      <a:pt x="275" y="297"/>
                    </a:lnTo>
                    <a:lnTo>
                      <a:pt x="271" y="300"/>
                    </a:lnTo>
                    <a:lnTo>
                      <a:pt x="271" y="300"/>
                    </a:lnTo>
                    <a:lnTo>
                      <a:pt x="265" y="303"/>
                    </a:lnTo>
                    <a:lnTo>
                      <a:pt x="265" y="303"/>
                    </a:lnTo>
                    <a:lnTo>
                      <a:pt x="262" y="306"/>
                    </a:lnTo>
                    <a:lnTo>
                      <a:pt x="259" y="307"/>
                    </a:lnTo>
                    <a:lnTo>
                      <a:pt x="259" y="307"/>
                    </a:lnTo>
                    <a:lnTo>
                      <a:pt x="252" y="310"/>
                    </a:lnTo>
                    <a:lnTo>
                      <a:pt x="245" y="311"/>
                    </a:lnTo>
                    <a:lnTo>
                      <a:pt x="245" y="311"/>
                    </a:lnTo>
                    <a:lnTo>
                      <a:pt x="240" y="309"/>
                    </a:lnTo>
                    <a:lnTo>
                      <a:pt x="240" y="309"/>
                    </a:lnTo>
                    <a:lnTo>
                      <a:pt x="233" y="306"/>
                    </a:lnTo>
                    <a:lnTo>
                      <a:pt x="229" y="306"/>
                    </a:lnTo>
                    <a:lnTo>
                      <a:pt x="225" y="306"/>
                    </a:lnTo>
                    <a:lnTo>
                      <a:pt x="225" y="306"/>
                    </a:lnTo>
                    <a:lnTo>
                      <a:pt x="222" y="309"/>
                    </a:lnTo>
                    <a:lnTo>
                      <a:pt x="218" y="312"/>
                    </a:lnTo>
                    <a:lnTo>
                      <a:pt x="217" y="319"/>
                    </a:lnTo>
                    <a:lnTo>
                      <a:pt x="218" y="326"/>
                    </a:lnTo>
                    <a:lnTo>
                      <a:pt x="218" y="326"/>
                    </a:lnTo>
                    <a:lnTo>
                      <a:pt x="220" y="332"/>
                    </a:lnTo>
                    <a:lnTo>
                      <a:pt x="220" y="332"/>
                    </a:lnTo>
                    <a:lnTo>
                      <a:pt x="222" y="334"/>
                    </a:lnTo>
                    <a:lnTo>
                      <a:pt x="220" y="337"/>
                    </a:lnTo>
                    <a:lnTo>
                      <a:pt x="220" y="337"/>
                    </a:lnTo>
                    <a:lnTo>
                      <a:pt x="218" y="338"/>
                    </a:lnTo>
                    <a:lnTo>
                      <a:pt x="215" y="335"/>
                    </a:lnTo>
                    <a:lnTo>
                      <a:pt x="215" y="335"/>
                    </a:lnTo>
                    <a:lnTo>
                      <a:pt x="211" y="334"/>
                    </a:lnTo>
                    <a:lnTo>
                      <a:pt x="206" y="333"/>
                    </a:lnTo>
                    <a:lnTo>
                      <a:pt x="206" y="333"/>
                    </a:lnTo>
                    <a:lnTo>
                      <a:pt x="200" y="334"/>
                    </a:lnTo>
                    <a:lnTo>
                      <a:pt x="197" y="335"/>
                    </a:lnTo>
                    <a:lnTo>
                      <a:pt x="195" y="337"/>
                    </a:lnTo>
                    <a:lnTo>
                      <a:pt x="195" y="337"/>
                    </a:lnTo>
                    <a:lnTo>
                      <a:pt x="192" y="340"/>
                    </a:lnTo>
                    <a:lnTo>
                      <a:pt x="191" y="344"/>
                    </a:lnTo>
                    <a:lnTo>
                      <a:pt x="191" y="347"/>
                    </a:lnTo>
                    <a:lnTo>
                      <a:pt x="191" y="347"/>
                    </a:lnTo>
                    <a:lnTo>
                      <a:pt x="194" y="352"/>
                    </a:lnTo>
                    <a:lnTo>
                      <a:pt x="196" y="356"/>
                    </a:lnTo>
                    <a:lnTo>
                      <a:pt x="200" y="357"/>
                    </a:lnTo>
                    <a:lnTo>
                      <a:pt x="203" y="358"/>
                    </a:lnTo>
                    <a:lnTo>
                      <a:pt x="203" y="358"/>
                    </a:lnTo>
                    <a:lnTo>
                      <a:pt x="208" y="360"/>
                    </a:lnTo>
                    <a:lnTo>
                      <a:pt x="208" y="360"/>
                    </a:lnTo>
                    <a:lnTo>
                      <a:pt x="209" y="363"/>
                    </a:lnTo>
                    <a:lnTo>
                      <a:pt x="206" y="370"/>
                    </a:lnTo>
                    <a:lnTo>
                      <a:pt x="206" y="370"/>
                    </a:lnTo>
                    <a:lnTo>
                      <a:pt x="205" y="374"/>
                    </a:lnTo>
                    <a:lnTo>
                      <a:pt x="205" y="374"/>
                    </a:lnTo>
                    <a:lnTo>
                      <a:pt x="205" y="375"/>
                    </a:lnTo>
                    <a:lnTo>
                      <a:pt x="205" y="375"/>
                    </a:lnTo>
                    <a:lnTo>
                      <a:pt x="196" y="375"/>
                    </a:lnTo>
                    <a:lnTo>
                      <a:pt x="196" y="375"/>
                    </a:lnTo>
                    <a:lnTo>
                      <a:pt x="190" y="374"/>
                    </a:lnTo>
                    <a:lnTo>
                      <a:pt x="186" y="371"/>
                    </a:lnTo>
                    <a:lnTo>
                      <a:pt x="186" y="371"/>
                    </a:lnTo>
                    <a:lnTo>
                      <a:pt x="180" y="366"/>
                    </a:lnTo>
                    <a:lnTo>
                      <a:pt x="180" y="366"/>
                    </a:lnTo>
                    <a:lnTo>
                      <a:pt x="172" y="363"/>
                    </a:lnTo>
                    <a:lnTo>
                      <a:pt x="167" y="363"/>
                    </a:lnTo>
                    <a:lnTo>
                      <a:pt x="160" y="365"/>
                    </a:lnTo>
                    <a:lnTo>
                      <a:pt x="157" y="367"/>
                    </a:lnTo>
                    <a:lnTo>
                      <a:pt x="157" y="367"/>
                    </a:lnTo>
                    <a:lnTo>
                      <a:pt x="151" y="370"/>
                    </a:lnTo>
                    <a:lnTo>
                      <a:pt x="148" y="371"/>
                    </a:lnTo>
                    <a:lnTo>
                      <a:pt x="148" y="371"/>
                    </a:lnTo>
                    <a:lnTo>
                      <a:pt x="144" y="372"/>
                    </a:lnTo>
                    <a:lnTo>
                      <a:pt x="144" y="372"/>
                    </a:lnTo>
                    <a:lnTo>
                      <a:pt x="144" y="358"/>
                    </a:lnTo>
                    <a:lnTo>
                      <a:pt x="144" y="358"/>
                    </a:lnTo>
                    <a:lnTo>
                      <a:pt x="144" y="355"/>
                    </a:lnTo>
                    <a:lnTo>
                      <a:pt x="141" y="351"/>
                    </a:lnTo>
                    <a:lnTo>
                      <a:pt x="141" y="351"/>
                    </a:lnTo>
                    <a:lnTo>
                      <a:pt x="139" y="348"/>
                    </a:lnTo>
                    <a:lnTo>
                      <a:pt x="136" y="346"/>
                    </a:lnTo>
                    <a:lnTo>
                      <a:pt x="122" y="337"/>
                    </a:lnTo>
                    <a:lnTo>
                      <a:pt x="122" y="337"/>
                    </a:lnTo>
                    <a:lnTo>
                      <a:pt x="121" y="335"/>
                    </a:lnTo>
                    <a:lnTo>
                      <a:pt x="121" y="335"/>
                    </a:lnTo>
                    <a:lnTo>
                      <a:pt x="125" y="332"/>
                    </a:lnTo>
                    <a:lnTo>
                      <a:pt x="127" y="326"/>
                    </a:lnTo>
                    <a:lnTo>
                      <a:pt x="127" y="323"/>
                    </a:lnTo>
                    <a:lnTo>
                      <a:pt x="125" y="318"/>
                    </a:lnTo>
                    <a:lnTo>
                      <a:pt x="125" y="318"/>
                    </a:lnTo>
                    <a:lnTo>
                      <a:pt x="122" y="314"/>
                    </a:lnTo>
                    <a:lnTo>
                      <a:pt x="118" y="312"/>
                    </a:lnTo>
                    <a:lnTo>
                      <a:pt x="118" y="311"/>
                    </a:lnTo>
                    <a:lnTo>
                      <a:pt x="118" y="311"/>
                    </a:lnTo>
                    <a:lnTo>
                      <a:pt x="114" y="310"/>
                    </a:lnTo>
                    <a:lnTo>
                      <a:pt x="112" y="306"/>
                    </a:lnTo>
                    <a:lnTo>
                      <a:pt x="112" y="306"/>
                    </a:lnTo>
                    <a:lnTo>
                      <a:pt x="111" y="305"/>
                    </a:lnTo>
                    <a:lnTo>
                      <a:pt x="111" y="305"/>
                    </a:lnTo>
                    <a:lnTo>
                      <a:pt x="108" y="300"/>
                    </a:lnTo>
                    <a:lnTo>
                      <a:pt x="106" y="298"/>
                    </a:lnTo>
                    <a:lnTo>
                      <a:pt x="103" y="297"/>
                    </a:lnTo>
                    <a:lnTo>
                      <a:pt x="103" y="297"/>
                    </a:lnTo>
                    <a:lnTo>
                      <a:pt x="99" y="296"/>
                    </a:lnTo>
                    <a:lnTo>
                      <a:pt x="95" y="296"/>
                    </a:lnTo>
                    <a:lnTo>
                      <a:pt x="89" y="297"/>
                    </a:lnTo>
                    <a:lnTo>
                      <a:pt x="89" y="297"/>
                    </a:lnTo>
                    <a:lnTo>
                      <a:pt x="85" y="300"/>
                    </a:lnTo>
                    <a:lnTo>
                      <a:pt x="83" y="300"/>
                    </a:lnTo>
                    <a:lnTo>
                      <a:pt x="83" y="300"/>
                    </a:lnTo>
                    <a:lnTo>
                      <a:pt x="79" y="298"/>
                    </a:lnTo>
                    <a:lnTo>
                      <a:pt x="76" y="295"/>
                    </a:lnTo>
                    <a:lnTo>
                      <a:pt x="76" y="295"/>
                    </a:lnTo>
                    <a:lnTo>
                      <a:pt x="72" y="289"/>
                    </a:lnTo>
                    <a:lnTo>
                      <a:pt x="66" y="287"/>
                    </a:lnTo>
                    <a:lnTo>
                      <a:pt x="66" y="287"/>
                    </a:lnTo>
                    <a:lnTo>
                      <a:pt x="62" y="286"/>
                    </a:lnTo>
                    <a:lnTo>
                      <a:pt x="62" y="286"/>
                    </a:lnTo>
                    <a:lnTo>
                      <a:pt x="57" y="283"/>
                    </a:lnTo>
                    <a:lnTo>
                      <a:pt x="57" y="283"/>
                    </a:lnTo>
                    <a:lnTo>
                      <a:pt x="57" y="282"/>
                    </a:lnTo>
                    <a:lnTo>
                      <a:pt x="56" y="278"/>
                    </a:lnTo>
                    <a:lnTo>
                      <a:pt x="56" y="278"/>
                    </a:lnTo>
                    <a:lnTo>
                      <a:pt x="55" y="273"/>
                    </a:lnTo>
                    <a:lnTo>
                      <a:pt x="53" y="269"/>
                    </a:lnTo>
                    <a:lnTo>
                      <a:pt x="52" y="266"/>
                    </a:lnTo>
                    <a:lnTo>
                      <a:pt x="52" y="266"/>
                    </a:lnTo>
                    <a:lnTo>
                      <a:pt x="48" y="265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33" y="259"/>
                    </a:lnTo>
                    <a:lnTo>
                      <a:pt x="18" y="256"/>
                    </a:lnTo>
                    <a:lnTo>
                      <a:pt x="18" y="256"/>
                    </a:lnTo>
                    <a:lnTo>
                      <a:pt x="19" y="252"/>
                    </a:lnTo>
                    <a:lnTo>
                      <a:pt x="19" y="246"/>
                    </a:lnTo>
                    <a:lnTo>
                      <a:pt x="19" y="246"/>
                    </a:lnTo>
                    <a:lnTo>
                      <a:pt x="19" y="240"/>
                    </a:lnTo>
                    <a:lnTo>
                      <a:pt x="19" y="236"/>
                    </a:lnTo>
                    <a:lnTo>
                      <a:pt x="16" y="232"/>
                    </a:lnTo>
                    <a:lnTo>
                      <a:pt x="14" y="230"/>
                    </a:lnTo>
                    <a:lnTo>
                      <a:pt x="14" y="230"/>
                    </a:lnTo>
                    <a:lnTo>
                      <a:pt x="10" y="224"/>
                    </a:lnTo>
                    <a:lnTo>
                      <a:pt x="10" y="224"/>
                    </a:lnTo>
                    <a:lnTo>
                      <a:pt x="9" y="221"/>
                    </a:lnTo>
                    <a:lnTo>
                      <a:pt x="9" y="217"/>
                    </a:lnTo>
                    <a:lnTo>
                      <a:pt x="9" y="217"/>
                    </a:lnTo>
                    <a:lnTo>
                      <a:pt x="9" y="215"/>
                    </a:lnTo>
                    <a:lnTo>
                      <a:pt x="11" y="213"/>
                    </a:lnTo>
                    <a:lnTo>
                      <a:pt x="11" y="213"/>
                    </a:lnTo>
                    <a:lnTo>
                      <a:pt x="14" y="213"/>
                    </a:lnTo>
                    <a:lnTo>
                      <a:pt x="18" y="213"/>
                    </a:lnTo>
                    <a:lnTo>
                      <a:pt x="18" y="213"/>
                    </a:lnTo>
                    <a:lnTo>
                      <a:pt x="20" y="213"/>
                    </a:lnTo>
                    <a:lnTo>
                      <a:pt x="25" y="213"/>
                    </a:lnTo>
                    <a:lnTo>
                      <a:pt x="29" y="210"/>
                    </a:lnTo>
                    <a:lnTo>
                      <a:pt x="30" y="208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1"/>
                    </a:lnTo>
                    <a:lnTo>
                      <a:pt x="30" y="199"/>
                    </a:lnTo>
                    <a:lnTo>
                      <a:pt x="28" y="196"/>
                    </a:lnTo>
                    <a:lnTo>
                      <a:pt x="28" y="196"/>
                    </a:lnTo>
                    <a:lnTo>
                      <a:pt x="26" y="195"/>
                    </a:lnTo>
                    <a:lnTo>
                      <a:pt x="26" y="195"/>
                    </a:lnTo>
                    <a:lnTo>
                      <a:pt x="26" y="191"/>
                    </a:lnTo>
                    <a:lnTo>
                      <a:pt x="26" y="191"/>
                    </a:lnTo>
                    <a:lnTo>
                      <a:pt x="26" y="187"/>
                    </a:lnTo>
                    <a:lnTo>
                      <a:pt x="25" y="184"/>
                    </a:lnTo>
                    <a:lnTo>
                      <a:pt x="25" y="184"/>
                    </a:lnTo>
                    <a:lnTo>
                      <a:pt x="21" y="177"/>
                    </a:lnTo>
                    <a:lnTo>
                      <a:pt x="16" y="173"/>
                    </a:lnTo>
                    <a:lnTo>
                      <a:pt x="16" y="173"/>
                    </a:lnTo>
                    <a:lnTo>
                      <a:pt x="14" y="170"/>
                    </a:lnTo>
                    <a:lnTo>
                      <a:pt x="11" y="167"/>
                    </a:lnTo>
                    <a:lnTo>
                      <a:pt x="11" y="167"/>
                    </a:lnTo>
                    <a:lnTo>
                      <a:pt x="11" y="161"/>
                    </a:lnTo>
                    <a:lnTo>
                      <a:pt x="11" y="161"/>
                    </a:lnTo>
                    <a:lnTo>
                      <a:pt x="10" y="154"/>
                    </a:lnTo>
                    <a:lnTo>
                      <a:pt x="9" y="150"/>
                    </a:lnTo>
                    <a:lnTo>
                      <a:pt x="6" y="147"/>
                    </a:lnTo>
                    <a:lnTo>
                      <a:pt x="6" y="147"/>
                    </a:lnTo>
                    <a:lnTo>
                      <a:pt x="4" y="144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1" y="121"/>
                    </a:lnTo>
                    <a:lnTo>
                      <a:pt x="1" y="121"/>
                    </a:lnTo>
                    <a:lnTo>
                      <a:pt x="4" y="117"/>
                    </a:lnTo>
                    <a:lnTo>
                      <a:pt x="7" y="115"/>
                    </a:lnTo>
                    <a:lnTo>
                      <a:pt x="7" y="115"/>
                    </a:lnTo>
                    <a:lnTo>
                      <a:pt x="16" y="112"/>
                    </a:lnTo>
                    <a:lnTo>
                      <a:pt x="18" y="111"/>
                    </a:lnTo>
                    <a:lnTo>
                      <a:pt x="18" y="111"/>
                    </a:lnTo>
                    <a:lnTo>
                      <a:pt x="23" y="110"/>
                    </a:lnTo>
                    <a:lnTo>
                      <a:pt x="26" y="107"/>
                    </a:lnTo>
                    <a:lnTo>
                      <a:pt x="26" y="107"/>
                    </a:lnTo>
                    <a:lnTo>
                      <a:pt x="29" y="105"/>
                    </a:lnTo>
                    <a:lnTo>
                      <a:pt x="30" y="102"/>
                    </a:lnTo>
                    <a:lnTo>
                      <a:pt x="32" y="99"/>
                    </a:lnTo>
                    <a:lnTo>
                      <a:pt x="32" y="96"/>
                    </a:lnTo>
                    <a:lnTo>
                      <a:pt x="32" y="96"/>
                    </a:lnTo>
                    <a:lnTo>
                      <a:pt x="30" y="92"/>
                    </a:lnTo>
                    <a:lnTo>
                      <a:pt x="28" y="89"/>
                    </a:lnTo>
                    <a:lnTo>
                      <a:pt x="26" y="88"/>
                    </a:lnTo>
                    <a:lnTo>
                      <a:pt x="26" y="88"/>
                    </a:lnTo>
                    <a:lnTo>
                      <a:pt x="23" y="83"/>
                    </a:lnTo>
                    <a:lnTo>
                      <a:pt x="23" y="83"/>
                    </a:lnTo>
                    <a:lnTo>
                      <a:pt x="21" y="80"/>
                    </a:lnTo>
                    <a:lnTo>
                      <a:pt x="21" y="78"/>
                    </a:lnTo>
                    <a:lnTo>
                      <a:pt x="21" y="78"/>
                    </a:lnTo>
                    <a:lnTo>
                      <a:pt x="24" y="75"/>
                    </a:lnTo>
                    <a:lnTo>
                      <a:pt x="24" y="75"/>
                    </a:lnTo>
                    <a:lnTo>
                      <a:pt x="28" y="71"/>
                    </a:lnTo>
                    <a:lnTo>
                      <a:pt x="28" y="71"/>
                    </a:lnTo>
                    <a:lnTo>
                      <a:pt x="29" y="68"/>
                    </a:lnTo>
                    <a:lnTo>
                      <a:pt x="29" y="62"/>
                    </a:lnTo>
                    <a:lnTo>
                      <a:pt x="28" y="59"/>
                    </a:lnTo>
                    <a:lnTo>
                      <a:pt x="25" y="55"/>
                    </a:lnTo>
                    <a:lnTo>
                      <a:pt x="25" y="55"/>
                    </a:lnTo>
                    <a:lnTo>
                      <a:pt x="23" y="52"/>
                    </a:lnTo>
                    <a:lnTo>
                      <a:pt x="19" y="50"/>
                    </a:lnTo>
                    <a:lnTo>
                      <a:pt x="19" y="50"/>
                    </a:lnTo>
                    <a:lnTo>
                      <a:pt x="15" y="47"/>
                    </a:lnTo>
                    <a:lnTo>
                      <a:pt x="15" y="47"/>
                    </a:lnTo>
                    <a:lnTo>
                      <a:pt x="14" y="46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5" y="41"/>
                    </a:lnTo>
                    <a:lnTo>
                      <a:pt x="18" y="38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1" y="32"/>
                    </a:lnTo>
                    <a:lnTo>
                      <a:pt x="23" y="28"/>
                    </a:lnTo>
                    <a:lnTo>
                      <a:pt x="23" y="24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21" y="16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6" y="5"/>
                    </a:lnTo>
                    <a:lnTo>
                      <a:pt x="29" y="4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4" y="5"/>
                    </a:lnTo>
                    <a:lnTo>
                      <a:pt x="35" y="8"/>
                    </a:lnTo>
                    <a:lnTo>
                      <a:pt x="35" y="8"/>
                    </a:lnTo>
                    <a:lnTo>
                      <a:pt x="39" y="11"/>
                    </a:lnTo>
                    <a:lnTo>
                      <a:pt x="43" y="14"/>
                    </a:lnTo>
                    <a:lnTo>
                      <a:pt x="43" y="14"/>
                    </a:lnTo>
                    <a:lnTo>
                      <a:pt x="47" y="15"/>
                    </a:lnTo>
                    <a:lnTo>
                      <a:pt x="52" y="16"/>
                    </a:lnTo>
                    <a:lnTo>
                      <a:pt x="56" y="15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5" y="10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9" y="2"/>
                    </a:lnTo>
                    <a:lnTo>
                      <a:pt x="79" y="2"/>
                    </a:lnTo>
                    <a:lnTo>
                      <a:pt x="85" y="6"/>
                    </a:lnTo>
                    <a:lnTo>
                      <a:pt x="92" y="11"/>
                    </a:lnTo>
                    <a:lnTo>
                      <a:pt x="92" y="11"/>
                    </a:lnTo>
                    <a:lnTo>
                      <a:pt x="98" y="16"/>
                    </a:lnTo>
                    <a:lnTo>
                      <a:pt x="98" y="16"/>
                    </a:lnTo>
                    <a:lnTo>
                      <a:pt x="99" y="18"/>
                    </a:lnTo>
                    <a:lnTo>
                      <a:pt x="99" y="18"/>
                    </a:lnTo>
                    <a:lnTo>
                      <a:pt x="103" y="23"/>
                    </a:lnTo>
                    <a:lnTo>
                      <a:pt x="103" y="23"/>
                    </a:lnTo>
                    <a:lnTo>
                      <a:pt x="108" y="29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20" y="38"/>
                    </a:lnTo>
                    <a:lnTo>
                      <a:pt x="125" y="39"/>
                    </a:lnTo>
                    <a:lnTo>
                      <a:pt x="129" y="39"/>
                    </a:lnTo>
                    <a:lnTo>
                      <a:pt x="134" y="38"/>
                    </a:lnTo>
                    <a:lnTo>
                      <a:pt x="134" y="38"/>
                    </a:lnTo>
                    <a:lnTo>
                      <a:pt x="135" y="38"/>
                    </a:lnTo>
                    <a:lnTo>
                      <a:pt x="135" y="38"/>
                    </a:lnTo>
                    <a:lnTo>
                      <a:pt x="137" y="37"/>
                    </a:lnTo>
                    <a:lnTo>
                      <a:pt x="137" y="37"/>
                    </a:lnTo>
                    <a:lnTo>
                      <a:pt x="139" y="38"/>
                    </a:lnTo>
                    <a:lnTo>
                      <a:pt x="140" y="41"/>
                    </a:lnTo>
                    <a:lnTo>
                      <a:pt x="140" y="41"/>
                    </a:lnTo>
                    <a:lnTo>
                      <a:pt x="140" y="43"/>
                    </a:lnTo>
                    <a:lnTo>
                      <a:pt x="140" y="43"/>
                    </a:lnTo>
                    <a:lnTo>
                      <a:pt x="143" y="48"/>
                    </a:lnTo>
                    <a:lnTo>
                      <a:pt x="145" y="53"/>
                    </a:lnTo>
                    <a:lnTo>
                      <a:pt x="145" y="53"/>
                    </a:lnTo>
                    <a:lnTo>
                      <a:pt x="149" y="56"/>
                    </a:lnTo>
                    <a:lnTo>
                      <a:pt x="153" y="57"/>
                    </a:lnTo>
                    <a:lnTo>
                      <a:pt x="160" y="59"/>
                    </a:lnTo>
                    <a:lnTo>
                      <a:pt x="183" y="59"/>
                    </a:lnTo>
                    <a:lnTo>
                      <a:pt x="183" y="59"/>
                    </a:lnTo>
                    <a:lnTo>
                      <a:pt x="186" y="59"/>
                    </a:lnTo>
                    <a:lnTo>
                      <a:pt x="190" y="60"/>
                    </a:lnTo>
                    <a:lnTo>
                      <a:pt x="190" y="60"/>
                    </a:lnTo>
                    <a:lnTo>
                      <a:pt x="191" y="61"/>
                    </a:lnTo>
                    <a:lnTo>
                      <a:pt x="194" y="62"/>
                    </a:lnTo>
                    <a:lnTo>
                      <a:pt x="196" y="69"/>
                    </a:lnTo>
                    <a:lnTo>
                      <a:pt x="196" y="69"/>
                    </a:lnTo>
                    <a:lnTo>
                      <a:pt x="199" y="75"/>
                    </a:lnTo>
                    <a:lnTo>
                      <a:pt x="199" y="75"/>
                    </a:lnTo>
                    <a:lnTo>
                      <a:pt x="203" y="85"/>
                    </a:lnTo>
                    <a:lnTo>
                      <a:pt x="203" y="85"/>
                    </a:lnTo>
                    <a:lnTo>
                      <a:pt x="203" y="88"/>
                    </a:lnTo>
                    <a:lnTo>
                      <a:pt x="204" y="89"/>
                    </a:lnTo>
                    <a:lnTo>
                      <a:pt x="204" y="89"/>
                    </a:lnTo>
                    <a:lnTo>
                      <a:pt x="206" y="98"/>
                    </a:lnTo>
                    <a:lnTo>
                      <a:pt x="206" y="98"/>
                    </a:lnTo>
                    <a:lnTo>
                      <a:pt x="211" y="105"/>
                    </a:lnTo>
                    <a:lnTo>
                      <a:pt x="224" y="119"/>
                    </a:lnTo>
                    <a:lnTo>
                      <a:pt x="224" y="119"/>
                    </a:lnTo>
                    <a:lnTo>
                      <a:pt x="227" y="121"/>
                    </a:lnTo>
                    <a:lnTo>
                      <a:pt x="228" y="124"/>
                    </a:lnTo>
                    <a:lnTo>
                      <a:pt x="228" y="124"/>
                    </a:lnTo>
                    <a:lnTo>
                      <a:pt x="229" y="129"/>
                    </a:lnTo>
                    <a:lnTo>
                      <a:pt x="229" y="134"/>
                    </a:lnTo>
                    <a:lnTo>
                      <a:pt x="228" y="15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Freeform 114">
                <a:extLst>
                  <a:ext uri="{FF2B5EF4-FFF2-40B4-BE49-F238E27FC236}">
                    <a16:creationId xmlns:a16="http://schemas.microsoft.com/office/drawing/2014/main" id="{A2D6FD01-FF3F-5F4E-B7C7-5B84F71BB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902" y="8074134"/>
                <a:ext cx="422884" cy="814375"/>
              </a:xfrm>
              <a:custGeom>
                <a:avLst/>
                <a:gdLst>
                  <a:gd name="T0" fmla="*/ 220 w 229"/>
                  <a:gd name="T1" fmla="*/ 200 h 441"/>
                  <a:gd name="T2" fmla="*/ 192 w 229"/>
                  <a:gd name="T3" fmla="*/ 219 h 441"/>
                  <a:gd name="T4" fmla="*/ 173 w 229"/>
                  <a:gd name="T5" fmla="*/ 254 h 441"/>
                  <a:gd name="T6" fmla="*/ 177 w 229"/>
                  <a:gd name="T7" fmla="*/ 302 h 441"/>
                  <a:gd name="T8" fmla="*/ 172 w 229"/>
                  <a:gd name="T9" fmla="*/ 371 h 441"/>
                  <a:gd name="T10" fmla="*/ 172 w 229"/>
                  <a:gd name="T11" fmla="*/ 418 h 441"/>
                  <a:gd name="T12" fmla="*/ 144 w 229"/>
                  <a:gd name="T13" fmla="*/ 431 h 441"/>
                  <a:gd name="T14" fmla="*/ 121 w 229"/>
                  <a:gd name="T15" fmla="*/ 432 h 441"/>
                  <a:gd name="T16" fmla="*/ 80 w 229"/>
                  <a:gd name="T17" fmla="*/ 440 h 441"/>
                  <a:gd name="T18" fmla="*/ 61 w 229"/>
                  <a:gd name="T19" fmla="*/ 432 h 441"/>
                  <a:gd name="T20" fmla="*/ 53 w 229"/>
                  <a:gd name="T21" fmla="*/ 399 h 441"/>
                  <a:gd name="T22" fmla="*/ 47 w 229"/>
                  <a:gd name="T23" fmla="*/ 344 h 441"/>
                  <a:gd name="T24" fmla="*/ 33 w 229"/>
                  <a:gd name="T25" fmla="*/ 325 h 441"/>
                  <a:gd name="T26" fmla="*/ 24 w 229"/>
                  <a:gd name="T27" fmla="*/ 314 h 441"/>
                  <a:gd name="T28" fmla="*/ 19 w 229"/>
                  <a:gd name="T29" fmla="*/ 296 h 441"/>
                  <a:gd name="T30" fmla="*/ 1 w 229"/>
                  <a:gd name="T31" fmla="*/ 265 h 441"/>
                  <a:gd name="T32" fmla="*/ 6 w 229"/>
                  <a:gd name="T33" fmla="*/ 243 h 441"/>
                  <a:gd name="T34" fmla="*/ 15 w 229"/>
                  <a:gd name="T35" fmla="*/ 227 h 441"/>
                  <a:gd name="T36" fmla="*/ 39 w 229"/>
                  <a:gd name="T37" fmla="*/ 228 h 441"/>
                  <a:gd name="T38" fmla="*/ 62 w 229"/>
                  <a:gd name="T39" fmla="*/ 222 h 441"/>
                  <a:gd name="T40" fmla="*/ 71 w 229"/>
                  <a:gd name="T41" fmla="*/ 219 h 441"/>
                  <a:gd name="T42" fmla="*/ 90 w 229"/>
                  <a:gd name="T43" fmla="*/ 226 h 441"/>
                  <a:gd name="T44" fmla="*/ 102 w 229"/>
                  <a:gd name="T45" fmla="*/ 213 h 441"/>
                  <a:gd name="T46" fmla="*/ 112 w 229"/>
                  <a:gd name="T47" fmla="*/ 190 h 441"/>
                  <a:gd name="T48" fmla="*/ 119 w 229"/>
                  <a:gd name="T49" fmla="*/ 176 h 441"/>
                  <a:gd name="T50" fmla="*/ 127 w 229"/>
                  <a:gd name="T51" fmla="*/ 164 h 441"/>
                  <a:gd name="T52" fmla="*/ 145 w 229"/>
                  <a:gd name="T53" fmla="*/ 154 h 441"/>
                  <a:gd name="T54" fmla="*/ 158 w 229"/>
                  <a:gd name="T55" fmla="*/ 149 h 441"/>
                  <a:gd name="T56" fmla="*/ 163 w 229"/>
                  <a:gd name="T57" fmla="*/ 127 h 441"/>
                  <a:gd name="T58" fmla="*/ 151 w 229"/>
                  <a:gd name="T59" fmla="*/ 113 h 441"/>
                  <a:gd name="T60" fmla="*/ 134 w 229"/>
                  <a:gd name="T61" fmla="*/ 112 h 441"/>
                  <a:gd name="T62" fmla="*/ 132 w 229"/>
                  <a:gd name="T63" fmla="*/ 101 h 441"/>
                  <a:gd name="T64" fmla="*/ 122 w 229"/>
                  <a:gd name="T65" fmla="*/ 88 h 441"/>
                  <a:gd name="T66" fmla="*/ 108 w 229"/>
                  <a:gd name="T67" fmla="*/ 74 h 441"/>
                  <a:gd name="T68" fmla="*/ 109 w 229"/>
                  <a:gd name="T69" fmla="*/ 67 h 441"/>
                  <a:gd name="T70" fmla="*/ 109 w 229"/>
                  <a:gd name="T71" fmla="*/ 50 h 441"/>
                  <a:gd name="T72" fmla="*/ 95 w 229"/>
                  <a:gd name="T73" fmla="*/ 41 h 441"/>
                  <a:gd name="T74" fmla="*/ 100 w 229"/>
                  <a:gd name="T75" fmla="*/ 38 h 441"/>
                  <a:gd name="T76" fmla="*/ 111 w 229"/>
                  <a:gd name="T77" fmla="*/ 42 h 441"/>
                  <a:gd name="T78" fmla="*/ 125 w 229"/>
                  <a:gd name="T79" fmla="*/ 29 h 441"/>
                  <a:gd name="T80" fmla="*/ 121 w 229"/>
                  <a:gd name="T81" fmla="*/ 19 h 441"/>
                  <a:gd name="T82" fmla="*/ 122 w 229"/>
                  <a:gd name="T83" fmla="*/ 10 h 441"/>
                  <a:gd name="T84" fmla="*/ 137 w 229"/>
                  <a:gd name="T85" fmla="*/ 15 h 441"/>
                  <a:gd name="T86" fmla="*/ 158 w 229"/>
                  <a:gd name="T87" fmla="*/ 11 h 441"/>
                  <a:gd name="T88" fmla="*/ 170 w 229"/>
                  <a:gd name="T89" fmla="*/ 2 h 441"/>
                  <a:gd name="T90" fmla="*/ 183 w 229"/>
                  <a:gd name="T91" fmla="*/ 1 h 441"/>
                  <a:gd name="T92" fmla="*/ 196 w 229"/>
                  <a:gd name="T93" fmla="*/ 15 h 441"/>
                  <a:gd name="T94" fmla="*/ 225 w 229"/>
                  <a:gd name="T95" fmla="*/ 44 h 441"/>
                  <a:gd name="T96" fmla="*/ 228 w 229"/>
                  <a:gd name="T97" fmla="*/ 71 h 441"/>
                  <a:gd name="T98" fmla="*/ 210 w 229"/>
                  <a:gd name="T99" fmla="*/ 80 h 441"/>
                  <a:gd name="T100" fmla="*/ 223 w 229"/>
                  <a:gd name="T101" fmla="*/ 117 h 441"/>
                  <a:gd name="T102" fmla="*/ 225 w 229"/>
                  <a:gd name="T103" fmla="*/ 141 h 441"/>
                  <a:gd name="T104" fmla="*/ 220 w 229"/>
                  <a:gd name="T105" fmla="*/ 181 h 441"/>
                  <a:gd name="T106" fmla="*/ 229 w 229"/>
                  <a:gd name="T107" fmla="*/ 19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9" h="441">
                    <a:moveTo>
                      <a:pt x="229" y="192"/>
                    </a:moveTo>
                    <a:lnTo>
                      <a:pt x="229" y="192"/>
                    </a:lnTo>
                    <a:lnTo>
                      <a:pt x="228" y="195"/>
                    </a:lnTo>
                    <a:lnTo>
                      <a:pt x="225" y="196"/>
                    </a:lnTo>
                    <a:lnTo>
                      <a:pt x="220" y="200"/>
                    </a:lnTo>
                    <a:lnTo>
                      <a:pt x="210" y="204"/>
                    </a:lnTo>
                    <a:lnTo>
                      <a:pt x="210" y="204"/>
                    </a:lnTo>
                    <a:lnTo>
                      <a:pt x="205" y="206"/>
                    </a:lnTo>
                    <a:lnTo>
                      <a:pt x="200" y="210"/>
                    </a:lnTo>
                    <a:lnTo>
                      <a:pt x="192" y="219"/>
                    </a:lnTo>
                    <a:lnTo>
                      <a:pt x="185" y="229"/>
                    </a:lnTo>
                    <a:lnTo>
                      <a:pt x="178" y="240"/>
                    </a:lnTo>
                    <a:lnTo>
                      <a:pt x="178" y="240"/>
                    </a:lnTo>
                    <a:lnTo>
                      <a:pt x="174" y="246"/>
                    </a:lnTo>
                    <a:lnTo>
                      <a:pt x="173" y="254"/>
                    </a:lnTo>
                    <a:lnTo>
                      <a:pt x="173" y="261"/>
                    </a:lnTo>
                    <a:lnTo>
                      <a:pt x="173" y="270"/>
                    </a:lnTo>
                    <a:lnTo>
                      <a:pt x="176" y="287"/>
                    </a:lnTo>
                    <a:lnTo>
                      <a:pt x="177" y="302"/>
                    </a:lnTo>
                    <a:lnTo>
                      <a:pt x="177" y="302"/>
                    </a:lnTo>
                    <a:lnTo>
                      <a:pt x="176" y="316"/>
                    </a:lnTo>
                    <a:lnTo>
                      <a:pt x="174" y="329"/>
                    </a:lnTo>
                    <a:lnTo>
                      <a:pt x="172" y="354"/>
                    </a:lnTo>
                    <a:lnTo>
                      <a:pt x="172" y="354"/>
                    </a:lnTo>
                    <a:lnTo>
                      <a:pt x="172" y="371"/>
                    </a:lnTo>
                    <a:lnTo>
                      <a:pt x="173" y="388"/>
                    </a:lnTo>
                    <a:lnTo>
                      <a:pt x="173" y="388"/>
                    </a:lnTo>
                    <a:lnTo>
                      <a:pt x="173" y="402"/>
                    </a:lnTo>
                    <a:lnTo>
                      <a:pt x="172" y="414"/>
                    </a:lnTo>
                    <a:lnTo>
                      <a:pt x="172" y="418"/>
                    </a:lnTo>
                    <a:lnTo>
                      <a:pt x="172" y="418"/>
                    </a:lnTo>
                    <a:lnTo>
                      <a:pt x="163" y="423"/>
                    </a:lnTo>
                    <a:lnTo>
                      <a:pt x="163" y="423"/>
                    </a:lnTo>
                    <a:lnTo>
                      <a:pt x="154" y="427"/>
                    </a:lnTo>
                    <a:lnTo>
                      <a:pt x="144" y="431"/>
                    </a:lnTo>
                    <a:lnTo>
                      <a:pt x="144" y="431"/>
                    </a:lnTo>
                    <a:lnTo>
                      <a:pt x="139" y="432"/>
                    </a:lnTo>
                    <a:lnTo>
                      <a:pt x="134" y="433"/>
                    </a:lnTo>
                    <a:lnTo>
                      <a:pt x="121" y="432"/>
                    </a:lnTo>
                    <a:lnTo>
                      <a:pt x="121" y="432"/>
                    </a:lnTo>
                    <a:lnTo>
                      <a:pt x="105" y="432"/>
                    </a:lnTo>
                    <a:lnTo>
                      <a:pt x="97" y="433"/>
                    </a:lnTo>
                    <a:lnTo>
                      <a:pt x="89" y="436"/>
                    </a:lnTo>
                    <a:lnTo>
                      <a:pt x="89" y="436"/>
                    </a:lnTo>
                    <a:lnTo>
                      <a:pt x="80" y="440"/>
                    </a:lnTo>
                    <a:lnTo>
                      <a:pt x="74" y="441"/>
                    </a:lnTo>
                    <a:lnTo>
                      <a:pt x="71" y="440"/>
                    </a:lnTo>
                    <a:lnTo>
                      <a:pt x="67" y="439"/>
                    </a:lnTo>
                    <a:lnTo>
                      <a:pt x="61" y="432"/>
                    </a:lnTo>
                    <a:lnTo>
                      <a:pt x="61" y="432"/>
                    </a:lnTo>
                    <a:lnTo>
                      <a:pt x="56" y="425"/>
                    </a:lnTo>
                    <a:lnTo>
                      <a:pt x="54" y="417"/>
                    </a:lnTo>
                    <a:lnTo>
                      <a:pt x="53" y="408"/>
                    </a:lnTo>
                    <a:lnTo>
                      <a:pt x="53" y="399"/>
                    </a:lnTo>
                    <a:lnTo>
                      <a:pt x="53" y="399"/>
                    </a:lnTo>
                    <a:lnTo>
                      <a:pt x="54" y="385"/>
                    </a:lnTo>
                    <a:lnTo>
                      <a:pt x="54" y="385"/>
                    </a:lnTo>
                    <a:lnTo>
                      <a:pt x="53" y="370"/>
                    </a:lnTo>
                    <a:lnTo>
                      <a:pt x="51" y="356"/>
                    </a:lnTo>
                    <a:lnTo>
                      <a:pt x="47" y="344"/>
                    </a:lnTo>
                    <a:lnTo>
                      <a:pt x="43" y="335"/>
                    </a:lnTo>
                    <a:lnTo>
                      <a:pt x="43" y="335"/>
                    </a:lnTo>
                    <a:lnTo>
                      <a:pt x="38" y="329"/>
                    </a:lnTo>
                    <a:lnTo>
                      <a:pt x="33" y="325"/>
                    </a:lnTo>
                    <a:lnTo>
                      <a:pt x="33" y="325"/>
                    </a:lnTo>
                    <a:lnTo>
                      <a:pt x="31" y="324"/>
                    </a:lnTo>
                    <a:lnTo>
                      <a:pt x="31" y="324"/>
                    </a:lnTo>
                    <a:lnTo>
                      <a:pt x="25" y="316"/>
                    </a:lnTo>
                    <a:lnTo>
                      <a:pt x="25" y="316"/>
                    </a:lnTo>
                    <a:lnTo>
                      <a:pt x="24" y="314"/>
                    </a:lnTo>
                    <a:lnTo>
                      <a:pt x="24" y="314"/>
                    </a:lnTo>
                    <a:lnTo>
                      <a:pt x="21" y="305"/>
                    </a:lnTo>
                    <a:lnTo>
                      <a:pt x="21" y="305"/>
                    </a:lnTo>
                    <a:lnTo>
                      <a:pt x="19" y="296"/>
                    </a:lnTo>
                    <a:lnTo>
                      <a:pt x="19" y="296"/>
                    </a:lnTo>
                    <a:lnTo>
                      <a:pt x="15" y="288"/>
                    </a:lnTo>
                    <a:lnTo>
                      <a:pt x="10" y="280"/>
                    </a:lnTo>
                    <a:lnTo>
                      <a:pt x="10" y="280"/>
                    </a:lnTo>
                    <a:lnTo>
                      <a:pt x="2" y="270"/>
                    </a:lnTo>
                    <a:lnTo>
                      <a:pt x="1" y="265"/>
                    </a:lnTo>
                    <a:lnTo>
                      <a:pt x="0" y="260"/>
                    </a:lnTo>
                    <a:lnTo>
                      <a:pt x="0" y="260"/>
                    </a:lnTo>
                    <a:lnTo>
                      <a:pt x="0" y="256"/>
                    </a:lnTo>
                    <a:lnTo>
                      <a:pt x="1" y="251"/>
                    </a:lnTo>
                    <a:lnTo>
                      <a:pt x="6" y="243"/>
                    </a:lnTo>
                    <a:lnTo>
                      <a:pt x="6" y="243"/>
                    </a:lnTo>
                    <a:lnTo>
                      <a:pt x="11" y="236"/>
                    </a:lnTo>
                    <a:lnTo>
                      <a:pt x="14" y="232"/>
                    </a:lnTo>
                    <a:lnTo>
                      <a:pt x="15" y="227"/>
                    </a:lnTo>
                    <a:lnTo>
                      <a:pt x="15" y="227"/>
                    </a:lnTo>
                    <a:lnTo>
                      <a:pt x="15" y="227"/>
                    </a:lnTo>
                    <a:lnTo>
                      <a:pt x="26" y="227"/>
                    </a:lnTo>
                    <a:lnTo>
                      <a:pt x="26" y="227"/>
                    </a:lnTo>
                    <a:lnTo>
                      <a:pt x="39" y="228"/>
                    </a:lnTo>
                    <a:lnTo>
                      <a:pt x="39" y="228"/>
                    </a:lnTo>
                    <a:lnTo>
                      <a:pt x="45" y="228"/>
                    </a:lnTo>
                    <a:lnTo>
                      <a:pt x="52" y="227"/>
                    </a:lnTo>
                    <a:lnTo>
                      <a:pt x="52" y="227"/>
                    </a:lnTo>
                    <a:lnTo>
                      <a:pt x="57" y="224"/>
                    </a:lnTo>
                    <a:lnTo>
                      <a:pt x="62" y="222"/>
                    </a:lnTo>
                    <a:lnTo>
                      <a:pt x="62" y="222"/>
                    </a:lnTo>
                    <a:lnTo>
                      <a:pt x="66" y="219"/>
                    </a:lnTo>
                    <a:lnTo>
                      <a:pt x="68" y="219"/>
                    </a:lnTo>
                    <a:lnTo>
                      <a:pt x="71" y="219"/>
                    </a:lnTo>
                    <a:lnTo>
                      <a:pt x="71" y="219"/>
                    </a:lnTo>
                    <a:lnTo>
                      <a:pt x="76" y="222"/>
                    </a:lnTo>
                    <a:lnTo>
                      <a:pt x="76" y="222"/>
                    </a:lnTo>
                    <a:lnTo>
                      <a:pt x="81" y="224"/>
                    </a:lnTo>
                    <a:lnTo>
                      <a:pt x="86" y="226"/>
                    </a:lnTo>
                    <a:lnTo>
                      <a:pt x="90" y="226"/>
                    </a:lnTo>
                    <a:lnTo>
                      <a:pt x="93" y="224"/>
                    </a:lnTo>
                    <a:lnTo>
                      <a:pt x="97" y="223"/>
                    </a:lnTo>
                    <a:lnTo>
                      <a:pt x="99" y="219"/>
                    </a:lnTo>
                    <a:lnTo>
                      <a:pt x="99" y="219"/>
                    </a:lnTo>
                    <a:lnTo>
                      <a:pt x="102" y="213"/>
                    </a:lnTo>
                    <a:lnTo>
                      <a:pt x="104" y="206"/>
                    </a:lnTo>
                    <a:lnTo>
                      <a:pt x="104" y="206"/>
                    </a:lnTo>
                    <a:lnTo>
                      <a:pt x="107" y="197"/>
                    </a:lnTo>
                    <a:lnTo>
                      <a:pt x="107" y="197"/>
                    </a:lnTo>
                    <a:lnTo>
                      <a:pt x="112" y="190"/>
                    </a:lnTo>
                    <a:lnTo>
                      <a:pt x="112" y="190"/>
                    </a:lnTo>
                    <a:lnTo>
                      <a:pt x="114" y="186"/>
                    </a:lnTo>
                    <a:lnTo>
                      <a:pt x="114" y="186"/>
                    </a:lnTo>
                    <a:lnTo>
                      <a:pt x="117" y="181"/>
                    </a:lnTo>
                    <a:lnTo>
                      <a:pt x="119" y="176"/>
                    </a:lnTo>
                    <a:lnTo>
                      <a:pt x="119" y="176"/>
                    </a:lnTo>
                    <a:lnTo>
                      <a:pt x="122" y="169"/>
                    </a:lnTo>
                    <a:lnTo>
                      <a:pt x="126" y="164"/>
                    </a:lnTo>
                    <a:lnTo>
                      <a:pt x="127" y="164"/>
                    </a:lnTo>
                    <a:lnTo>
                      <a:pt x="127" y="164"/>
                    </a:lnTo>
                    <a:lnTo>
                      <a:pt x="134" y="159"/>
                    </a:lnTo>
                    <a:lnTo>
                      <a:pt x="139" y="155"/>
                    </a:lnTo>
                    <a:lnTo>
                      <a:pt x="139" y="155"/>
                    </a:lnTo>
                    <a:lnTo>
                      <a:pt x="141" y="154"/>
                    </a:lnTo>
                    <a:lnTo>
                      <a:pt x="145" y="154"/>
                    </a:lnTo>
                    <a:lnTo>
                      <a:pt x="145" y="154"/>
                    </a:lnTo>
                    <a:lnTo>
                      <a:pt x="150" y="154"/>
                    </a:lnTo>
                    <a:lnTo>
                      <a:pt x="154" y="152"/>
                    </a:lnTo>
                    <a:lnTo>
                      <a:pt x="154" y="152"/>
                    </a:lnTo>
                    <a:lnTo>
                      <a:pt x="158" y="149"/>
                    </a:lnTo>
                    <a:lnTo>
                      <a:pt x="162" y="145"/>
                    </a:lnTo>
                    <a:lnTo>
                      <a:pt x="163" y="140"/>
                    </a:lnTo>
                    <a:lnTo>
                      <a:pt x="164" y="134"/>
                    </a:lnTo>
                    <a:lnTo>
                      <a:pt x="164" y="134"/>
                    </a:lnTo>
                    <a:lnTo>
                      <a:pt x="163" y="127"/>
                    </a:lnTo>
                    <a:lnTo>
                      <a:pt x="162" y="122"/>
                    </a:lnTo>
                    <a:lnTo>
                      <a:pt x="159" y="118"/>
                    </a:lnTo>
                    <a:lnTo>
                      <a:pt x="155" y="115"/>
                    </a:lnTo>
                    <a:lnTo>
                      <a:pt x="155" y="115"/>
                    </a:lnTo>
                    <a:lnTo>
                      <a:pt x="151" y="113"/>
                    </a:lnTo>
                    <a:lnTo>
                      <a:pt x="149" y="113"/>
                    </a:lnTo>
                    <a:lnTo>
                      <a:pt x="141" y="113"/>
                    </a:lnTo>
                    <a:lnTo>
                      <a:pt x="141" y="113"/>
                    </a:lnTo>
                    <a:lnTo>
                      <a:pt x="135" y="112"/>
                    </a:lnTo>
                    <a:lnTo>
                      <a:pt x="134" y="112"/>
                    </a:lnTo>
                    <a:lnTo>
                      <a:pt x="132" y="109"/>
                    </a:lnTo>
                    <a:lnTo>
                      <a:pt x="132" y="109"/>
                    </a:lnTo>
                    <a:lnTo>
                      <a:pt x="132" y="106"/>
                    </a:lnTo>
                    <a:lnTo>
                      <a:pt x="132" y="106"/>
                    </a:lnTo>
                    <a:lnTo>
                      <a:pt x="132" y="101"/>
                    </a:lnTo>
                    <a:lnTo>
                      <a:pt x="131" y="95"/>
                    </a:lnTo>
                    <a:lnTo>
                      <a:pt x="131" y="95"/>
                    </a:lnTo>
                    <a:lnTo>
                      <a:pt x="127" y="90"/>
                    </a:lnTo>
                    <a:lnTo>
                      <a:pt x="122" y="88"/>
                    </a:lnTo>
                    <a:lnTo>
                      <a:pt x="122" y="88"/>
                    </a:lnTo>
                    <a:lnTo>
                      <a:pt x="118" y="84"/>
                    </a:lnTo>
                    <a:lnTo>
                      <a:pt x="118" y="84"/>
                    </a:lnTo>
                    <a:lnTo>
                      <a:pt x="114" y="79"/>
                    </a:lnTo>
                    <a:lnTo>
                      <a:pt x="114" y="79"/>
                    </a:lnTo>
                    <a:lnTo>
                      <a:pt x="108" y="74"/>
                    </a:lnTo>
                    <a:lnTo>
                      <a:pt x="108" y="74"/>
                    </a:lnTo>
                    <a:lnTo>
                      <a:pt x="108" y="71"/>
                    </a:lnTo>
                    <a:lnTo>
                      <a:pt x="108" y="71"/>
                    </a:lnTo>
                    <a:lnTo>
                      <a:pt x="109" y="67"/>
                    </a:lnTo>
                    <a:lnTo>
                      <a:pt x="109" y="67"/>
                    </a:lnTo>
                    <a:lnTo>
                      <a:pt x="112" y="64"/>
                    </a:lnTo>
                    <a:lnTo>
                      <a:pt x="112" y="58"/>
                    </a:lnTo>
                    <a:lnTo>
                      <a:pt x="112" y="53"/>
                    </a:lnTo>
                    <a:lnTo>
                      <a:pt x="109" y="50"/>
                    </a:lnTo>
                    <a:lnTo>
                      <a:pt x="109" y="50"/>
                    </a:lnTo>
                    <a:lnTo>
                      <a:pt x="104" y="46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97" y="42"/>
                    </a:lnTo>
                    <a:lnTo>
                      <a:pt x="95" y="41"/>
                    </a:lnTo>
                    <a:lnTo>
                      <a:pt x="95" y="41"/>
                    </a:lnTo>
                    <a:lnTo>
                      <a:pt x="95" y="38"/>
                    </a:lnTo>
                    <a:lnTo>
                      <a:pt x="95" y="38"/>
                    </a:lnTo>
                    <a:lnTo>
                      <a:pt x="97" y="38"/>
                    </a:lnTo>
                    <a:lnTo>
                      <a:pt x="100" y="38"/>
                    </a:lnTo>
                    <a:lnTo>
                      <a:pt x="100" y="38"/>
                    </a:lnTo>
                    <a:lnTo>
                      <a:pt x="104" y="39"/>
                    </a:lnTo>
                    <a:lnTo>
                      <a:pt x="104" y="39"/>
                    </a:lnTo>
                    <a:lnTo>
                      <a:pt x="107" y="41"/>
                    </a:lnTo>
                    <a:lnTo>
                      <a:pt x="111" y="42"/>
                    </a:lnTo>
                    <a:lnTo>
                      <a:pt x="116" y="42"/>
                    </a:lnTo>
                    <a:lnTo>
                      <a:pt x="121" y="38"/>
                    </a:lnTo>
                    <a:lnTo>
                      <a:pt x="121" y="38"/>
                    </a:lnTo>
                    <a:lnTo>
                      <a:pt x="125" y="33"/>
                    </a:lnTo>
                    <a:lnTo>
                      <a:pt x="125" y="29"/>
                    </a:lnTo>
                    <a:lnTo>
                      <a:pt x="123" y="25"/>
                    </a:lnTo>
                    <a:lnTo>
                      <a:pt x="122" y="23"/>
                    </a:lnTo>
                    <a:lnTo>
                      <a:pt x="122" y="23"/>
                    </a:lnTo>
                    <a:lnTo>
                      <a:pt x="121" y="19"/>
                    </a:lnTo>
                    <a:lnTo>
                      <a:pt x="121" y="19"/>
                    </a:lnTo>
                    <a:lnTo>
                      <a:pt x="121" y="15"/>
                    </a:lnTo>
                    <a:lnTo>
                      <a:pt x="121" y="13"/>
                    </a:lnTo>
                    <a:lnTo>
                      <a:pt x="122" y="11"/>
                    </a:lnTo>
                    <a:lnTo>
                      <a:pt x="122" y="10"/>
                    </a:lnTo>
                    <a:lnTo>
                      <a:pt x="122" y="10"/>
                    </a:lnTo>
                    <a:lnTo>
                      <a:pt x="126" y="10"/>
                    </a:lnTo>
                    <a:lnTo>
                      <a:pt x="130" y="13"/>
                    </a:lnTo>
                    <a:lnTo>
                      <a:pt x="130" y="13"/>
                    </a:lnTo>
                    <a:lnTo>
                      <a:pt x="134" y="14"/>
                    </a:lnTo>
                    <a:lnTo>
                      <a:pt x="137" y="15"/>
                    </a:lnTo>
                    <a:lnTo>
                      <a:pt x="137" y="15"/>
                    </a:lnTo>
                    <a:lnTo>
                      <a:pt x="142" y="15"/>
                    </a:lnTo>
                    <a:lnTo>
                      <a:pt x="149" y="15"/>
                    </a:lnTo>
                    <a:lnTo>
                      <a:pt x="158" y="11"/>
                    </a:lnTo>
                    <a:lnTo>
                      <a:pt x="158" y="11"/>
                    </a:lnTo>
                    <a:lnTo>
                      <a:pt x="162" y="9"/>
                    </a:lnTo>
                    <a:lnTo>
                      <a:pt x="165" y="6"/>
                    </a:lnTo>
                    <a:lnTo>
                      <a:pt x="165" y="6"/>
                    </a:lnTo>
                    <a:lnTo>
                      <a:pt x="170" y="2"/>
                    </a:lnTo>
                    <a:lnTo>
                      <a:pt x="170" y="2"/>
                    </a:lnTo>
                    <a:lnTo>
                      <a:pt x="173" y="1"/>
                    </a:lnTo>
                    <a:lnTo>
                      <a:pt x="173" y="1"/>
                    </a:lnTo>
                    <a:lnTo>
                      <a:pt x="178" y="0"/>
                    </a:lnTo>
                    <a:lnTo>
                      <a:pt x="183" y="1"/>
                    </a:lnTo>
                    <a:lnTo>
                      <a:pt x="183" y="1"/>
                    </a:lnTo>
                    <a:lnTo>
                      <a:pt x="187" y="5"/>
                    </a:lnTo>
                    <a:lnTo>
                      <a:pt x="192" y="10"/>
                    </a:lnTo>
                    <a:lnTo>
                      <a:pt x="192" y="10"/>
                    </a:lnTo>
                    <a:lnTo>
                      <a:pt x="196" y="15"/>
                    </a:lnTo>
                    <a:lnTo>
                      <a:pt x="196" y="15"/>
                    </a:lnTo>
                    <a:lnTo>
                      <a:pt x="207" y="25"/>
                    </a:lnTo>
                    <a:lnTo>
                      <a:pt x="207" y="25"/>
                    </a:lnTo>
                    <a:lnTo>
                      <a:pt x="218" y="34"/>
                    </a:lnTo>
                    <a:lnTo>
                      <a:pt x="223" y="39"/>
                    </a:lnTo>
                    <a:lnTo>
                      <a:pt x="225" y="44"/>
                    </a:lnTo>
                    <a:lnTo>
                      <a:pt x="225" y="44"/>
                    </a:lnTo>
                    <a:lnTo>
                      <a:pt x="228" y="50"/>
                    </a:lnTo>
                    <a:lnTo>
                      <a:pt x="228" y="56"/>
                    </a:lnTo>
                    <a:lnTo>
                      <a:pt x="228" y="71"/>
                    </a:lnTo>
                    <a:lnTo>
                      <a:pt x="228" y="71"/>
                    </a:lnTo>
                    <a:lnTo>
                      <a:pt x="223" y="72"/>
                    </a:lnTo>
                    <a:lnTo>
                      <a:pt x="218" y="74"/>
                    </a:lnTo>
                    <a:lnTo>
                      <a:pt x="214" y="76"/>
                    </a:lnTo>
                    <a:lnTo>
                      <a:pt x="210" y="80"/>
                    </a:lnTo>
                    <a:lnTo>
                      <a:pt x="210" y="80"/>
                    </a:lnTo>
                    <a:lnTo>
                      <a:pt x="207" y="86"/>
                    </a:lnTo>
                    <a:lnTo>
                      <a:pt x="209" y="92"/>
                    </a:lnTo>
                    <a:lnTo>
                      <a:pt x="211" y="98"/>
                    </a:lnTo>
                    <a:lnTo>
                      <a:pt x="214" y="104"/>
                    </a:lnTo>
                    <a:lnTo>
                      <a:pt x="223" y="117"/>
                    </a:lnTo>
                    <a:lnTo>
                      <a:pt x="225" y="123"/>
                    </a:lnTo>
                    <a:lnTo>
                      <a:pt x="227" y="129"/>
                    </a:lnTo>
                    <a:lnTo>
                      <a:pt x="227" y="129"/>
                    </a:lnTo>
                    <a:lnTo>
                      <a:pt x="227" y="135"/>
                    </a:lnTo>
                    <a:lnTo>
                      <a:pt x="225" y="141"/>
                    </a:lnTo>
                    <a:lnTo>
                      <a:pt x="222" y="155"/>
                    </a:lnTo>
                    <a:lnTo>
                      <a:pt x="219" y="162"/>
                    </a:lnTo>
                    <a:lnTo>
                      <a:pt x="218" y="169"/>
                    </a:lnTo>
                    <a:lnTo>
                      <a:pt x="219" y="175"/>
                    </a:lnTo>
                    <a:lnTo>
                      <a:pt x="220" y="181"/>
                    </a:lnTo>
                    <a:lnTo>
                      <a:pt x="220" y="181"/>
                    </a:lnTo>
                    <a:lnTo>
                      <a:pt x="223" y="183"/>
                    </a:lnTo>
                    <a:lnTo>
                      <a:pt x="227" y="186"/>
                    </a:lnTo>
                    <a:lnTo>
                      <a:pt x="229" y="189"/>
                    </a:lnTo>
                    <a:lnTo>
                      <a:pt x="229" y="190"/>
                    </a:lnTo>
                    <a:lnTo>
                      <a:pt x="229" y="192"/>
                    </a:lnTo>
                    <a:lnTo>
                      <a:pt x="229" y="19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97" name="Freeform 107">
              <a:extLst>
                <a:ext uri="{FF2B5EF4-FFF2-40B4-BE49-F238E27FC236}">
                  <a16:creationId xmlns:a16="http://schemas.microsoft.com/office/drawing/2014/main" id="{41E9B271-076A-9A4C-AB98-47E8DB65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749" y="8144307"/>
              <a:ext cx="51706" cy="53553"/>
            </a:xfrm>
            <a:custGeom>
              <a:avLst/>
              <a:gdLst>
                <a:gd name="T0" fmla="*/ 27 w 28"/>
                <a:gd name="T1" fmla="*/ 13 h 29"/>
                <a:gd name="T2" fmla="*/ 27 w 28"/>
                <a:gd name="T3" fmla="*/ 13 h 29"/>
                <a:gd name="T4" fmla="*/ 28 w 28"/>
                <a:gd name="T5" fmla="*/ 17 h 29"/>
                <a:gd name="T6" fmla="*/ 28 w 28"/>
                <a:gd name="T7" fmla="*/ 17 h 29"/>
                <a:gd name="T8" fmla="*/ 28 w 28"/>
                <a:gd name="T9" fmla="*/ 29 h 29"/>
                <a:gd name="T10" fmla="*/ 28 w 28"/>
                <a:gd name="T11" fmla="*/ 29 h 29"/>
                <a:gd name="T12" fmla="*/ 19 w 28"/>
                <a:gd name="T13" fmla="*/ 27 h 29"/>
                <a:gd name="T14" fmla="*/ 11 w 28"/>
                <a:gd name="T15" fmla="*/ 24 h 29"/>
                <a:gd name="T16" fmla="*/ 11 w 28"/>
                <a:gd name="T17" fmla="*/ 24 h 29"/>
                <a:gd name="T18" fmla="*/ 0 w 28"/>
                <a:gd name="T19" fmla="*/ 22 h 29"/>
                <a:gd name="T20" fmla="*/ 0 w 28"/>
                <a:gd name="T21" fmla="*/ 22 h 29"/>
                <a:gd name="T22" fmla="*/ 1 w 28"/>
                <a:gd name="T23" fmla="*/ 12 h 29"/>
                <a:gd name="T24" fmla="*/ 2 w 28"/>
                <a:gd name="T25" fmla="*/ 8 h 29"/>
                <a:gd name="T26" fmla="*/ 5 w 28"/>
                <a:gd name="T27" fmla="*/ 3 h 29"/>
                <a:gd name="T28" fmla="*/ 5 w 28"/>
                <a:gd name="T29" fmla="*/ 3 h 29"/>
                <a:gd name="T30" fmla="*/ 6 w 28"/>
                <a:gd name="T31" fmla="*/ 0 h 29"/>
                <a:gd name="T32" fmla="*/ 6 w 28"/>
                <a:gd name="T33" fmla="*/ 0 h 29"/>
                <a:gd name="T34" fmla="*/ 10 w 28"/>
                <a:gd name="T35" fmla="*/ 3 h 29"/>
                <a:gd name="T36" fmla="*/ 24 w 28"/>
                <a:gd name="T37" fmla="*/ 12 h 29"/>
                <a:gd name="T38" fmla="*/ 24 w 28"/>
                <a:gd name="T39" fmla="*/ 12 h 29"/>
                <a:gd name="T40" fmla="*/ 27 w 28"/>
                <a:gd name="T41" fmla="*/ 13 h 29"/>
                <a:gd name="T42" fmla="*/ 27 w 28"/>
                <a:gd name="T43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29">
                  <a:moveTo>
                    <a:pt x="27" y="13"/>
                  </a:moveTo>
                  <a:lnTo>
                    <a:pt x="27" y="13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19" y="27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2"/>
                  </a:lnTo>
                  <a:lnTo>
                    <a:pt x="2" y="8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3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7" y="13"/>
                  </a:lnTo>
                  <a:lnTo>
                    <a:pt x="27" y="1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FF40FD6E-CD14-044C-8C5F-B9682B2E994A}"/>
              </a:ext>
            </a:extLst>
          </p:cNvPr>
          <p:cNvGrpSpPr/>
          <p:nvPr/>
        </p:nvGrpSpPr>
        <p:grpSpPr>
          <a:xfrm>
            <a:off x="7012397" y="83957"/>
            <a:ext cx="4888961" cy="6029078"/>
            <a:chOff x="9593362" y="279398"/>
            <a:chExt cx="6952651" cy="8574025"/>
          </a:xfrm>
          <a:solidFill>
            <a:srgbClr val="D5DCE7"/>
          </a:solidFill>
        </p:grpSpPr>
        <p:sp>
          <p:nvSpPr>
            <p:cNvPr id="105" name="Freeform 171">
              <a:extLst>
                <a:ext uri="{FF2B5EF4-FFF2-40B4-BE49-F238E27FC236}">
                  <a16:creationId xmlns:a16="http://schemas.microsoft.com/office/drawing/2014/main" id="{45C97D70-C29B-404B-8901-B13EAECE5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1301" y="6428764"/>
              <a:ext cx="1990693" cy="1329593"/>
            </a:xfrm>
            <a:custGeom>
              <a:avLst/>
              <a:gdLst>
                <a:gd name="T0" fmla="*/ 1060 w 1078"/>
                <a:gd name="T1" fmla="*/ 682 h 720"/>
                <a:gd name="T2" fmla="*/ 1017 w 1078"/>
                <a:gd name="T3" fmla="*/ 699 h 720"/>
                <a:gd name="T4" fmla="*/ 935 w 1078"/>
                <a:gd name="T5" fmla="*/ 696 h 720"/>
                <a:gd name="T6" fmla="*/ 860 w 1078"/>
                <a:gd name="T7" fmla="*/ 717 h 720"/>
                <a:gd name="T8" fmla="*/ 798 w 1078"/>
                <a:gd name="T9" fmla="*/ 680 h 720"/>
                <a:gd name="T10" fmla="*/ 753 w 1078"/>
                <a:gd name="T11" fmla="*/ 637 h 720"/>
                <a:gd name="T12" fmla="*/ 673 w 1078"/>
                <a:gd name="T13" fmla="*/ 578 h 720"/>
                <a:gd name="T14" fmla="*/ 512 w 1078"/>
                <a:gd name="T15" fmla="*/ 471 h 720"/>
                <a:gd name="T16" fmla="*/ 392 w 1078"/>
                <a:gd name="T17" fmla="*/ 488 h 720"/>
                <a:gd name="T18" fmla="*/ 276 w 1078"/>
                <a:gd name="T19" fmla="*/ 530 h 720"/>
                <a:gd name="T20" fmla="*/ 236 w 1078"/>
                <a:gd name="T21" fmla="*/ 486 h 720"/>
                <a:gd name="T22" fmla="*/ 231 w 1078"/>
                <a:gd name="T23" fmla="*/ 462 h 720"/>
                <a:gd name="T24" fmla="*/ 225 w 1078"/>
                <a:gd name="T25" fmla="*/ 426 h 720"/>
                <a:gd name="T26" fmla="*/ 210 w 1078"/>
                <a:gd name="T27" fmla="*/ 392 h 720"/>
                <a:gd name="T28" fmla="*/ 187 w 1078"/>
                <a:gd name="T29" fmla="*/ 354 h 720"/>
                <a:gd name="T30" fmla="*/ 146 w 1078"/>
                <a:gd name="T31" fmla="*/ 352 h 720"/>
                <a:gd name="T32" fmla="*/ 116 w 1078"/>
                <a:gd name="T33" fmla="*/ 312 h 720"/>
                <a:gd name="T34" fmla="*/ 63 w 1078"/>
                <a:gd name="T35" fmla="*/ 349 h 720"/>
                <a:gd name="T36" fmla="*/ 57 w 1078"/>
                <a:gd name="T37" fmla="*/ 328 h 720"/>
                <a:gd name="T38" fmla="*/ 51 w 1078"/>
                <a:gd name="T39" fmla="*/ 295 h 720"/>
                <a:gd name="T40" fmla="*/ 2 w 1078"/>
                <a:gd name="T41" fmla="*/ 270 h 720"/>
                <a:gd name="T42" fmla="*/ 65 w 1078"/>
                <a:gd name="T43" fmla="*/ 221 h 720"/>
                <a:gd name="T44" fmla="*/ 124 w 1078"/>
                <a:gd name="T45" fmla="*/ 227 h 720"/>
                <a:gd name="T46" fmla="*/ 203 w 1078"/>
                <a:gd name="T47" fmla="*/ 221 h 720"/>
                <a:gd name="T48" fmla="*/ 266 w 1078"/>
                <a:gd name="T49" fmla="*/ 220 h 720"/>
                <a:gd name="T50" fmla="*/ 332 w 1078"/>
                <a:gd name="T51" fmla="*/ 233 h 720"/>
                <a:gd name="T52" fmla="*/ 363 w 1078"/>
                <a:gd name="T53" fmla="*/ 224 h 720"/>
                <a:gd name="T54" fmla="*/ 398 w 1078"/>
                <a:gd name="T55" fmla="*/ 215 h 720"/>
                <a:gd name="T56" fmla="*/ 435 w 1078"/>
                <a:gd name="T57" fmla="*/ 207 h 720"/>
                <a:gd name="T58" fmla="*/ 469 w 1078"/>
                <a:gd name="T59" fmla="*/ 180 h 720"/>
                <a:gd name="T60" fmla="*/ 494 w 1078"/>
                <a:gd name="T61" fmla="*/ 166 h 720"/>
                <a:gd name="T62" fmla="*/ 539 w 1078"/>
                <a:gd name="T63" fmla="*/ 150 h 720"/>
                <a:gd name="T64" fmla="*/ 580 w 1078"/>
                <a:gd name="T65" fmla="*/ 108 h 720"/>
                <a:gd name="T66" fmla="*/ 654 w 1078"/>
                <a:gd name="T67" fmla="*/ 60 h 720"/>
                <a:gd name="T68" fmla="*/ 697 w 1078"/>
                <a:gd name="T69" fmla="*/ 41 h 720"/>
                <a:gd name="T70" fmla="*/ 733 w 1078"/>
                <a:gd name="T71" fmla="*/ 9 h 720"/>
                <a:gd name="T72" fmla="*/ 772 w 1078"/>
                <a:gd name="T73" fmla="*/ 20 h 720"/>
                <a:gd name="T74" fmla="*/ 768 w 1078"/>
                <a:gd name="T75" fmla="*/ 60 h 720"/>
                <a:gd name="T76" fmla="*/ 761 w 1078"/>
                <a:gd name="T77" fmla="*/ 87 h 720"/>
                <a:gd name="T78" fmla="*/ 745 w 1078"/>
                <a:gd name="T79" fmla="*/ 152 h 720"/>
                <a:gd name="T80" fmla="*/ 734 w 1078"/>
                <a:gd name="T81" fmla="*/ 192 h 720"/>
                <a:gd name="T82" fmla="*/ 765 w 1078"/>
                <a:gd name="T83" fmla="*/ 235 h 720"/>
                <a:gd name="T84" fmla="*/ 810 w 1078"/>
                <a:gd name="T85" fmla="*/ 221 h 720"/>
                <a:gd name="T86" fmla="*/ 846 w 1078"/>
                <a:gd name="T87" fmla="*/ 258 h 720"/>
                <a:gd name="T88" fmla="*/ 900 w 1078"/>
                <a:gd name="T89" fmla="*/ 226 h 720"/>
                <a:gd name="T90" fmla="*/ 934 w 1078"/>
                <a:gd name="T91" fmla="*/ 171 h 720"/>
                <a:gd name="T92" fmla="*/ 970 w 1078"/>
                <a:gd name="T93" fmla="*/ 150 h 720"/>
                <a:gd name="T94" fmla="*/ 1004 w 1078"/>
                <a:gd name="T95" fmla="*/ 113 h 720"/>
                <a:gd name="T96" fmla="*/ 1041 w 1078"/>
                <a:gd name="T97" fmla="*/ 175 h 720"/>
                <a:gd name="T98" fmla="*/ 1052 w 1078"/>
                <a:gd name="T99" fmla="*/ 215 h 720"/>
                <a:gd name="T100" fmla="*/ 995 w 1078"/>
                <a:gd name="T101" fmla="*/ 231 h 720"/>
                <a:gd name="T102" fmla="*/ 994 w 1078"/>
                <a:gd name="T103" fmla="*/ 263 h 720"/>
                <a:gd name="T104" fmla="*/ 997 w 1078"/>
                <a:gd name="T105" fmla="*/ 293 h 720"/>
                <a:gd name="T106" fmla="*/ 976 w 1078"/>
                <a:gd name="T107" fmla="*/ 347 h 720"/>
                <a:gd name="T108" fmla="*/ 942 w 1078"/>
                <a:gd name="T109" fmla="*/ 411 h 720"/>
                <a:gd name="T110" fmla="*/ 939 w 1078"/>
                <a:gd name="T111" fmla="*/ 456 h 720"/>
                <a:gd name="T112" fmla="*/ 942 w 1078"/>
                <a:gd name="T113" fmla="*/ 531 h 720"/>
                <a:gd name="T114" fmla="*/ 992 w 1078"/>
                <a:gd name="T115" fmla="*/ 544 h 720"/>
                <a:gd name="T116" fmla="*/ 1030 w 1078"/>
                <a:gd name="T117" fmla="*/ 560 h 720"/>
                <a:gd name="T118" fmla="*/ 1077 w 1078"/>
                <a:gd name="T119" fmla="*/ 613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8" h="720">
                  <a:moveTo>
                    <a:pt x="1075" y="642"/>
                  </a:moveTo>
                  <a:lnTo>
                    <a:pt x="1075" y="642"/>
                  </a:lnTo>
                  <a:lnTo>
                    <a:pt x="1072" y="652"/>
                  </a:lnTo>
                  <a:lnTo>
                    <a:pt x="1071" y="664"/>
                  </a:lnTo>
                  <a:lnTo>
                    <a:pt x="1071" y="664"/>
                  </a:lnTo>
                  <a:lnTo>
                    <a:pt x="1069" y="670"/>
                  </a:lnTo>
                  <a:lnTo>
                    <a:pt x="1067" y="676"/>
                  </a:lnTo>
                  <a:lnTo>
                    <a:pt x="1067" y="676"/>
                  </a:lnTo>
                  <a:lnTo>
                    <a:pt x="1066" y="682"/>
                  </a:lnTo>
                  <a:lnTo>
                    <a:pt x="1066" y="682"/>
                  </a:lnTo>
                  <a:lnTo>
                    <a:pt x="1060" y="682"/>
                  </a:lnTo>
                  <a:lnTo>
                    <a:pt x="1054" y="683"/>
                  </a:lnTo>
                  <a:lnTo>
                    <a:pt x="1054" y="683"/>
                  </a:lnTo>
                  <a:lnTo>
                    <a:pt x="1050" y="684"/>
                  </a:lnTo>
                  <a:lnTo>
                    <a:pt x="1048" y="687"/>
                  </a:lnTo>
                  <a:lnTo>
                    <a:pt x="1043" y="692"/>
                  </a:lnTo>
                  <a:lnTo>
                    <a:pt x="1043" y="692"/>
                  </a:lnTo>
                  <a:lnTo>
                    <a:pt x="1038" y="697"/>
                  </a:lnTo>
                  <a:lnTo>
                    <a:pt x="1031" y="699"/>
                  </a:lnTo>
                  <a:lnTo>
                    <a:pt x="1031" y="699"/>
                  </a:lnTo>
                  <a:lnTo>
                    <a:pt x="1025" y="701"/>
                  </a:lnTo>
                  <a:lnTo>
                    <a:pt x="1017" y="699"/>
                  </a:lnTo>
                  <a:lnTo>
                    <a:pt x="1002" y="694"/>
                  </a:lnTo>
                  <a:lnTo>
                    <a:pt x="999" y="693"/>
                  </a:lnTo>
                  <a:lnTo>
                    <a:pt x="999" y="693"/>
                  </a:lnTo>
                  <a:lnTo>
                    <a:pt x="990" y="689"/>
                  </a:lnTo>
                  <a:lnTo>
                    <a:pt x="980" y="687"/>
                  </a:lnTo>
                  <a:lnTo>
                    <a:pt x="970" y="685"/>
                  </a:lnTo>
                  <a:lnTo>
                    <a:pt x="960" y="688"/>
                  </a:lnTo>
                  <a:lnTo>
                    <a:pt x="960" y="688"/>
                  </a:lnTo>
                  <a:lnTo>
                    <a:pt x="946" y="693"/>
                  </a:lnTo>
                  <a:lnTo>
                    <a:pt x="946" y="693"/>
                  </a:lnTo>
                  <a:lnTo>
                    <a:pt x="935" y="696"/>
                  </a:lnTo>
                  <a:lnTo>
                    <a:pt x="925" y="698"/>
                  </a:lnTo>
                  <a:lnTo>
                    <a:pt x="919" y="699"/>
                  </a:lnTo>
                  <a:lnTo>
                    <a:pt x="919" y="699"/>
                  </a:lnTo>
                  <a:lnTo>
                    <a:pt x="901" y="702"/>
                  </a:lnTo>
                  <a:lnTo>
                    <a:pt x="892" y="703"/>
                  </a:lnTo>
                  <a:lnTo>
                    <a:pt x="884" y="707"/>
                  </a:lnTo>
                  <a:lnTo>
                    <a:pt x="884" y="707"/>
                  </a:lnTo>
                  <a:lnTo>
                    <a:pt x="877" y="711"/>
                  </a:lnTo>
                  <a:lnTo>
                    <a:pt x="877" y="711"/>
                  </a:lnTo>
                  <a:lnTo>
                    <a:pt x="865" y="716"/>
                  </a:lnTo>
                  <a:lnTo>
                    <a:pt x="860" y="717"/>
                  </a:lnTo>
                  <a:lnTo>
                    <a:pt x="854" y="719"/>
                  </a:lnTo>
                  <a:lnTo>
                    <a:pt x="854" y="719"/>
                  </a:lnTo>
                  <a:lnTo>
                    <a:pt x="845" y="720"/>
                  </a:lnTo>
                  <a:lnTo>
                    <a:pt x="837" y="719"/>
                  </a:lnTo>
                  <a:lnTo>
                    <a:pt x="831" y="716"/>
                  </a:lnTo>
                  <a:lnTo>
                    <a:pt x="824" y="712"/>
                  </a:lnTo>
                  <a:lnTo>
                    <a:pt x="819" y="707"/>
                  </a:lnTo>
                  <a:lnTo>
                    <a:pt x="814" y="702"/>
                  </a:lnTo>
                  <a:lnTo>
                    <a:pt x="804" y="688"/>
                  </a:lnTo>
                  <a:lnTo>
                    <a:pt x="804" y="688"/>
                  </a:lnTo>
                  <a:lnTo>
                    <a:pt x="798" y="680"/>
                  </a:lnTo>
                  <a:lnTo>
                    <a:pt x="789" y="673"/>
                  </a:lnTo>
                  <a:lnTo>
                    <a:pt x="789" y="673"/>
                  </a:lnTo>
                  <a:lnTo>
                    <a:pt x="784" y="668"/>
                  </a:lnTo>
                  <a:lnTo>
                    <a:pt x="777" y="662"/>
                  </a:lnTo>
                  <a:lnTo>
                    <a:pt x="777" y="662"/>
                  </a:lnTo>
                  <a:lnTo>
                    <a:pt x="772" y="655"/>
                  </a:lnTo>
                  <a:lnTo>
                    <a:pt x="772" y="655"/>
                  </a:lnTo>
                  <a:lnTo>
                    <a:pt x="765" y="646"/>
                  </a:lnTo>
                  <a:lnTo>
                    <a:pt x="759" y="641"/>
                  </a:lnTo>
                  <a:lnTo>
                    <a:pt x="753" y="637"/>
                  </a:lnTo>
                  <a:lnTo>
                    <a:pt x="753" y="637"/>
                  </a:lnTo>
                  <a:lnTo>
                    <a:pt x="745" y="633"/>
                  </a:lnTo>
                  <a:lnTo>
                    <a:pt x="736" y="629"/>
                  </a:lnTo>
                  <a:lnTo>
                    <a:pt x="736" y="629"/>
                  </a:lnTo>
                  <a:lnTo>
                    <a:pt x="725" y="624"/>
                  </a:lnTo>
                  <a:lnTo>
                    <a:pt x="725" y="624"/>
                  </a:lnTo>
                  <a:lnTo>
                    <a:pt x="716" y="619"/>
                  </a:lnTo>
                  <a:lnTo>
                    <a:pt x="710" y="614"/>
                  </a:lnTo>
                  <a:lnTo>
                    <a:pt x="696" y="601"/>
                  </a:lnTo>
                  <a:lnTo>
                    <a:pt x="696" y="601"/>
                  </a:lnTo>
                  <a:lnTo>
                    <a:pt x="673" y="578"/>
                  </a:lnTo>
                  <a:lnTo>
                    <a:pt x="673" y="578"/>
                  </a:lnTo>
                  <a:lnTo>
                    <a:pt x="638" y="545"/>
                  </a:lnTo>
                  <a:lnTo>
                    <a:pt x="638" y="545"/>
                  </a:lnTo>
                  <a:lnTo>
                    <a:pt x="613" y="521"/>
                  </a:lnTo>
                  <a:lnTo>
                    <a:pt x="599" y="509"/>
                  </a:lnTo>
                  <a:lnTo>
                    <a:pt x="583" y="498"/>
                  </a:lnTo>
                  <a:lnTo>
                    <a:pt x="567" y="488"/>
                  </a:lnTo>
                  <a:lnTo>
                    <a:pt x="549" y="480"/>
                  </a:lnTo>
                  <a:lnTo>
                    <a:pt x="531" y="474"/>
                  </a:lnTo>
                  <a:lnTo>
                    <a:pt x="522" y="472"/>
                  </a:lnTo>
                  <a:lnTo>
                    <a:pt x="512" y="471"/>
                  </a:lnTo>
                  <a:lnTo>
                    <a:pt x="512" y="471"/>
                  </a:lnTo>
                  <a:lnTo>
                    <a:pt x="502" y="471"/>
                  </a:lnTo>
                  <a:lnTo>
                    <a:pt x="492" y="472"/>
                  </a:lnTo>
                  <a:lnTo>
                    <a:pt x="472" y="479"/>
                  </a:lnTo>
                  <a:lnTo>
                    <a:pt x="472" y="479"/>
                  </a:lnTo>
                  <a:lnTo>
                    <a:pt x="456" y="484"/>
                  </a:lnTo>
                  <a:lnTo>
                    <a:pt x="448" y="486"/>
                  </a:lnTo>
                  <a:lnTo>
                    <a:pt x="439" y="488"/>
                  </a:lnTo>
                  <a:lnTo>
                    <a:pt x="423" y="488"/>
                  </a:lnTo>
                  <a:lnTo>
                    <a:pt x="423" y="488"/>
                  </a:lnTo>
                  <a:lnTo>
                    <a:pt x="407" y="488"/>
                  </a:lnTo>
                  <a:lnTo>
                    <a:pt x="392" y="488"/>
                  </a:lnTo>
                  <a:lnTo>
                    <a:pt x="377" y="490"/>
                  </a:lnTo>
                  <a:lnTo>
                    <a:pt x="361" y="495"/>
                  </a:lnTo>
                  <a:lnTo>
                    <a:pt x="361" y="495"/>
                  </a:lnTo>
                  <a:lnTo>
                    <a:pt x="341" y="506"/>
                  </a:lnTo>
                  <a:lnTo>
                    <a:pt x="321" y="517"/>
                  </a:lnTo>
                  <a:lnTo>
                    <a:pt x="301" y="529"/>
                  </a:lnTo>
                  <a:lnTo>
                    <a:pt x="284" y="543"/>
                  </a:lnTo>
                  <a:lnTo>
                    <a:pt x="284" y="543"/>
                  </a:lnTo>
                  <a:lnTo>
                    <a:pt x="277" y="534"/>
                  </a:lnTo>
                  <a:lnTo>
                    <a:pt x="276" y="530"/>
                  </a:lnTo>
                  <a:lnTo>
                    <a:pt x="276" y="530"/>
                  </a:lnTo>
                  <a:lnTo>
                    <a:pt x="270" y="521"/>
                  </a:lnTo>
                  <a:lnTo>
                    <a:pt x="264" y="513"/>
                  </a:lnTo>
                  <a:lnTo>
                    <a:pt x="257" y="506"/>
                  </a:lnTo>
                  <a:lnTo>
                    <a:pt x="248" y="499"/>
                  </a:lnTo>
                  <a:lnTo>
                    <a:pt x="248" y="499"/>
                  </a:lnTo>
                  <a:lnTo>
                    <a:pt x="244" y="498"/>
                  </a:lnTo>
                  <a:lnTo>
                    <a:pt x="244" y="498"/>
                  </a:lnTo>
                  <a:lnTo>
                    <a:pt x="239" y="495"/>
                  </a:lnTo>
                  <a:lnTo>
                    <a:pt x="236" y="492"/>
                  </a:lnTo>
                  <a:lnTo>
                    <a:pt x="236" y="492"/>
                  </a:lnTo>
                  <a:lnTo>
                    <a:pt x="236" y="486"/>
                  </a:lnTo>
                  <a:lnTo>
                    <a:pt x="236" y="486"/>
                  </a:lnTo>
                  <a:lnTo>
                    <a:pt x="235" y="483"/>
                  </a:lnTo>
                  <a:lnTo>
                    <a:pt x="235" y="477"/>
                  </a:lnTo>
                  <a:lnTo>
                    <a:pt x="235" y="477"/>
                  </a:lnTo>
                  <a:lnTo>
                    <a:pt x="233" y="474"/>
                  </a:lnTo>
                  <a:lnTo>
                    <a:pt x="230" y="471"/>
                  </a:lnTo>
                  <a:lnTo>
                    <a:pt x="230" y="471"/>
                  </a:lnTo>
                  <a:lnTo>
                    <a:pt x="227" y="467"/>
                  </a:lnTo>
                  <a:lnTo>
                    <a:pt x="227" y="467"/>
                  </a:lnTo>
                  <a:lnTo>
                    <a:pt x="227" y="465"/>
                  </a:lnTo>
                  <a:lnTo>
                    <a:pt x="231" y="462"/>
                  </a:lnTo>
                  <a:lnTo>
                    <a:pt x="231" y="462"/>
                  </a:lnTo>
                  <a:lnTo>
                    <a:pt x="236" y="458"/>
                  </a:lnTo>
                  <a:lnTo>
                    <a:pt x="236" y="458"/>
                  </a:lnTo>
                  <a:lnTo>
                    <a:pt x="240" y="452"/>
                  </a:lnTo>
                  <a:lnTo>
                    <a:pt x="242" y="449"/>
                  </a:lnTo>
                  <a:lnTo>
                    <a:pt x="242" y="446"/>
                  </a:lnTo>
                  <a:lnTo>
                    <a:pt x="242" y="446"/>
                  </a:lnTo>
                  <a:lnTo>
                    <a:pt x="240" y="440"/>
                  </a:lnTo>
                  <a:lnTo>
                    <a:pt x="236" y="435"/>
                  </a:lnTo>
                  <a:lnTo>
                    <a:pt x="230" y="432"/>
                  </a:lnTo>
                  <a:lnTo>
                    <a:pt x="225" y="426"/>
                  </a:lnTo>
                  <a:lnTo>
                    <a:pt x="225" y="426"/>
                  </a:lnTo>
                  <a:lnTo>
                    <a:pt x="219" y="423"/>
                  </a:lnTo>
                  <a:lnTo>
                    <a:pt x="213" y="419"/>
                  </a:lnTo>
                  <a:lnTo>
                    <a:pt x="210" y="414"/>
                  </a:lnTo>
                  <a:lnTo>
                    <a:pt x="208" y="411"/>
                  </a:lnTo>
                  <a:lnTo>
                    <a:pt x="208" y="409"/>
                  </a:lnTo>
                  <a:lnTo>
                    <a:pt x="208" y="409"/>
                  </a:lnTo>
                  <a:lnTo>
                    <a:pt x="208" y="404"/>
                  </a:lnTo>
                  <a:lnTo>
                    <a:pt x="208" y="404"/>
                  </a:lnTo>
                  <a:lnTo>
                    <a:pt x="210" y="396"/>
                  </a:lnTo>
                  <a:lnTo>
                    <a:pt x="210" y="392"/>
                  </a:lnTo>
                  <a:lnTo>
                    <a:pt x="208" y="388"/>
                  </a:lnTo>
                  <a:lnTo>
                    <a:pt x="208" y="388"/>
                  </a:lnTo>
                  <a:lnTo>
                    <a:pt x="202" y="379"/>
                  </a:lnTo>
                  <a:lnTo>
                    <a:pt x="202" y="379"/>
                  </a:lnTo>
                  <a:lnTo>
                    <a:pt x="199" y="377"/>
                  </a:lnTo>
                  <a:lnTo>
                    <a:pt x="197" y="372"/>
                  </a:lnTo>
                  <a:lnTo>
                    <a:pt x="197" y="372"/>
                  </a:lnTo>
                  <a:lnTo>
                    <a:pt x="194" y="367"/>
                  </a:lnTo>
                  <a:lnTo>
                    <a:pt x="194" y="367"/>
                  </a:lnTo>
                  <a:lnTo>
                    <a:pt x="190" y="359"/>
                  </a:lnTo>
                  <a:lnTo>
                    <a:pt x="187" y="354"/>
                  </a:lnTo>
                  <a:lnTo>
                    <a:pt x="184" y="350"/>
                  </a:lnTo>
                  <a:lnTo>
                    <a:pt x="180" y="347"/>
                  </a:lnTo>
                  <a:lnTo>
                    <a:pt x="175" y="346"/>
                  </a:lnTo>
                  <a:lnTo>
                    <a:pt x="170" y="346"/>
                  </a:lnTo>
                  <a:lnTo>
                    <a:pt x="162" y="347"/>
                  </a:lnTo>
                  <a:lnTo>
                    <a:pt x="162" y="347"/>
                  </a:lnTo>
                  <a:lnTo>
                    <a:pt x="157" y="350"/>
                  </a:lnTo>
                  <a:lnTo>
                    <a:pt x="157" y="350"/>
                  </a:lnTo>
                  <a:lnTo>
                    <a:pt x="152" y="352"/>
                  </a:lnTo>
                  <a:lnTo>
                    <a:pt x="148" y="354"/>
                  </a:lnTo>
                  <a:lnTo>
                    <a:pt x="146" y="352"/>
                  </a:lnTo>
                  <a:lnTo>
                    <a:pt x="143" y="349"/>
                  </a:lnTo>
                  <a:lnTo>
                    <a:pt x="143" y="349"/>
                  </a:lnTo>
                  <a:lnTo>
                    <a:pt x="139" y="344"/>
                  </a:lnTo>
                  <a:lnTo>
                    <a:pt x="137" y="337"/>
                  </a:lnTo>
                  <a:lnTo>
                    <a:pt x="137" y="337"/>
                  </a:lnTo>
                  <a:lnTo>
                    <a:pt x="136" y="331"/>
                  </a:lnTo>
                  <a:lnTo>
                    <a:pt x="133" y="324"/>
                  </a:lnTo>
                  <a:lnTo>
                    <a:pt x="129" y="319"/>
                  </a:lnTo>
                  <a:lnTo>
                    <a:pt x="124" y="314"/>
                  </a:lnTo>
                  <a:lnTo>
                    <a:pt x="124" y="314"/>
                  </a:lnTo>
                  <a:lnTo>
                    <a:pt x="116" y="312"/>
                  </a:lnTo>
                  <a:lnTo>
                    <a:pt x="110" y="310"/>
                  </a:lnTo>
                  <a:lnTo>
                    <a:pt x="104" y="312"/>
                  </a:lnTo>
                  <a:lnTo>
                    <a:pt x="99" y="314"/>
                  </a:lnTo>
                  <a:lnTo>
                    <a:pt x="94" y="318"/>
                  </a:lnTo>
                  <a:lnTo>
                    <a:pt x="90" y="322"/>
                  </a:lnTo>
                  <a:lnTo>
                    <a:pt x="82" y="332"/>
                  </a:lnTo>
                  <a:lnTo>
                    <a:pt x="82" y="332"/>
                  </a:lnTo>
                  <a:lnTo>
                    <a:pt x="73" y="344"/>
                  </a:lnTo>
                  <a:lnTo>
                    <a:pt x="68" y="347"/>
                  </a:lnTo>
                  <a:lnTo>
                    <a:pt x="63" y="349"/>
                  </a:lnTo>
                  <a:lnTo>
                    <a:pt x="63" y="349"/>
                  </a:lnTo>
                  <a:lnTo>
                    <a:pt x="63" y="349"/>
                  </a:lnTo>
                  <a:lnTo>
                    <a:pt x="63" y="349"/>
                  </a:lnTo>
                  <a:lnTo>
                    <a:pt x="59" y="347"/>
                  </a:lnTo>
                  <a:lnTo>
                    <a:pt x="57" y="345"/>
                  </a:lnTo>
                  <a:lnTo>
                    <a:pt x="54" y="341"/>
                  </a:lnTo>
                  <a:lnTo>
                    <a:pt x="54" y="341"/>
                  </a:lnTo>
                  <a:lnTo>
                    <a:pt x="54" y="337"/>
                  </a:lnTo>
                  <a:lnTo>
                    <a:pt x="54" y="333"/>
                  </a:lnTo>
                  <a:lnTo>
                    <a:pt x="55" y="330"/>
                  </a:lnTo>
                  <a:lnTo>
                    <a:pt x="57" y="328"/>
                  </a:lnTo>
                  <a:lnTo>
                    <a:pt x="57" y="328"/>
                  </a:lnTo>
                  <a:lnTo>
                    <a:pt x="60" y="326"/>
                  </a:lnTo>
                  <a:lnTo>
                    <a:pt x="60" y="326"/>
                  </a:lnTo>
                  <a:lnTo>
                    <a:pt x="67" y="321"/>
                  </a:lnTo>
                  <a:lnTo>
                    <a:pt x="69" y="318"/>
                  </a:lnTo>
                  <a:lnTo>
                    <a:pt x="71" y="314"/>
                  </a:lnTo>
                  <a:lnTo>
                    <a:pt x="71" y="314"/>
                  </a:lnTo>
                  <a:lnTo>
                    <a:pt x="69" y="308"/>
                  </a:lnTo>
                  <a:lnTo>
                    <a:pt x="65" y="303"/>
                  </a:lnTo>
                  <a:lnTo>
                    <a:pt x="65" y="303"/>
                  </a:lnTo>
                  <a:lnTo>
                    <a:pt x="59" y="298"/>
                  </a:lnTo>
                  <a:lnTo>
                    <a:pt x="51" y="295"/>
                  </a:lnTo>
                  <a:lnTo>
                    <a:pt x="44" y="294"/>
                  </a:lnTo>
                  <a:lnTo>
                    <a:pt x="36" y="293"/>
                  </a:lnTo>
                  <a:lnTo>
                    <a:pt x="36" y="293"/>
                  </a:lnTo>
                  <a:lnTo>
                    <a:pt x="23" y="291"/>
                  </a:lnTo>
                  <a:lnTo>
                    <a:pt x="18" y="290"/>
                  </a:lnTo>
                  <a:lnTo>
                    <a:pt x="13" y="286"/>
                  </a:lnTo>
                  <a:lnTo>
                    <a:pt x="13" y="286"/>
                  </a:lnTo>
                  <a:lnTo>
                    <a:pt x="9" y="282"/>
                  </a:lnTo>
                  <a:lnTo>
                    <a:pt x="6" y="279"/>
                  </a:lnTo>
                  <a:lnTo>
                    <a:pt x="2" y="270"/>
                  </a:lnTo>
                  <a:lnTo>
                    <a:pt x="2" y="270"/>
                  </a:lnTo>
                  <a:lnTo>
                    <a:pt x="0" y="268"/>
                  </a:lnTo>
                  <a:lnTo>
                    <a:pt x="0" y="268"/>
                  </a:lnTo>
                  <a:lnTo>
                    <a:pt x="8" y="262"/>
                  </a:lnTo>
                  <a:lnTo>
                    <a:pt x="13" y="256"/>
                  </a:lnTo>
                  <a:lnTo>
                    <a:pt x="13" y="256"/>
                  </a:lnTo>
                  <a:lnTo>
                    <a:pt x="25" y="244"/>
                  </a:lnTo>
                  <a:lnTo>
                    <a:pt x="36" y="234"/>
                  </a:lnTo>
                  <a:lnTo>
                    <a:pt x="43" y="230"/>
                  </a:lnTo>
                  <a:lnTo>
                    <a:pt x="50" y="226"/>
                  </a:lnTo>
                  <a:lnTo>
                    <a:pt x="58" y="224"/>
                  </a:lnTo>
                  <a:lnTo>
                    <a:pt x="65" y="221"/>
                  </a:lnTo>
                  <a:lnTo>
                    <a:pt x="65" y="221"/>
                  </a:lnTo>
                  <a:lnTo>
                    <a:pt x="72" y="220"/>
                  </a:lnTo>
                  <a:lnTo>
                    <a:pt x="78" y="221"/>
                  </a:lnTo>
                  <a:lnTo>
                    <a:pt x="83" y="222"/>
                  </a:lnTo>
                  <a:lnTo>
                    <a:pt x="90" y="225"/>
                  </a:lnTo>
                  <a:lnTo>
                    <a:pt x="90" y="225"/>
                  </a:lnTo>
                  <a:lnTo>
                    <a:pt x="100" y="230"/>
                  </a:lnTo>
                  <a:lnTo>
                    <a:pt x="108" y="231"/>
                  </a:lnTo>
                  <a:lnTo>
                    <a:pt x="115" y="230"/>
                  </a:lnTo>
                  <a:lnTo>
                    <a:pt x="124" y="227"/>
                  </a:lnTo>
                  <a:lnTo>
                    <a:pt x="124" y="227"/>
                  </a:lnTo>
                  <a:lnTo>
                    <a:pt x="131" y="226"/>
                  </a:lnTo>
                  <a:lnTo>
                    <a:pt x="137" y="227"/>
                  </a:lnTo>
                  <a:lnTo>
                    <a:pt x="150" y="229"/>
                  </a:lnTo>
                  <a:lnTo>
                    <a:pt x="150" y="229"/>
                  </a:lnTo>
                  <a:lnTo>
                    <a:pt x="159" y="231"/>
                  </a:lnTo>
                  <a:lnTo>
                    <a:pt x="168" y="233"/>
                  </a:lnTo>
                  <a:lnTo>
                    <a:pt x="175" y="231"/>
                  </a:lnTo>
                  <a:lnTo>
                    <a:pt x="184" y="229"/>
                  </a:lnTo>
                  <a:lnTo>
                    <a:pt x="184" y="229"/>
                  </a:lnTo>
                  <a:lnTo>
                    <a:pt x="197" y="222"/>
                  </a:lnTo>
                  <a:lnTo>
                    <a:pt x="203" y="221"/>
                  </a:lnTo>
                  <a:lnTo>
                    <a:pt x="211" y="221"/>
                  </a:lnTo>
                  <a:lnTo>
                    <a:pt x="211" y="221"/>
                  </a:lnTo>
                  <a:lnTo>
                    <a:pt x="221" y="219"/>
                  </a:lnTo>
                  <a:lnTo>
                    <a:pt x="231" y="216"/>
                  </a:lnTo>
                  <a:lnTo>
                    <a:pt x="231" y="216"/>
                  </a:lnTo>
                  <a:lnTo>
                    <a:pt x="243" y="213"/>
                  </a:lnTo>
                  <a:lnTo>
                    <a:pt x="243" y="213"/>
                  </a:lnTo>
                  <a:lnTo>
                    <a:pt x="247" y="212"/>
                  </a:lnTo>
                  <a:lnTo>
                    <a:pt x="250" y="213"/>
                  </a:lnTo>
                  <a:lnTo>
                    <a:pt x="259" y="216"/>
                  </a:lnTo>
                  <a:lnTo>
                    <a:pt x="266" y="220"/>
                  </a:lnTo>
                  <a:lnTo>
                    <a:pt x="273" y="225"/>
                  </a:lnTo>
                  <a:lnTo>
                    <a:pt x="273" y="225"/>
                  </a:lnTo>
                  <a:lnTo>
                    <a:pt x="285" y="233"/>
                  </a:lnTo>
                  <a:lnTo>
                    <a:pt x="291" y="236"/>
                  </a:lnTo>
                  <a:lnTo>
                    <a:pt x="298" y="238"/>
                  </a:lnTo>
                  <a:lnTo>
                    <a:pt x="298" y="238"/>
                  </a:lnTo>
                  <a:lnTo>
                    <a:pt x="308" y="239"/>
                  </a:lnTo>
                  <a:lnTo>
                    <a:pt x="317" y="238"/>
                  </a:lnTo>
                  <a:lnTo>
                    <a:pt x="324" y="235"/>
                  </a:lnTo>
                  <a:lnTo>
                    <a:pt x="332" y="233"/>
                  </a:lnTo>
                  <a:lnTo>
                    <a:pt x="332" y="233"/>
                  </a:lnTo>
                  <a:lnTo>
                    <a:pt x="337" y="229"/>
                  </a:lnTo>
                  <a:lnTo>
                    <a:pt x="341" y="225"/>
                  </a:lnTo>
                  <a:lnTo>
                    <a:pt x="341" y="225"/>
                  </a:lnTo>
                  <a:lnTo>
                    <a:pt x="345" y="221"/>
                  </a:lnTo>
                  <a:lnTo>
                    <a:pt x="349" y="220"/>
                  </a:lnTo>
                  <a:lnTo>
                    <a:pt x="349" y="220"/>
                  </a:lnTo>
                  <a:lnTo>
                    <a:pt x="354" y="221"/>
                  </a:lnTo>
                  <a:lnTo>
                    <a:pt x="354" y="221"/>
                  </a:lnTo>
                  <a:lnTo>
                    <a:pt x="359" y="222"/>
                  </a:lnTo>
                  <a:lnTo>
                    <a:pt x="363" y="224"/>
                  </a:lnTo>
                  <a:lnTo>
                    <a:pt x="363" y="224"/>
                  </a:lnTo>
                  <a:lnTo>
                    <a:pt x="369" y="222"/>
                  </a:lnTo>
                  <a:lnTo>
                    <a:pt x="375" y="220"/>
                  </a:lnTo>
                  <a:lnTo>
                    <a:pt x="375" y="220"/>
                  </a:lnTo>
                  <a:lnTo>
                    <a:pt x="381" y="216"/>
                  </a:lnTo>
                  <a:lnTo>
                    <a:pt x="381" y="216"/>
                  </a:lnTo>
                  <a:lnTo>
                    <a:pt x="387" y="212"/>
                  </a:lnTo>
                  <a:lnTo>
                    <a:pt x="389" y="211"/>
                  </a:lnTo>
                  <a:lnTo>
                    <a:pt x="393" y="212"/>
                  </a:lnTo>
                  <a:lnTo>
                    <a:pt x="393" y="212"/>
                  </a:lnTo>
                  <a:lnTo>
                    <a:pt x="396" y="213"/>
                  </a:lnTo>
                  <a:lnTo>
                    <a:pt x="398" y="215"/>
                  </a:lnTo>
                  <a:lnTo>
                    <a:pt x="398" y="215"/>
                  </a:lnTo>
                  <a:lnTo>
                    <a:pt x="402" y="219"/>
                  </a:lnTo>
                  <a:lnTo>
                    <a:pt x="406" y="220"/>
                  </a:lnTo>
                  <a:lnTo>
                    <a:pt x="409" y="221"/>
                  </a:lnTo>
                  <a:lnTo>
                    <a:pt x="409" y="221"/>
                  </a:lnTo>
                  <a:lnTo>
                    <a:pt x="416" y="221"/>
                  </a:lnTo>
                  <a:lnTo>
                    <a:pt x="421" y="219"/>
                  </a:lnTo>
                  <a:lnTo>
                    <a:pt x="428" y="215"/>
                  </a:lnTo>
                  <a:lnTo>
                    <a:pt x="432" y="210"/>
                  </a:lnTo>
                  <a:lnTo>
                    <a:pt x="432" y="210"/>
                  </a:lnTo>
                  <a:lnTo>
                    <a:pt x="435" y="207"/>
                  </a:lnTo>
                  <a:lnTo>
                    <a:pt x="435" y="207"/>
                  </a:lnTo>
                  <a:lnTo>
                    <a:pt x="441" y="202"/>
                  </a:lnTo>
                  <a:lnTo>
                    <a:pt x="446" y="199"/>
                  </a:lnTo>
                  <a:lnTo>
                    <a:pt x="446" y="199"/>
                  </a:lnTo>
                  <a:lnTo>
                    <a:pt x="453" y="194"/>
                  </a:lnTo>
                  <a:lnTo>
                    <a:pt x="460" y="189"/>
                  </a:lnTo>
                  <a:lnTo>
                    <a:pt x="460" y="189"/>
                  </a:lnTo>
                  <a:lnTo>
                    <a:pt x="462" y="185"/>
                  </a:lnTo>
                  <a:lnTo>
                    <a:pt x="462" y="185"/>
                  </a:lnTo>
                  <a:lnTo>
                    <a:pt x="465" y="183"/>
                  </a:lnTo>
                  <a:lnTo>
                    <a:pt x="469" y="180"/>
                  </a:lnTo>
                  <a:lnTo>
                    <a:pt x="469" y="180"/>
                  </a:lnTo>
                  <a:lnTo>
                    <a:pt x="474" y="180"/>
                  </a:lnTo>
                  <a:lnTo>
                    <a:pt x="474" y="180"/>
                  </a:lnTo>
                  <a:lnTo>
                    <a:pt x="480" y="179"/>
                  </a:lnTo>
                  <a:lnTo>
                    <a:pt x="480" y="179"/>
                  </a:lnTo>
                  <a:lnTo>
                    <a:pt x="484" y="176"/>
                  </a:lnTo>
                  <a:lnTo>
                    <a:pt x="486" y="175"/>
                  </a:lnTo>
                  <a:lnTo>
                    <a:pt x="490" y="170"/>
                  </a:lnTo>
                  <a:lnTo>
                    <a:pt x="490" y="170"/>
                  </a:lnTo>
                  <a:lnTo>
                    <a:pt x="494" y="166"/>
                  </a:lnTo>
                  <a:lnTo>
                    <a:pt x="494" y="166"/>
                  </a:lnTo>
                  <a:lnTo>
                    <a:pt x="497" y="165"/>
                  </a:lnTo>
                  <a:lnTo>
                    <a:pt x="500" y="164"/>
                  </a:lnTo>
                  <a:lnTo>
                    <a:pt x="500" y="164"/>
                  </a:lnTo>
                  <a:lnTo>
                    <a:pt x="506" y="162"/>
                  </a:lnTo>
                  <a:lnTo>
                    <a:pt x="506" y="162"/>
                  </a:lnTo>
                  <a:lnTo>
                    <a:pt x="515" y="157"/>
                  </a:lnTo>
                  <a:lnTo>
                    <a:pt x="515" y="157"/>
                  </a:lnTo>
                  <a:lnTo>
                    <a:pt x="521" y="153"/>
                  </a:lnTo>
                  <a:lnTo>
                    <a:pt x="527" y="151"/>
                  </a:lnTo>
                  <a:lnTo>
                    <a:pt x="527" y="151"/>
                  </a:lnTo>
                  <a:lnTo>
                    <a:pt x="539" y="150"/>
                  </a:lnTo>
                  <a:lnTo>
                    <a:pt x="539" y="150"/>
                  </a:lnTo>
                  <a:lnTo>
                    <a:pt x="550" y="150"/>
                  </a:lnTo>
                  <a:lnTo>
                    <a:pt x="557" y="148"/>
                  </a:lnTo>
                  <a:lnTo>
                    <a:pt x="563" y="146"/>
                  </a:lnTo>
                  <a:lnTo>
                    <a:pt x="568" y="142"/>
                  </a:lnTo>
                  <a:lnTo>
                    <a:pt x="572" y="137"/>
                  </a:lnTo>
                  <a:lnTo>
                    <a:pt x="574" y="131"/>
                  </a:lnTo>
                  <a:lnTo>
                    <a:pt x="576" y="122"/>
                  </a:lnTo>
                  <a:lnTo>
                    <a:pt x="576" y="122"/>
                  </a:lnTo>
                  <a:lnTo>
                    <a:pt x="578" y="111"/>
                  </a:lnTo>
                  <a:lnTo>
                    <a:pt x="580" y="108"/>
                  </a:lnTo>
                  <a:lnTo>
                    <a:pt x="582" y="104"/>
                  </a:lnTo>
                  <a:lnTo>
                    <a:pt x="586" y="100"/>
                  </a:lnTo>
                  <a:lnTo>
                    <a:pt x="590" y="97"/>
                  </a:lnTo>
                  <a:lnTo>
                    <a:pt x="603" y="92"/>
                  </a:lnTo>
                  <a:lnTo>
                    <a:pt x="603" y="92"/>
                  </a:lnTo>
                  <a:lnTo>
                    <a:pt x="611" y="88"/>
                  </a:lnTo>
                  <a:lnTo>
                    <a:pt x="619" y="83"/>
                  </a:lnTo>
                  <a:lnTo>
                    <a:pt x="634" y="73"/>
                  </a:lnTo>
                  <a:lnTo>
                    <a:pt x="634" y="73"/>
                  </a:lnTo>
                  <a:lnTo>
                    <a:pt x="645" y="67"/>
                  </a:lnTo>
                  <a:lnTo>
                    <a:pt x="654" y="60"/>
                  </a:lnTo>
                  <a:lnTo>
                    <a:pt x="654" y="60"/>
                  </a:lnTo>
                  <a:lnTo>
                    <a:pt x="657" y="59"/>
                  </a:lnTo>
                  <a:lnTo>
                    <a:pt x="657" y="59"/>
                  </a:lnTo>
                  <a:lnTo>
                    <a:pt x="666" y="55"/>
                  </a:lnTo>
                  <a:lnTo>
                    <a:pt x="666" y="55"/>
                  </a:lnTo>
                  <a:lnTo>
                    <a:pt x="670" y="55"/>
                  </a:lnTo>
                  <a:lnTo>
                    <a:pt x="670" y="55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91" y="46"/>
                  </a:lnTo>
                  <a:lnTo>
                    <a:pt x="697" y="41"/>
                  </a:lnTo>
                  <a:lnTo>
                    <a:pt x="697" y="41"/>
                  </a:lnTo>
                  <a:lnTo>
                    <a:pt x="703" y="35"/>
                  </a:lnTo>
                  <a:lnTo>
                    <a:pt x="703" y="35"/>
                  </a:lnTo>
                  <a:lnTo>
                    <a:pt x="711" y="31"/>
                  </a:lnTo>
                  <a:lnTo>
                    <a:pt x="711" y="31"/>
                  </a:lnTo>
                  <a:lnTo>
                    <a:pt x="720" y="26"/>
                  </a:lnTo>
                  <a:lnTo>
                    <a:pt x="725" y="22"/>
                  </a:lnTo>
                  <a:lnTo>
                    <a:pt x="729" y="16"/>
                  </a:lnTo>
                  <a:lnTo>
                    <a:pt x="730" y="14"/>
                  </a:lnTo>
                  <a:lnTo>
                    <a:pt x="730" y="14"/>
                  </a:lnTo>
                  <a:lnTo>
                    <a:pt x="733" y="9"/>
                  </a:lnTo>
                  <a:lnTo>
                    <a:pt x="736" y="6"/>
                  </a:lnTo>
                  <a:lnTo>
                    <a:pt x="740" y="3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9" y="0"/>
                  </a:lnTo>
                  <a:lnTo>
                    <a:pt x="753" y="2"/>
                  </a:lnTo>
                  <a:lnTo>
                    <a:pt x="759" y="4"/>
                  </a:lnTo>
                  <a:lnTo>
                    <a:pt x="766" y="9"/>
                  </a:lnTo>
                  <a:lnTo>
                    <a:pt x="771" y="14"/>
                  </a:lnTo>
                  <a:lnTo>
                    <a:pt x="771" y="14"/>
                  </a:lnTo>
                  <a:lnTo>
                    <a:pt x="772" y="20"/>
                  </a:lnTo>
                  <a:lnTo>
                    <a:pt x="773" y="25"/>
                  </a:lnTo>
                  <a:lnTo>
                    <a:pt x="772" y="28"/>
                  </a:lnTo>
                  <a:lnTo>
                    <a:pt x="771" y="34"/>
                  </a:lnTo>
                  <a:lnTo>
                    <a:pt x="771" y="34"/>
                  </a:lnTo>
                  <a:lnTo>
                    <a:pt x="770" y="40"/>
                  </a:lnTo>
                  <a:lnTo>
                    <a:pt x="770" y="40"/>
                  </a:lnTo>
                  <a:lnTo>
                    <a:pt x="768" y="45"/>
                  </a:lnTo>
                  <a:lnTo>
                    <a:pt x="768" y="51"/>
                  </a:lnTo>
                  <a:lnTo>
                    <a:pt x="768" y="51"/>
                  </a:lnTo>
                  <a:lnTo>
                    <a:pt x="770" y="57"/>
                  </a:lnTo>
                  <a:lnTo>
                    <a:pt x="768" y="60"/>
                  </a:lnTo>
                  <a:lnTo>
                    <a:pt x="768" y="60"/>
                  </a:lnTo>
                  <a:lnTo>
                    <a:pt x="765" y="64"/>
                  </a:lnTo>
                  <a:lnTo>
                    <a:pt x="765" y="64"/>
                  </a:lnTo>
                  <a:lnTo>
                    <a:pt x="762" y="68"/>
                  </a:lnTo>
                  <a:lnTo>
                    <a:pt x="759" y="73"/>
                  </a:lnTo>
                  <a:lnTo>
                    <a:pt x="759" y="73"/>
                  </a:lnTo>
                  <a:lnTo>
                    <a:pt x="759" y="78"/>
                  </a:lnTo>
                  <a:lnTo>
                    <a:pt x="761" y="83"/>
                  </a:lnTo>
                  <a:lnTo>
                    <a:pt x="761" y="83"/>
                  </a:lnTo>
                  <a:lnTo>
                    <a:pt x="761" y="87"/>
                  </a:lnTo>
                  <a:lnTo>
                    <a:pt x="761" y="87"/>
                  </a:lnTo>
                  <a:lnTo>
                    <a:pt x="761" y="92"/>
                  </a:lnTo>
                  <a:lnTo>
                    <a:pt x="758" y="99"/>
                  </a:lnTo>
                  <a:lnTo>
                    <a:pt x="752" y="109"/>
                  </a:lnTo>
                  <a:lnTo>
                    <a:pt x="752" y="109"/>
                  </a:lnTo>
                  <a:lnTo>
                    <a:pt x="748" y="117"/>
                  </a:lnTo>
                  <a:lnTo>
                    <a:pt x="744" y="124"/>
                  </a:lnTo>
                  <a:lnTo>
                    <a:pt x="742" y="132"/>
                  </a:lnTo>
                  <a:lnTo>
                    <a:pt x="742" y="141"/>
                  </a:lnTo>
                  <a:lnTo>
                    <a:pt x="742" y="141"/>
                  </a:lnTo>
                  <a:lnTo>
                    <a:pt x="743" y="147"/>
                  </a:lnTo>
                  <a:lnTo>
                    <a:pt x="745" y="152"/>
                  </a:lnTo>
                  <a:lnTo>
                    <a:pt x="745" y="152"/>
                  </a:lnTo>
                  <a:lnTo>
                    <a:pt x="749" y="160"/>
                  </a:lnTo>
                  <a:lnTo>
                    <a:pt x="749" y="164"/>
                  </a:lnTo>
                  <a:lnTo>
                    <a:pt x="749" y="168"/>
                  </a:lnTo>
                  <a:lnTo>
                    <a:pt x="749" y="168"/>
                  </a:lnTo>
                  <a:lnTo>
                    <a:pt x="747" y="174"/>
                  </a:lnTo>
                  <a:lnTo>
                    <a:pt x="742" y="179"/>
                  </a:lnTo>
                  <a:lnTo>
                    <a:pt x="742" y="179"/>
                  </a:lnTo>
                  <a:lnTo>
                    <a:pt x="738" y="185"/>
                  </a:lnTo>
                  <a:lnTo>
                    <a:pt x="734" y="192"/>
                  </a:lnTo>
                  <a:lnTo>
                    <a:pt x="734" y="192"/>
                  </a:lnTo>
                  <a:lnTo>
                    <a:pt x="731" y="199"/>
                  </a:lnTo>
                  <a:lnTo>
                    <a:pt x="731" y="207"/>
                  </a:lnTo>
                  <a:lnTo>
                    <a:pt x="733" y="215"/>
                  </a:lnTo>
                  <a:lnTo>
                    <a:pt x="735" y="221"/>
                  </a:lnTo>
                  <a:lnTo>
                    <a:pt x="735" y="221"/>
                  </a:lnTo>
                  <a:lnTo>
                    <a:pt x="740" y="226"/>
                  </a:lnTo>
                  <a:lnTo>
                    <a:pt x="745" y="230"/>
                  </a:lnTo>
                  <a:lnTo>
                    <a:pt x="752" y="234"/>
                  </a:lnTo>
                  <a:lnTo>
                    <a:pt x="758" y="235"/>
                  </a:lnTo>
                  <a:lnTo>
                    <a:pt x="758" y="235"/>
                  </a:lnTo>
                  <a:lnTo>
                    <a:pt x="765" y="235"/>
                  </a:lnTo>
                  <a:lnTo>
                    <a:pt x="772" y="235"/>
                  </a:lnTo>
                  <a:lnTo>
                    <a:pt x="780" y="233"/>
                  </a:lnTo>
                  <a:lnTo>
                    <a:pt x="787" y="229"/>
                  </a:lnTo>
                  <a:lnTo>
                    <a:pt x="787" y="229"/>
                  </a:lnTo>
                  <a:lnTo>
                    <a:pt x="793" y="225"/>
                  </a:lnTo>
                  <a:lnTo>
                    <a:pt x="793" y="225"/>
                  </a:lnTo>
                  <a:lnTo>
                    <a:pt x="799" y="221"/>
                  </a:lnTo>
                  <a:lnTo>
                    <a:pt x="802" y="220"/>
                  </a:lnTo>
                  <a:lnTo>
                    <a:pt x="805" y="220"/>
                  </a:lnTo>
                  <a:lnTo>
                    <a:pt x="805" y="220"/>
                  </a:lnTo>
                  <a:lnTo>
                    <a:pt x="810" y="221"/>
                  </a:lnTo>
                  <a:lnTo>
                    <a:pt x="816" y="225"/>
                  </a:lnTo>
                  <a:lnTo>
                    <a:pt x="818" y="230"/>
                  </a:lnTo>
                  <a:lnTo>
                    <a:pt x="822" y="236"/>
                  </a:lnTo>
                  <a:lnTo>
                    <a:pt x="822" y="236"/>
                  </a:lnTo>
                  <a:lnTo>
                    <a:pt x="824" y="243"/>
                  </a:lnTo>
                  <a:lnTo>
                    <a:pt x="828" y="248"/>
                  </a:lnTo>
                  <a:lnTo>
                    <a:pt x="832" y="253"/>
                  </a:lnTo>
                  <a:lnTo>
                    <a:pt x="839" y="257"/>
                  </a:lnTo>
                  <a:lnTo>
                    <a:pt x="839" y="257"/>
                  </a:lnTo>
                  <a:lnTo>
                    <a:pt x="842" y="258"/>
                  </a:lnTo>
                  <a:lnTo>
                    <a:pt x="846" y="258"/>
                  </a:lnTo>
                  <a:lnTo>
                    <a:pt x="858" y="257"/>
                  </a:lnTo>
                  <a:lnTo>
                    <a:pt x="868" y="254"/>
                  </a:lnTo>
                  <a:lnTo>
                    <a:pt x="874" y="252"/>
                  </a:lnTo>
                  <a:lnTo>
                    <a:pt x="874" y="252"/>
                  </a:lnTo>
                  <a:lnTo>
                    <a:pt x="878" y="249"/>
                  </a:lnTo>
                  <a:lnTo>
                    <a:pt x="882" y="247"/>
                  </a:lnTo>
                  <a:lnTo>
                    <a:pt x="887" y="239"/>
                  </a:lnTo>
                  <a:lnTo>
                    <a:pt x="887" y="239"/>
                  </a:lnTo>
                  <a:lnTo>
                    <a:pt x="892" y="234"/>
                  </a:lnTo>
                  <a:lnTo>
                    <a:pt x="892" y="234"/>
                  </a:lnTo>
                  <a:lnTo>
                    <a:pt x="900" y="226"/>
                  </a:lnTo>
                  <a:lnTo>
                    <a:pt x="909" y="220"/>
                  </a:lnTo>
                  <a:lnTo>
                    <a:pt x="909" y="220"/>
                  </a:lnTo>
                  <a:lnTo>
                    <a:pt x="918" y="213"/>
                  </a:lnTo>
                  <a:lnTo>
                    <a:pt x="927" y="206"/>
                  </a:lnTo>
                  <a:lnTo>
                    <a:pt x="929" y="202"/>
                  </a:lnTo>
                  <a:lnTo>
                    <a:pt x="932" y="197"/>
                  </a:lnTo>
                  <a:lnTo>
                    <a:pt x="934" y="190"/>
                  </a:lnTo>
                  <a:lnTo>
                    <a:pt x="934" y="183"/>
                  </a:lnTo>
                  <a:lnTo>
                    <a:pt x="934" y="179"/>
                  </a:lnTo>
                  <a:lnTo>
                    <a:pt x="934" y="179"/>
                  </a:lnTo>
                  <a:lnTo>
                    <a:pt x="934" y="171"/>
                  </a:lnTo>
                  <a:lnTo>
                    <a:pt x="935" y="166"/>
                  </a:lnTo>
                  <a:lnTo>
                    <a:pt x="938" y="161"/>
                  </a:lnTo>
                  <a:lnTo>
                    <a:pt x="942" y="159"/>
                  </a:lnTo>
                  <a:lnTo>
                    <a:pt x="942" y="159"/>
                  </a:lnTo>
                  <a:lnTo>
                    <a:pt x="947" y="157"/>
                  </a:lnTo>
                  <a:lnTo>
                    <a:pt x="952" y="156"/>
                  </a:lnTo>
                  <a:lnTo>
                    <a:pt x="952" y="156"/>
                  </a:lnTo>
                  <a:lnTo>
                    <a:pt x="961" y="155"/>
                  </a:lnTo>
                  <a:lnTo>
                    <a:pt x="965" y="152"/>
                  </a:lnTo>
                  <a:lnTo>
                    <a:pt x="970" y="150"/>
                  </a:lnTo>
                  <a:lnTo>
                    <a:pt x="970" y="150"/>
                  </a:lnTo>
                  <a:lnTo>
                    <a:pt x="974" y="146"/>
                  </a:lnTo>
                  <a:lnTo>
                    <a:pt x="976" y="141"/>
                  </a:lnTo>
                  <a:lnTo>
                    <a:pt x="983" y="131"/>
                  </a:lnTo>
                  <a:lnTo>
                    <a:pt x="983" y="131"/>
                  </a:lnTo>
                  <a:lnTo>
                    <a:pt x="988" y="122"/>
                  </a:lnTo>
                  <a:lnTo>
                    <a:pt x="993" y="115"/>
                  </a:lnTo>
                  <a:lnTo>
                    <a:pt x="995" y="114"/>
                  </a:lnTo>
                  <a:lnTo>
                    <a:pt x="998" y="113"/>
                  </a:lnTo>
                  <a:lnTo>
                    <a:pt x="1001" y="113"/>
                  </a:lnTo>
                  <a:lnTo>
                    <a:pt x="1004" y="113"/>
                  </a:lnTo>
                  <a:lnTo>
                    <a:pt x="1004" y="113"/>
                  </a:lnTo>
                  <a:lnTo>
                    <a:pt x="1011" y="114"/>
                  </a:lnTo>
                  <a:lnTo>
                    <a:pt x="1016" y="118"/>
                  </a:lnTo>
                  <a:lnTo>
                    <a:pt x="1021" y="122"/>
                  </a:lnTo>
                  <a:lnTo>
                    <a:pt x="1025" y="127"/>
                  </a:lnTo>
                  <a:lnTo>
                    <a:pt x="1029" y="133"/>
                  </a:lnTo>
                  <a:lnTo>
                    <a:pt x="1031" y="141"/>
                  </a:lnTo>
                  <a:lnTo>
                    <a:pt x="1034" y="150"/>
                  </a:lnTo>
                  <a:lnTo>
                    <a:pt x="1036" y="160"/>
                  </a:lnTo>
                  <a:lnTo>
                    <a:pt x="1036" y="160"/>
                  </a:lnTo>
                  <a:lnTo>
                    <a:pt x="1039" y="169"/>
                  </a:lnTo>
                  <a:lnTo>
                    <a:pt x="1041" y="175"/>
                  </a:lnTo>
                  <a:lnTo>
                    <a:pt x="1046" y="182"/>
                  </a:lnTo>
                  <a:lnTo>
                    <a:pt x="1053" y="187"/>
                  </a:lnTo>
                  <a:lnTo>
                    <a:pt x="1053" y="187"/>
                  </a:lnTo>
                  <a:lnTo>
                    <a:pt x="1055" y="189"/>
                  </a:lnTo>
                  <a:lnTo>
                    <a:pt x="1059" y="193"/>
                  </a:lnTo>
                  <a:lnTo>
                    <a:pt x="1060" y="199"/>
                  </a:lnTo>
                  <a:lnTo>
                    <a:pt x="1060" y="203"/>
                  </a:lnTo>
                  <a:lnTo>
                    <a:pt x="1060" y="207"/>
                  </a:lnTo>
                  <a:lnTo>
                    <a:pt x="1060" y="207"/>
                  </a:lnTo>
                  <a:lnTo>
                    <a:pt x="1057" y="212"/>
                  </a:lnTo>
                  <a:lnTo>
                    <a:pt x="1052" y="215"/>
                  </a:lnTo>
                  <a:lnTo>
                    <a:pt x="1046" y="217"/>
                  </a:lnTo>
                  <a:lnTo>
                    <a:pt x="1040" y="220"/>
                  </a:lnTo>
                  <a:lnTo>
                    <a:pt x="1035" y="221"/>
                  </a:lnTo>
                  <a:lnTo>
                    <a:pt x="1035" y="221"/>
                  </a:lnTo>
                  <a:lnTo>
                    <a:pt x="1022" y="225"/>
                  </a:lnTo>
                  <a:lnTo>
                    <a:pt x="1022" y="225"/>
                  </a:lnTo>
                  <a:lnTo>
                    <a:pt x="1007" y="230"/>
                  </a:lnTo>
                  <a:lnTo>
                    <a:pt x="1007" y="230"/>
                  </a:lnTo>
                  <a:lnTo>
                    <a:pt x="1001" y="231"/>
                  </a:lnTo>
                  <a:lnTo>
                    <a:pt x="1001" y="231"/>
                  </a:lnTo>
                  <a:lnTo>
                    <a:pt x="995" y="231"/>
                  </a:lnTo>
                  <a:lnTo>
                    <a:pt x="989" y="234"/>
                  </a:lnTo>
                  <a:lnTo>
                    <a:pt x="984" y="236"/>
                  </a:lnTo>
                  <a:lnTo>
                    <a:pt x="981" y="239"/>
                  </a:lnTo>
                  <a:lnTo>
                    <a:pt x="980" y="242"/>
                  </a:lnTo>
                  <a:lnTo>
                    <a:pt x="980" y="242"/>
                  </a:lnTo>
                  <a:lnTo>
                    <a:pt x="979" y="245"/>
                  </a:lnTo>
                  <a:lnTo>
                    <a:pt x="979" y="249"/>
                  </a:lnTo>
                  <a:lnTo>
                    <a:pt x="980" y="253"/>
                  </a:lnTo>
                  <a:lnTo>
                    <a:pt x="983" y="256"/>
                  </a:lnTo>
                  <a:lnTo>
                    <a:pt x="988" y="261"/>
                  </a:lnTo>
                  <a:lnTo>
                    <a:pt x="994" y="263"/>
                  </a:lnTo>
                  <a:lnTo>
                    <a:pt x="995" y="264"/>
                  </a:lnTo>
                  <a:lnTo>
                    <a:pt x="995" y="264"/>
                  </a:lnTo>
                  <a:lnTo>
                    <a:pt x="1002" y="271"/>
                  </a:lnTo>
                  <a:lnTo>
                    <a:pt x="1004" y="273"/>
                  </a:lnTo>
                  <a:lnTo>
                    <a:pt x="1006" y="276"/>
                  </a:lnTo>
                  <a:lnTo>
                    <a:pt x="1006" y="276"/>
                  </a:lnTo>
                  <a:lnTo>
                    <a:pt x="1004" y="280"/>
                  </a:lnTo>
                  <a:lnTo>
                    <a:pt x="1003" y="284"/>
                  </a:lnTo>
                  <a:lnTo>
                    <a:pt x="1001" y="287"/>
                  </a:lnTo>
                  <a:lnTo>
                    <a:pt x="997" y="293"/>
                  </a:lnTo>
                  <a:lnTo>
                    <a:pt x="997" y="293"/>
                  </a:lnTo>
                  <a:lnTo>
                    <a:pt x="992" y="298"/>
                  </a:lnTo>
                  <a:lnTo>
                    <a:pt x="992" y="298"/>
                  </a:lnTo>
                  <a:lnTo>
                    <a:pt x="985" y="304"/>
                  </a:lnTo>
                  <a:lnTo>
                    <a:pt x="980" y="313"/>
                  </a:lnTo>
                  <a:lnTo>
                    <a:pt x="980" y="313"/>
                  </a:lnTo>
                  <a:lnTo>
                    <a:pt x="978" y="318"/>
                  </a:lnTo>
                  <a:lnTo>
                    <a:pt x="976" y="324"/>
                  </a:lnTo>
                  <a:lnTo>
                    <a:pt x="976" y="336"/>
                  </a:lnTo>
                  <a:lnTo>
                    <a:pt x="976" y="336"/>
                  </a:lnTo>
                  <a:lnTo>
                    <a:pt x="976" y="347"/>
                  </a:lnTo>
                  <a:lnTo>
                    <a:pt x="976" y="347"/>
                  </a:lnTo>
                  <a:lnTo>
                    <a:pt x="975" y="355"/>
                  </a:lnTo>
                  <a:lnTo>
                    <a:pt x="971" y="363"/>
                  </a:lnTo>
                  <a:lnTo>
                    <a:pt x="966" y="369"/>
                  </a:lnTo>
                  <a:lnTo>
                    <a:pt x="960" y="377"/>
                  </a:lnTo>
                  <a:lnTo>
                    <a:pt x="960" y="377"/>
                  </a:lnTo>
                  <a:lnTo>
                    <a:pt x="951" y="387"/>
                  </a:lnTo>
                  <a:lnTo>
                    <a:pt x="947" y="393"/>
                  </a:lnTo>
                  <a:lnTo>
                    <a:pt x="944" y="400"/>
                  </a:lnTo>
                  <a:lnTo>
                    <a:pt x="944" y="400"/>
                  </a:lnTo>
                  <a:lnTo>
                    <a:pt x="942" y="406"/>
                  </a:lnTo>
                  <a:lnTo>
                    <a:pt x="942" y="411"/>
                  </a:lnTo>
                  <a:lnTo>
                    <a:pt x="943" y="416"/>
                  </a:lnTo>
                  <a:lnTo>
                    <a:pt x="944" y="420"/>
                  </a:lnTo>
                  <a:lnTo>
                    <a:pt x="944" y="420"/>
                  </a:lnTo>
                  <a:lnTo>
                    <a:pt x="948" y="429"/>
                  </a:lnTo>
                  <a:lnTo>
                    <a:pt x="948" y="429"/>
                  </a:lnTo>
                  <a:lnTo>
                    <a:pt x="948" y="433"/>
                  </a:lnTo>
                  <a:lnTo>
                    <a:pt x="947" y="437"/>
                  </a:lnTo>
                  <a:lnTo>
                    <a:pt x="944" y="443"/>
                  </a:lnTo>
                  <a:lnTo>
                    <a:pt x="944" y="443"/>
                  </a:lnTo>
                  <a:lnTo>
                    <a:pt x="942" y="449"/>
                  </a:lnTo>
                  <a:lnTo>
                    <a:pt x="939" y="456"/>
                  </a:lnTo>
                  <a:lnTo>
                    <a:pt x="939" y="456"/>
                  </a:lnTo>
                  <a:lnTo>
                    <a:pt x="938" y="463"/>
                  </a:lnTo>
                  <a:lnTo>
                    <a:pt x="938" y="471"/>
                  </a:lnTo>
                  <a:lnTo>
                    <a:pt x="939" y="489"/>
                  </a:lnTo>
                  <a:lnTo>
                    <a:pt x="941" y="498"/>
                  </a:lnTo>
                  <a:lnTo>
                    <a:pt x="941" y="498"/>
                  </a:lnTo>
                  <a:lnTo>
                    <a:pt x="941" y="509"/>
                  </a:lnTo>
                  <a:lnTo>
                    <a:pt x="941" y="520"/>
                  </a:lnTo>
                  <a:lnTo>
                    <a:pt x="941" y="520"/>
                  </a:lnTo>
                  <a:lnTo>
                    <a:pt x="941" y="527"/>
                  </a:lnTo>
                  <a:lnTo>
                    <a:pt x="942" y="531"/>
                  </a:lnTo>
                  <a:lnTo>
                    <a:pt x="943" y="534"/>
                  </a:lnTo>
                  <a:lnTo>
                    <a:pt x="943" y="534"/>
                  </a:lnTo>
                  <a:lnTo>
                    <a:pt x="946" y="536"/>
                  </a:lnTo>
                  <a:lnTo>
                    <a:pt x="948" y="537"/>
                  </a:lnTo>
                  <a:lnTo>
                    <a:pt x="956" y="539"/>
                  </a:lnTo>
                  <a:lnTo>
                    <a:pt x="956" y="539"/>
                  </a:lnTo>
                  <a:lnTo>
                    <a:pt x="974" y="541"/>
                  </a:lnTo>
                  <a:lnTo>
                    <a:pt x="974" y="541"/>
                  </a:lnTo>
                  <a:lnTo>
                    <a:pt x="984" y="544"/>
                  </a:lnTo>
                  <a:lnTo>
                    <a:pt x="984" y="544"/>
                  </a:lnTo>
                  <a:lnTo>
                    <a:pt x="992" y="544"/>
                  </a:lnTo>
                  <a:lnTo>
                    <a:pt x="999" y="544"/>
                  </a:lnTo>
                  <a:lnTo>
                    <a:pt x="999" y="544"/>
                  </a:lnTo>
                  <a:lnTo>
                    <a:pt x="1007" y="543"/>
                  </a:lnTo>
                  <a:lnTo>
                    <a:pt x="1013" y="544"/>
                  </a:lnTo>
                  <a:lnTo>
                    <a:pt x="1013" y="544"/>
                  </a:lnTo>
                  <a:lnTo>
                    <a:pt x="1017" y="545"/>
                  </a:lnTo>
                  <a:lnTo>
                    <a:pt x="1021" y="548"/>
                  </a:lnTo>
                  <a:lnTo>
                    <a:pt x="1026" y="554"/>
                  </a:lnTo>
                  <a:lnTo>
                    <a:pt x="1026" y="554"/>
                  </a:lnTo>
                  <a:lnTo>
                    <a:pt x="1030" y="560"/>
                  </a:lnTo>
                  <a:lnTo>
                    <a:pt x="1030" y="560"/>
                  </a:lnTo>
                  <a:lnTo>
                    <a:pt x="1039" y="568"/>
                  </a:lnTo>
                  <a:lnTo>
                    <a:pt x="1039" y="568"/>
                  </a:lnTo>
                  <a:lnTo>
                    <a:pt x="1045" y="574"/>
                  </a:lnTo>
                  <a:lnTo>
                    <a:pt x="1050" y="581"/>
                  </a:lnTo>
                  <a:lnTo>
                    <a:pt x="1050" y="581"/>
                  </a:lnTo>
                  <a:lnTo>
                    <a:pt x="1057" y="592"/>
                  </a:lnTo>
                  <a:lnTo>
                    <a:pt x="1062" y="597"/>
                  </a:lnTo>
                  <a:lnTo>
                    <a:pt x="1067" y="602"/>
                  </a:lnTo>
                  <a:lnTo>
                    <a:pt x="1067" y="602"/>
                  </a:lnTo>
                  <a:lnTo>
                    <a:pt x="1073" y="606"/>
                  </a:lnTo>
                  <a:lnTo>
                    <a:pt x="1077" y="613"/>
                  </a:lnTo>
                  <a:lnTo>
                    <a:pt x="1078" y="619"/>
                  </a:lnTo>
                  <a:lnTo>
                    <a:pt x="1077" y="627"/>
                  </a:lnTo>
                  <a:lnTo>
                    <a:pt x="1077" y="627"/>
                  </a:lnTo>
                  <a:lnTo>
                    <a:pt x="1077" y="629"/>
                  </a:lnTo>
                  <a:lnTo>
                    <a:pt x="1077" y="629"/>
                  </a:lnTo>
                  <a:lnTo>
                    <a:pt x="1075" y="641"/>
                  </a:lnTo>
                  <a:lnTo>
                    <a:pt x="1075" y="641"/>
                  </a:lnTo>
                  <a:lnTo>
                    <a:pt x="1075" y="642"/>
                  </a:lnTo>
                  <a:lnTo>
                    <a:pt x="1075" y="64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Freeform 172">
              <a:extLst>
                <a:ext uri="{FF2B5EF4-FFF2-40B4-BE49-F238E27FC236}">
                  <a16:creationId xmlns:a16="http://schemas.microsoft.com/office/drawing/2014/main" id="{31F6E3A5-9F3A-DC48-B048-78215DC16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2760" y="7440731"/>
              <a:ext cx="511523" cy="413651"/>
            </a:xfrm>
            <a:custGeom>
              <a:avLst/>
              <a:gdLst>
                <a:gd name="T0" fmla="*/ 264 w 277"/>
                <a:gd name="T1" fmla="*/ 24 h 224"/>
                <a:gd name="T2" fmla="*/ 241 w 277"/>
                <a:gd name="T3" fmla="*/ 38 h 224"/>
                <a:gd name="T4" fmla="*/ 226 w 277"/>
                <a:gd name="T5" fmla="*/ 58 h 224"/>
                <a:gd name="T6" fmla="*/ 209 w 277"/>
                <a:gd name="T7" fmla="*/ 90 h 224"/>
                <a:gd name="T8" fmla="*/ 197 w 277"/>
                <a:gd name="T9" fmla="*/ 107 h 224"/>
                <a:gd name="T10" fmla="*/ 180 w 277"/>
                <a:gd name="T11" fmla="*/ 130 h 224"/>
                <a:gd name="T12" fmla="*/ 178 w 277"/>
                <a:gd name="T13" fmla="*/ 150 h 224"/>
                <a:gd name="T14" fmla="*/ 175 w 277"/>
                <a:gd name="T15" fmla="*/ 164 h 224"/>
                <a:gd name="T16" fmla="*/ 170 w 277"/>
                <a:gd name="T17" fmla="*/ 174 h 224"/>
                <a:gd name="T18" fmla="*/ 144 w 277"/>
                <a:gd name="T19" fmla="*/ 195 h 224"/>
                <a:gd name="T20" fmla="*/ 118 w 277"/>
                <a:gd name="T21" fmla="*/ 210 h 224"/>
                <a:gd name="T22" fmla="*/ 95 w 277"/>
                <a:gd name="T23" fmla="*/ 222 h 224"/>
                <a:gd name="T24" fmla="*/ 72 w 277"/>
                <a:gd name="T25" fmla="*/ 224 h 224"/>
                <a:gd name="T26" fmla="*/ 58 w 277"/>
                <a:gd name="T27" fmla="*/ 218 h 224"/>
                <a:gd name="T28" fmla="*/ 46 w 277"/>
                <a:gd name="T29" fmla="*/ 200 h 224"/>
                <a:gd name="T30" fmla="*/ 42 w 277"/>
                <a:gd name="T31" fmla="*/ 188 h 224"/>
                <a:gd name="T32" fmla="*/ 21 w 277"/>
                <a:gd name="T33" fmla="*/ 169 h 224"/>
                <a:gd name="T34" fmla="*/ 13 w 277"/>
                <a:gd name="T35" fmla="*/ 164 h 224"/>
                <a:gd name="T36" fmla="*/ 4 w 277"/>
                <a:gd name="T37" fmla="*/ 148 h 224"/>
                <a:gd name="T38" fmla="*/ 0 w 277"/>
                <a:gd name="T39" fmla="*/ 141 h 224"/>
                <a:gd name="T40" fmla="*/ 5 w 277"/>
                <a:gd name="T41" fmla="*/ 125 h 224"/>
                <a:gd name="T42" fmla="*/ 9 w 277"/>
                <a:gd name="T43" fmla="*/ 106 h 224"/>
                <a:gd name="T44" fmla="*/ 13 w 277"/>
                <a:gd name="T45" fmla="*/ 88 h 224"/>
                <a:gd name="T46" fmla="*/ 22 w 277"/>
                <a:gd name="T47" fmla="*/ 81 h 224"/>
                <a:gd name="T48" fmla="*/ 39 w 277"/>
                <a:gd name="T49" fmla="*/ 63 h 224"/>
                <a:gd name="T50" fmla="*/ 44 w 277"/>
                <a:gd name="T51" fmla="*/ 52 h 224"/>
                <a:gd name="T52" fmla="*/ 50 w 277"/>
                <a:gd name="T53" fmla="*/ 43 h 224"/>
                <a:gd name="T54" fmla="*/ 61 w 277"/>
                <a:gd name="T55" fmla="*/ 40 h 224"/>
                <a:gd name="T56" fmla="*/ 78 w 277"/>
                <a:gd name="T57" fmla="*/ 40 h 224"/>
                <a:gd name="T58" fmla="*/ 95 w 277"/>
                <a:gd name="T59" fmla="*/ 37 h 224"/>
                <a:gd name="T60" fmla="*/ 110 w 277"/>
                <a:gd name="T61" fmla="*/ 29 h 224"/>
                <a:gd name="T62" fmla="*/ 124 w 277"/>
                <a:gd name="T63" fmla="*/ 25 h 224"/>
                <a:gd name="T64" fmla="*/ 137 w 277"/>
                <a:gd name="T65" fmla="*/ 34 h 224"/>
                <a:gd name="T66" fmla="*/ 147 w 277"/>
                <a:gd name="T67" fmla="*/ 43 h 224"/>
                <a:gd name="T68" fmla="*/ 161 w 277"/>
                <a:gd name="T69" fmla="*/ 48 h 224"/>
                <a:gd name="T70" fmla="*/ 185 w 277"/>
                <a:gd name="T71" fmla="*/ 47 h 224"/>
                <a:gd name="T72" fmla="*/ 206 w 277"/>
                <a:gd name="T73" fmla="*/ 38 h 224"/>
                <a:gd name="T74" fmla="*/ 216 w 277"/>
                <a:gd name="T75" fmla="*/ 26 h 224"/>
                <a:gd name="T76" fmla="*/ 222 w 277"/>
                <a:gd name="T77" fmla="*/ 17 h 224"/>
                <a:gd name="T78" fmla="*/ 229 w 277"/>
                <a:gd name="T79" fmla="*/ 15 h 224"/>
                <a:gd name="T80" fmla="*/ 241 w 277"/>
                <a:gd name="T81" fmla="*/ 16 h 224"/>
                <a:gd name="T82" fmla="*/ 250 w 277"/>
                <a:gd name="T83" fmla="*/ 15 h 224"/>
                <a:gd name="T84" fmla="*/ 258 w 277"/>
                <a:gd name="T85" fmla="*/ 5 h 224"/>
                <a:gd name="T86" fmla="*/ 263 w 277"/>
                <a:gd name="T87" fmla="*/ 0 h 224"/>
                <a:gd name="T88" fmla="*/ 267 w 277"/>
                <a:gd name="T89" fmla="*/ 0 h 224"/>
                <a:gd name="T90" fmla="*/ 275 w 277"/>
                <a:gd name="T91" fmla="*/ 9 h 224"/>
                <a:gd name="T92" fmla="*/ 277 w 277"/>
                <a:gd name="T93" fmla="*/ 26 h 224"/>
                <a:gd name="T94" fmla="*/ 269 w 277"/>
                <a:gd name="T95" fmla="*/ 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7" h="224">
                  <a:moveTo>
                    <a:pt x="269" y="24"/>
                  </a:moveTo>
                  <a:lnTo>
                    <a:pt x="269" y="24"/>
                  </a:lnTo>
                  <a:lnTo>
                    <a:pt x="264" y="24"/>
                  </a:lnTo>
                  <a:lnTo>
                    <a:pt x="259" y="25"/>
                  </a:lnTo>
                  <a:lnTo>
                    <a:pt x="250" y="30"/>
                  </a:lnTo>
                  <a:lnTo>
                    <a:pt x="241" y="38"/>
                  </a:lnTo>
                  <a:lnTo>
                    <a:pt x="235" y="46"/>
                  </a:lnTo>
                  <a:lnTo>
                    <a:pt x="235" y="46"/>
                  </a:lnTo>
                  <a:lnTo>
                    <a:pt x="226" y="58"/>
                  </a:lnTo>
                  <a:lnTo>
                    <a:pt x="220" y="72"/>
                  </a:lnTo>
                  <a:lnTo>
                    <a:pt x="220" y="72"/>
                  </a:lnTo>
                  <a:lnTo>
                    <a:pt x="209" y="90"/>
                  </a:lnTo>
                  <a:lnTo>
                    <a:pt x="204" y="99"/>
                  </a:lnTo>
                  <a:lnTo>
                    <a:pt x="197" y="107"/>
                  </a:lnTo>
                  <a:lnTo>
                    <a:pt x="197" y="107"/>
                  </a:lnTo>
                  <a:lnTo>
                    <a:pt x="190" y="113"/>
                  </a:lnTo>
                  <a:lnTo>
                    <a:pt x="184" y="121"/>
                  </a:lnTo>
                  <a:lnTo>
                    <a:pt x="180" y="130"/>
                  </a:lnTo>
                  <a:lnTo>
                    <a:pt x="178" y="139"/>
                  </a:lnTo>
                  <a:lnTo>
                    <a:pt x="178" y="139"/>
                  </a:lnTo>
                  <a:lnTo>
                    <a:pt x="178" y="150"/>
                  </a:lnTo>
                  <a:lnTo>
                    <a:pt x="178" y="150"/>
                  </a:lnTo>
                  <a:lnTo>
                    <a:pt x="176" y="160"/>
                  </a:lnTo>
                  <a:lnTo>
                    <a:pt x="175" y="164"/>
                  </a:lnTo>
                  <a:lnTo>
                    <a:pt x="174" y="169"/>
                  </a:lnTo>
                  <a:lnTo>
                    <a:pt x="174" y="169"/>
                  </a:lnTo>
                  <a:lnTo>
                    <a:pt x="170" y="174"/>
                  </a:lnTo>
                  <a:lnTo>
                    <a:pt x="166" y="179"/>
                  </a:lnTo>
                  <a:lnTo>
                    <a:pt x="156" y="188"/>
                  </a:lnTo>
                  <a:lnTo>
                    <a:pt x="144" y="195"/>
                  </a:lnTo>
                  <a:lnTo>
                    <a:pt x="132" y="202"/>
                  </a:lnTo>
                  <a:lnTo>
                    <a:pt x="132" y="202"/>
                  </a:lnTo>
                  <a:lnTo>
                    <a:pt x="118" y="210"/>
                  </a:lnTo>
                  <a:lnTo>
                    <a:pt x="118" y="210"/>
                  </a:lnTo>
                  <a:lnTo>
                    <a:pt x="102" y="218"/>
                  </a:lnTo>
                  <a:lnTo>
                    <a:pt x="95" y="222"/>
                  </a:lnTo>
                  <a:lnTo>
                    <a:pt x="86" y="223"/>
                  </a:lnTo>
                  <a:lnTo>
                    <a:pt x="78" y="224"/>
                  </a:lnTo>
                  <a:lnTo>
                    <a:pt x="72" y="224"/>
                  </a:lnTo>
                  <a:lnTo>
                    <a:pt x="64" y="222"/>
                  </a:lnTo>
                  <a:lnTo>
                    <a:pt x="58" y="218"/>
                  </a:lnTo>
                  <a:lnTo>
                    <a:pt x="58" y="218"/>
                  </a:lnTo>
                  <a:lnTo>
                    <a:pt x="54" y="214"/>
                  </a:lnTo>
                  <a:lnTo>
                    <a:pt x="51" y="210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2" y="188"/>
                  </a:lnTo>
                  <a:lnTo>
                    <a:pt x="42" y="188"/>
                  </a:lnTo>
                  <a:lnTo>
                    <a:pt x="37" y="182"/>
                  </a:lnTo>
                  <a:lnTo>
                    <a:pt x="32" y="177"/>
                  </a:lnTo>
                  <a:lnTo>
                    <a:pt x="21" y="169"/>
                  </a:lnTo>
                  <a:lnTo>
                    <a:pt x="18" y="168"/>
                  </a:lnTo>
                  <a:lnTo>
                    <a:pt x="18" y="168"/>
                  </a:lnTo>
                  <a:lnTo>
                    <a:pt x="13" y="164"/>
                  </a:lnTo>
                  <a:lnTo>
                    <a:pt x="9" y="160"/>
                  </a:lnTo>
                  <a:lnTo>
                    <a:pt x="7" y="155"/>
                  </a:lnTo>
                  <a:lnTo>
                    <a:pt x="4" y="148"/>
                  </a:lnTo>
                  <a:lnTo>
                    <a:pt x="4" y="148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3" y="131"/>
                  </a:lnTo>
                  <a:lnTo>
                    <a:pt x="3" y="131"/>
                  </a:lnTo>
                  <a:lnTo>
                    <a:pt x="5" y="12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9" y="106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8" y="76"/>
                  </a:lnTo>
                  <a:lnTo>
                    <a:pt x="33" y="70"/>
                  </a:lnTo>
                  <a:lnTo>
                    <a:pt x="39" y="63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7" y="46"/>
                  </a:lnTo>
                  <a:lnTo>
                    <a:pt x="50" y="43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61" y="40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78" y="40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95" y="37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110" y="29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4" y="25"/>
                  </a:lnTo>
                  <a:lnTo>
                    <a:pt x="128" y="26"/>
                  </a:lnTo>
                  <a:lnTo>
                    <a:pt x="132" y="30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41" y="39"/>
                  </a:lnTo>
                  <a:lnTo>
                    <a:pt x="147" y="43"/>
                  </a:lnTo>
                  <a:lnTo>
                    <a:pt x="147" y="43"/>
                  </a:lnTo>
                  <a:lnTo>
                    <a:pt x="153" y="47"/>
                  </a:lnTo>
                  <a:lnTo>
                    <a:pt x="161" y="48"/>
                  </a:lnTo>
                  <a:lnTo>
                    <a:pt x="169" y="49"/>
                  </a:lnTo>
                  <a:lnTo>
                    <a:pt x="176" y="48"/>
                  </a:lnTo>
                  <a:lnTo>
                    <a:pt x="185" y="47"/>
                  </a:lnTo>
                  <a:lnTo>
                    <a:pt x="193" y="44"/>
                  </a:lnTo>
                  <a:lnTo>
                    <a:pt x="199" y="42"/>
                  </a:lnTo>
                  <a:lnTo>
                    <a:pt x="206" y="38"/>
                  </a:lnTo>
                  <a:lnTo>
                    <a:pt x="206" y="38"/>
                  </a:lnTo>
                  <a:lnTo>
                    <a:pt x="212" y="33"/>
                  </a:lnTo>
                  <a:lnTo>
                    <a:pt x="216" y="26"/>
                  </a:lnTo>
                  <a:lnTo>
                    <a:pt x="216" y="26"/>
                  </a:lnTo>
                  <a:lnTo>
                    <a:pt x="220" y="20"/>
                  </a:lnTo>
                  <a:lnTo>
                    <a:pt x="222" y="17"/>
                  </a:lnTo>
                  <a:lnTo>
                    <a:pt x="225" y="16"/>
                  </a:lnTo>
                  <a:lnTo>
                    <a:pt x="225" y="16"/>
                  </a:lnTo>
                  <a:lnTo>
                    <a:pt x="229" y="15"/>
                  </a:lnTo>
                  <a:lnTo>
                    <a:pt x="234" y="16"/>
                  </a:lnTo>
                  <a:lnTo>
                    <a:pt x="234" y="16"/>
                  </a:lnTo>
                  <a:lnTo>
                    <a:pt x="241" y="16"/>
                  </a:lnTo>
                  <a:lnTo>
                    <a:pt x="245" y="16"/>
                  </a:lnTo>
                  <a:lnTo>
                    <a:pt x="250" y="15"/>
                  </a:lnTo>
                  <a:lnTo>
                    <a:pt x="250" y="15"/>
                  </a:lnTo>
                  <a:lnTo>
                    <a:pt x="253" y="12"/>
                  </a:lnTo>
                  <a:lnTo>
                    <a:pt x="255" y="10"/>
                  </a:lnTo>
                  <a:lnTo>
                    <a:pt x="258" y="5"/>
                  </a:lnTo>
                  <a:lnTo>
                    <a:pt x="258" y="5"/>
                  </a:lnTo>
                  <a:lnTo>
                    <a:pt x="260" y="2"/>
                  </a:lnTo>
                  <a:lnTo>
                    <a:pt x="263" y="0"/>
                  </a:lnTo>
                  <a:lnTo>
                    <a:pt x="263" y="0"/>
                  </a:lnTo>
                  <a:lnTo>
                    <a:pt x="266" y="0"/>
                  </a:lnTo>
                  <a:lnTo>
                    <a:pt x="267" y="0"/>
                  </a:lnTo>
                  <a:lnTo>
                    <a:pt x="267" y="0"/>
                  </a:lnTo>
                  <a:lnTo>
                    <a:pt x="271" y="2"/>
                  </a:lnTo>
                  <a:lnTo>
                    <a:pt x="275" y="9"/>
                  </a:lnTo>
                  <a:lnTo>
                    <a:pt x="275" y="9"/>
                  </a:lnTo>
                  <a:lnTo>
                    <a:pt x="277" y="17"/>
                  </a:lnTo>
                  <a:lnTo>
                    <a:pt x="277" y="26"/>
                  </a:lnTo>
                  <a:lnTo>
                    <a:pt x="277" y="26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69" y="2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Freeform 173">
              <a:extLst>
                <a:ext uri="{FF2B5EF4-FFF2-40B4-BE49-F238E27FC236}">
                  <a16:creationId xmlns:a16="http://schemas.microsoft.com/office/drawing/2014/main" id="{91374C88-C8FF-5B4F-81D2-7848DC1DC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04131" y="2912730"/>
              <a:ext cx="1377604" cy="1872510"/>
            </a:xfrm>
            <a:custGeom>
              <a:avLst/>
              <a:gdLst>
                <a:gd name="T0" fmla="*/ 515 w 746"/>
                <a:gd name="T1" fmla="*/ 61 h 1014"/>
                <a:gd name="T2" fmla="*/ 551 w 746"/>
                <a:gd name="T3" fmla="*/ 77 h 1014"/>
                <a:gd name="T4" fmla="*/ 575 w 746"/>
                <a:gd name="T5" fmla="*/ 120 h 1014"/>
                <a:gd name="T6" fmla="*/ 647 w 746"/>
                <a:gd name="T7" fmla="*/ 138 h 1014"/>
                <a:gd name="T8" fmla="*/ 663 w 746"/>
                <a:gd name="T9" fmla="*/ 181 h 1014"/>
                <a:gd name="T10" fmla="*/ 713 w 746"/>
                <a:gd name="T11" fmla="*/ 198 h 1014"/>
                <a:gd name="T12" fmla="*/ 738 w 746"/>
                <a:gd name="T13" fmla="*/ 290 h 1014"/>
                <a:gd name="T14" fmla="*/ 733 w 746"/>
                <a:gd name="T15" fmla="*/ 339 h 1014"/>
                <a:gd name="T16" fmla="*/ 696 w 746"/>
                <a:gd name="T17" fmla="*/ 336 h 1014"/>
                <a:gd name="T18" fmla="*/ 645 w 746"/>
                <a:gd name="T19" fmla="*/ 277 h 1014"/>
                <a:gd name="T20" fmla="*/ 629 w 746"/>
                <a:gd name="T21" fmla="*/ 288 h 1014"/>
                <a:gd name="T22" fmla="*/ 595 w 746"/>
                <a:gd name="T23" fmla="*/ 313 h 1014"/>
                <a:gd name="T24" fmla="*/ 570 w 746"/>
                <a:gd name="T25" fmla="*/ 376 h 1014"/>
                <a:gd name="T26" fmla="*/ 558 w 746"/>
                <a:gd name="T27" fmla="*/ 434 h 1014"/>
                <a:gd name="T28" fmla="*/ 581 w 746"/>
                <a:gd name="T29" fmla="*/ 508 h 1014"/>
                <a:gd name="T30" fmla="*/ 616 w 746"/>
                <a:gd name="T31" fmla="*/ 633 h 1014"/>
                <a:gd name="T32" fmla="*/ 648 w 746"/>
                <a:gd name="T33" fmla="*/ 698 h 1014"/>
                <a:gd name="T34" fmla="*/ 668 w 746"/>
                <a:gd name="T35" fmla="*/ 671 h 1014"/>
                <a:gd name="T36" fmla="*/ 708 w 746"/>
                <a:gd name="T37" fmla="*/ 684 h 1014"/>
                <a:gd name="T38" fmla="*/ 687 w 746"/>
                <a:gd name="T39" fmla="*/ 731 h 1014"/>
                <a:gd name="T40" fmla="*/ 654 w 746"/>
                <a:gd name="T41" fmla="*/ 770 h 1014"/>
                <a:gd name="T42" fmla="*/ 638 w 746"/>
                <a:gd name="T43" fmla="*/ 807 h 1014"/>
                <a:gd name="T44" fmla="*/ 610 w 746"/>
                <a:gd name="T45" fmla="*/ 860 h 1014"/>
                <a:gd name="T46" fmla="*/ 585 w 746"/>
                <a:gd name="T47" fmla="*/ 834 h 1014"/>
                <a:gd name="T48" fmla="*/ 580 w 746"/>
                <a:gd name="T49" fmla="*/ 818 h 1014"/>
                <a:gd name="T50" fmla="*/ 525 w 746"/>
                <a:gd name="T51" fmla="*/ 843 h 1014"/>
                <a:gd name="T52" fmla="*/ 464 w 746"/>
                <a:gd name="T53" fmla="*/ 913 h 1014"/>
                <a:gd name="T54" fmla="*/ 482 w 746"/>
                <a:gd name="T55" fmla="*/ 941 h 1014"/>
                <a:gd name="T56" fmla="*/ 433 w 746"/>
                <a:gd name="T57" fmla="*/ 976 h 1014"/>
                <a:gd name="T58" fmla="*/ 394 w 746"/>
                <a:gd name="T59" fmla="*/ 999 h 1014"/>
                <a:gd name="T60" fmla="*/ 340 w 746"/>
                <a:gd name="T61" fmla="*/ 989 h 1014"/>
                <a:gd name="T62" fmla="*/ 288 w 746"/>
                <a:gd name="T63" fmla="*/ 1005 h 1014"/>
                <a:gd name="T64" fmla="*/ 271 w 746"/>
                <a:gd name="T65" fmla="*/ 959 h 1014"/>
                <a:gd name="T66" fmla="*/ 268 w 746"/>
                <a:gd name="T67" fmla="*/ 920 h 1014"/>
                <a:gd name="T68" fmla="*/ 187 w 746"/>
                <a:gd name="T69" fmla="*/ 860 h 1014"/>
                <a:gd name="T70" fmla="*/ 123 w 746"/>
                <a:gd name="T71" fmla="*/ 885 h 1014"/>
                <a:gd name="T72" fmla="*/ 93 w 746"/>
                <a:gd name="T73" fmla="*/ 858 h 1014"/>
                <a:gd name="T74" fmla="*/ 74 w 746"/>
                <a:gd name="T75" fmla="*/ 822 h 1014"/>
                <a:gd name="T76" fmla="*/ 21 w 746"/>
                <a:gd name="T77" fmla="*/ 773 h 1014"/>
                <a:gd name="T78" fmla="*/ 0 w 746"/>
                <a:gd name="T79" fmla="*/ 725 h 1014"/>
                <a:gd name="T80" fmla="*/ 1 w 746"/>
                <a:gd name="T81" fmla="*/ 674 h 1014"/>
                <a:gd name="T82" fmla="*/ 34 w 746"/>
                <a:gd name="T83" fmla="*/ 647 h 1014"/>
                <a:gd name="T84" fmla="*/ 62 w 746"/>
                <a:gd name="T85" fmla="*/ 614 h 1014"/>
                <a:gd name="T86" fmla="*/ 52 w 746"/>
                <a:gd name="T87" fmla="*/ 575 h 1014"/>
                <a:gd name="T88" fmla="*/ 84 w 746"/>
                <a:gd name="T89" fmla="*/ 526 h 1014"/>
                <a:gd name="T90" fmla="*/ 134 w 746"/>
                <a:gd name="T91" fmla="*/ 531 h 1014"/>
                <a:gd name="T92" fmla="*/ 144 w 746"/>
                <a:gd name="T93" fmla="*/ 475 h 1014"/>
                <a:gd name="T94" fmla="*/ 166 w 746"/>
                <a:gd name="T95" fmla="*/ 418 h 1014"/>
                <a:gd name="T96" fmla="*/ 121 w 746"/>
                <a:gd name="T97" fmla="*/ 380 h 1014"/>
                <a:gd name="T98" fmla="*/ 90 w 746"/>
                <a:gd name="T99" fmla="*/ 304 h 1014"/>
                <a:gd name="T100" fmla="*/ 93 w 746"/>
                <a:gd name="T101" fmla="*/ 256 h 1014"/>
                <a:gd name="T102" fmla="*/ 120 w 746"/>
                <a:gd name="T103" fmla="*/ 198 h 1014"/>
                <a:gd name="T104" fmla="*/ 143 w 746"/>
                <a:gd name="T105" fmla="*/ 162 h 1014"/>
                <a:gd name="T106" fmla="*/ 173 w 746"/>
                <a:gd name="T107" fmla="*/ 131 h 1014"/>
                <a:gd name="T108" fmla="*/ 177 w 746"/>
                <a:gd name="T109" fmla="*/ 80 h 1014"/>
                <a:gd name="T110" fmla="*/ 212 w 746"/>
                <a:gd name="T111" fmla="*/ 84 h 1014"/>
                <a:gd name="T112" fmla="*/ 275 w 746"/>
                <a:gd name="T113" fmla="*/ 82 h 1014"/>
                <a:gd name="T114" fmla="*/ 344 w 746"/>
                <a:gd name="T115" fmla="*/ 63 h 1014"/>
                <a:gd name="T116" fmla="*/ 417 w 746"/>
                <a:gd name="T117" fmla="*/ 34 h 1014"/>
                <a:gd name="T118" fmla="*/ 479 w 746"/>
                <a:gd name="T119" fmla="*/ 10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6" h="1014">
                  <a:moveTo>
                    <a:pt x="486" y="27"/>
                  </a:moveTo>
                  <a:lnTo>
                    <a:pt x="486" y="27"/>
                  </a:lnTo>
                  <a:lnTo>
                    <a:pt x="484" y="33"/>
                  </a:lnTo>
                  <a:lnTo>
                    <a:pt x="484" y="37"/>
                  </a:lnTo>
                  <a:lnTo>
                    <a:pt x="486" y="41"/>
                  </a:lnTo>
                  <a:lnTo>
                    <a:pt x="486" y="41"/>
                  </a:lnTo>
                  <a:lnTo>
                    <a:pt x="488" y="45"/>
                  </a:lnTo>
                  <a:lnTo>
                    <a:pt x="492" y="47"/>
                  </a:lnTo>
                  <a:lnTo>
                    <a:pt x="502" y="52"/>
                  </a:lnTo>
                  <a:lnTo>
                    <a:pt x="502" y="52"/>
                  </a:lnTo>
                  <a:lnTo>
                    <a:pt x="509" y="56"/>
                  </a:lnTo>
                  <a:lnTo>
                    <a:pt x="513" y="59"/>
                  </a:lnTo>
                  <a:lnTo>
                    <a:pt x="513" y="59"/>
                  </a:lnTo>
                  <a:lnTo>
                    <a:pt x="515" y="61"/>
                  </a:lnTo>
                  <a:lnTo>
                    <a:pt x="515" y="61"/>
                  </a:lnTo>
                  <a:lnTo>
                    <a:pt x="520" y="65"/>
                  </a:lnTo>
                  <a:lnTo>
                    <a:pt x="523" y="68"/>
                  </a:lnTo>
                  <a:lnTo>
                    <a:pt x="527" y="69"/>
                  </a:lnTo>
                  <a:lnTo>
                    <a:pt x="527" y="69"/>
                  </a:lnTo>
                  <a:lnTo>
                    <a:pt x="532" y="69"/>
                  </a:lnTo>
                  <a:lnTo>
                    <a:pt x="537" y="69"/>
                  </a:lnTo>
                  <a:lnTo>
                    <a:pt x="537" y="69"/>
                  </a:lnTo>
                  <a:lnTo>
                    <a:pt x="542" y="69"/>
                  </a:lnTo>
                  <a:lnTo>
                    <a:pt x="547" y="70"/>
                  </a:lnTo>
                  <a:lnTo>
                    <a:pt x="547" y="70"/>
                  </a:lnTo>
                  <a:lnTo>
                    <a:pt x="550" y="73"/>
                  </a:lnTo>
                  <a:lnTo>
                    <a:pt x="551" y="77"/>
                  </a:lnTo>
                  <a:lnTo>
                    <a:pt x="551" y="77"/>
                  </a:lnTo>
                  <a:lnTo>
                    <a:pt x="553" y="83"/>
                  </a:lnTo>
                  <a:lnTo>
                    <a:pt x="553" y="83"/>
                  </a:lnTo>
                  <a:lnTo>
                    <a:pt x="557" y="89"/>
                  </a:lnTo>
                  <a:lnTo>
                    <a:pt x="562" y="93"/>
                  </a:lnTo>
                  <a:lnTo>
                    <a:pt x="562" y="93"/>
                  </a:lnTo>
                  <a:lnTo>
                    <a:pt x="566" y="94"/>
                  </a:lnTo>
                  <a:lnTo>
                    <a:pt x="566" y="94"/>
                  </a:lnTo>
                  <a:lnTo>
                    <a:pt x="569" y="97"/>
                  </a:lnTo>
                  <a:lnTo>
                    <a:pt x="571" y="100"/>
                  </a:lnTo>
                  <a:lnTo>
                    <a:pt x="573" y="107"/>
                  </a:lnTo>
                  <a:lnTo>
                    <a:pt x="573" y="107"/>
                  </a:lnTo>
                  <a:lnTo>
                    <a:pt x="574" y="114"/>
                  </a:lnTo>
                  <a:lnTo>
                    <a:pt x="575" y="120"/>
                  </a:lnTo>
                  <a:lnTo>
                    <a:pt x="575" y="120"/>
                  </a:lnTo>
                  <a:lnTo>
                    <a:pt x="579" y="128"/>
                  </a:lnTo>
                  <a:lnTo>
                    <a:pt x="581" y="130"/>
                  </a:lnTo>
                  <a:lnTo>
                    <a:pt x="585" y="133"/>
                  </a:lnTo>
                  <a:lnTo>
                    <a:pt x="588" y="134"/>
                  </a:lnTo>
                  <a:lnTo>
                    <a:pt x="592" y="134"/>
                  </a:lnTo>
                  <a:lnTo>
                    <a:pt x="601" y="134"/>
                  </a:lnTo>
                  <a:lnTo>
                    <a:pt x="606" y="131"/>
                  </a:lnTo>
                  <a:lnTo>
                    <a:pt x="606" y="131"/>
                  </a:lnTo>
                  <a:lnTo>
                    <a:pt x="617" y="129"/>
                  </a:lnTo>
                  <a:lnTo>
                    <a:pt x="624" y="129"/>
                  </a:lnTo>
                  <a:lnTo>
                    <a:pt x="630" y="130"/>
                  </a:lnTo>
                  <a:lnTo>
                    <a:pt x="630" y="130"/>
                  </a:lnTo>
                  <a:lnTo>
                    <a:pt x="638" y="133"/>
                  </a:lnTo>
                  <a:lnTo>
                    <a:pt x="647" y="138"/>
                  </a:lnTo>
                  <a:lnTo>
                    <a:pt x="654" y="143"/>
                  </a:lnTo>
                  <a:lnTo>
                    <a:pt x="655" y="145"/>
                  </a:lnTo>
                  <a:lnTo>
                    <a:pt x="657" y="148"/>
                  </a:lnTo>
                  <a:lnTo>
                    <a:pt x="657" y="148"/>
                  </a:lnTo>
                  <a:lnTo>
                    <a:pt x="657" y="152"/>
                  </a:lnTo>
                  <a:lnTo>
                    <a:pt x="657" y="157"/>
                  </a:lnTo>
                  <a:lnTo>
                    <a:pt x="657" y="157"/>
                  </a:lnTo>
                  <a:lnTo>
                    <a:pt x="655" y="163"/>
                  </a:lnTo>
                  <a:lnTo>
                    <a:pt x="655" y="171"/>
                  </a:lnTo>
                  <a:lnTo>
                    <a:pt x="655" y="174"/>
                  </a:lnTo>
                  <a:lnTo>
                    <a:pt x="657" y="177"/>
                  </a:lnTo>
                  <a:lnTo>
                    <a:pt x="659" y="180"/>
                  </a:lnTo>
                  <a:lnTo>
                    <a:pt x="663" y="181"/>
                  </a:lnTo>
                  <a:lnTo>
                    <a:pt x="663" y="181"/>
                  </a:lnTo>
                  <a:lnTo>
                    <a:pt x="667" y="182"/>
                  </a:lnTo>
                  <a:lnTo>
                    <a:pt x="671" y="182"/>
                  </a:lnTo>
                  <a:lnTo>
                    <a:pt x="675" y="180"/>
                  </a:lnTo>
                  <a:lnTo>
                    <a:pt x="675" y="180"/>
                  </a:lnTo>
                  <a:lnTo>
                    <a:pt x="677" y="179"/>
                  </a:lnTo>
                  <a:lnTo>
                    <a:pt x="677" y="179"/>
                  </a:lnTo>
                  <a:lnTo>
                    <a:pt x="682" y="177"/>
                  </a:lnTo>
                  <a:lnTo>
                    <a:pt x="689" y="180"/>
                  </a:lnTo>
                  <a:lnTo>
                    <a:pt x="689" y="180"/>
                  </a:lnTo>
                  <a:lnTo>
                    <a:pt x="700" y="188"/>
                  </a:lnTo>
                  <a:lnTo>
                    <a:pt x="705" y="190"/>
                  </a:lnTo>
                  <a:lnTo>
                    <a:pt x="710" y="191"/>
                  </a:lnTo>
                  <a:lnTo>
                    <a:pt x="710" y="191"/>
                  </a:lnTo>
                  <a:lnTo>
                    <a:pt x="713" y="198"/>
                  </a:lnTo>
                  <a:lnTo>
                    <a:pt x="713" y="198"/>
                  </a:lnTo>
                  <a:lnTo>
                    <a:pt x="718" y="205"/>
                  </a:lnTo>
                  <a:lnTo>
                    <a:pt x="720" y="211"/>
                  </a:lnTo>
                  <a:lnTo>
                    <a:pt x="722" y="216"/>
                  </a:lnTo>
                  <a:lnTo>
                    <a:pt x="722" y="216"/>
                  </a:lnTo>
                  <a:lnTo>
                    <a:pt x="723" y="226"/>
                  </a:lnTo>
                  <a:lnTo>
                    <a:pt x="724" y="231"/>
                  </a:lnTo>
                  <a:lnTo>
                    <a:pt x="727" y="237"/>
                  </a:lnTo>
                  <a:lnTo>
                    <a:pt x="727" y="237"/>
                  </a:lnTo>
                  <a:lnTo>
                    <a:pt x="731" y="249"/>
                  </a:lnTo>
                  <a:lnTo>
                    <a:pt x="733" y="262"/>
                  </a:lnTo>
                  <a:lnTo>
                    <a:pt x="737" y="284"/>
                  </a:lnTo>
                  <a:lnTo>
                    <a:pt x="737" y="284"/>
                  </a:lnTo>
                  <a:lnTo>
                    <a:pt x="738" y="290"/>
                  </a:lnTo>
                  <a:lnTo>
                    <a:pt x="741" y="295"/>
                  </a:lnTo>
                  <a:lnTo>
                    <a:pt x="745" y="304"/>
                  </a:lnTo>
                  <a:lnTo>
                    <a:pt x="745" y="304"/>
                  </a:lnTo>
                  <a:lnTo>
                    <a:pt x="746" y="310"/>
                  </a:lnTo>
                  <a:lnTo>
                    <a:pt x="745" y="315"/>
                  </a:lnTo>
                  <a:lnTo>
                    <a:pt x="743" y="320"/>
                  </a:lnTo>
                  <a:lnTo>
                    <a:pt x="742" y="327"/>
                  </a:lnTo>
                  <a:lnTo>
                    <a:pt x="742" y="327"/>
                  </a:lnTo>
                  <a:lnTo>
                    <a:pt x="743" y="334"/>
                  </a:lnTo>
                  <a:lnTo>
                    <a:pt x="743" y="342"/>
                  </a:lnTo>
                  <a:lnTo>
                    <a:pt x="743" y="343"/>
                  </a:lnTo>
                  <a:lnTo>
                    <a:pt x="741" y="344"/>
                  </a:lnTo>
                  <a:lnTo>
                    <a:pt x="738" y="343"/>
                  </a:lnTo>
                  <a:lnTo>
                    <a:pt x="733" y="339"/>
                  </a:lnTo>
                  <a:lnTo>
                    <a:pt x="733" y="339"/>
                  </a:lnTo>
                  <a:lnTo>
                    <a:pt x="728" y="332"/>
                  </a:lnTo>
                  <a:lnTo>
                    <a:pt x="722" y="324"/>
                  </a:lnTo>
                  <a:lnTo>
                    <a:pt x="718" y="321"/>
                  </a:lnTo>
                  <a:lnTo>
                    <a:pt x="714" y="320"/>
                  </a:lnTo>
                  <a:lnTo>
                    <a:pt x="710" y="321"/>
                  </a:lnTo>
                  <a:lnTo>
                    <a:pt x="706" y="324"/>
                  </a:lnTo>
                  <a:lnTo>
                    <a:pt x="706" y="324"/>
                  </a:lnTo>
                  <a:lnTo>
                    <a:pt x="705" y="328"/>
                  </a:lnTo>
                  <a:lnTo>
                    <a:pt x="704" y="330"/>
                  </a:lnTo>
                  <a:lnTo>
                    <a:pt x="703" y="334"/>
                  </a:lnTo>
                  <a:lnTo>
                    <a:pt x="700" y="337"/>
                  </a:lnTo>
                  <a:lnTo>
                    <a:pt x="700" y="337"/>
                  </a:lnTo>
                  <a:lnTo>
                    <a:pt x="696" y="336"/>
                  </a:lnTo>
                  <a:lnTo>
                    <a:pt x="692" y="334"/>
                  </a:lnTo>
                  <a:lnTo>
                    <a:pt x="686" y="330"/>
                  </a:lnTo>
                  <a:lnTo>
                    <a:pt x="686" y="330"/>
                  </a:lnTo>
                  <a:lnTo>
                    <a:pt x="677" y="324"/>
                  </a:lnTo>
                  <a:lnTo>
                    <a:pt x="671" y="316"/>
                  </a:lnTo>
                  <a:lnTo>
                    <a:pt x="664" y="309"/>
                  </a:lnTo>
                  <a:lnTo>
                    <a:pt x="659" y="299"/>
                  </a:lnTo>
                  <a:lnTo>
                    <a:pt x="659" y="299"/>
                  </a:lnTo>
                  <a:lnTo>
                    <a:pt x="657" y="295"/>
                  </a:lnTo>
                  <a:lnTo>
                    <a:pt x="654" y="291"/>
                  </a:lnTo>
                  <a:lnTo>
                    <a:pt x="648" y="283"/>
                  </a:lnTo>
                  <a:lnTo>
                    <a:pt x="648" y="283"/>
                  </a:lnTo>
                  <a:lnTo>
                    <a:pt x="647" y="281"/>
                  </a:lnTo>
                  <a:lnTo>
                    <a:pt x="645" y="277"/>
                  </a:lnTo>
                  <a:lnTo>
                    <a:pt x="644" y="274"/>
                  </a:lnTo>
                  <a:lnTo>
                    <a:pt x="640" y="272"/>
                  </a:lnTo>
                  <a:lnTo>
                    <a:pt x="640" y="272"/>
                  </a:lnTo>
                  <a:lnTo>
                    <a:pt x="638" y="269"/>
                  </a:lnTo>
                  <a:lnTo>
                    <a:pt x="634" y="269"/>
                  </a:lnTo>
                  <a:lnTo>
                    <a:pt x="631" y="268"/>
                  </a:lnTo>
                  <a:lnTo>
                    <a:pt x="629" y="269"/>
                  </a:lnTo>
                  <a:lnTo>
                    <a:pt x="626" y="270"/>
                  </a:lnTo>
                  <a:lnTo>
                    <a:pt x="625" y="273"/>
                  </a:lnTo>
                  <a:lnTo>
                    <a:pt x="624" y="277"/>
                  </a:lnTo>
                  <a:lnTo>
                    <a:pt x="624" y="281"/>
                  </a:lnTo>
                  <a:lnTo>
                    <a:pt x="624" y="281"/>
                  </a:lnTo>
                  <a:lnTo>
                    <a:pt x="626" y="284"/>
                  </a:lnTo>
                  <a:lnTo>
                    <a:pt x="629" y="288"/>
                  </a:lnTo>
                  <a:lnTo>
                    <a:pt x="631" y="292"/>
                  </a:lnTo>
                  <a:lnTo>
                    <a:pt x="632" y="297"/>
                  </a:lnTo>
                  <a:lnTo>
                    <a:pt x="632" y="297"/>
                  </a:lnTo>
                  <a:lnTo>
                    <a:pt x="631" y="301"/>
                  </a:lnTo>
                  <a:lnTo>
                    <a:pt x="629" y="304"/>
                  </a:lnTo>
                  <a:lnTo>
                    <a:pt x="624" y="310"/>
                  </a:lnTo>
                  <a:lnTo>
                    <a:pt x="624" y="310"/>
                  </a:lnTo>
                  <a:lnTo>
                    <a:pt x="620" y="311"/>
                  </a:lnTo>
                  <a:lnTo>
                    <a:pt x="616" y="313"/>
                  </a:lnTo>
                  <a:lnTo>
                    <a:pt x="610" y="310"/>
                  </a:lnTo>
                  <a:lnTo>
                    <a:pt x="606" y="309"/>
                  </a:lnTo>
                  <a:lnTo>
                    <a:pt x="603" y="309"/>
                  </a:lnTo>
                  <a:lnTo>
                    <a:pt x="599" y="310"/>
                  </a:lnTo>
                  <a:lnTo>
                    <a:pt x="595" y="313"/>
                  </a:lnTo>
                  <a:lnTo>
                    <a:pt x="595" y="313"/>
                  </a:lnTo>
                  <a:lnTo>
                    <a:pt x="592" y="316"/>
                  </a:lnTo>
                  <a:lnTo>
                    <a:pt x="590" y="321"/>
                  </a:lnTo>
                  <a:lnTo>
                    <a:pt x="590" y="333"/>
                  </a:lnTo>
                  <a:lnTo>
                    <a:pt x="590" y="333"/>
                  </a:lnTo>
                  <a:lnTo>
                    <a:pt x="589" y="338"/>
                  </a:lnTo>
                  <a:lnTo>
                    <a:pt x="588" y="343"/>
                  </a:lnTo>
                  <a:lnTo>
                    <a:pt x="583" y="351"/>
                  </a:lnTo>
                  <a:lnTo>
                    <a:pt x="583" y="351"/>
                  </a:lnTo>
                  <a:lnTo>
                    <a:pt x="579" y="360"/>
                  </a:lnTo>
                  <a:lnTo>
                    <a:pt x="576" y="370"/>
                  </a:lnTo>
                  <a:lnTo>
                    <a:pt x="576" y="370"/>
                  </a:lnTo>
                  <a:lnTo>
                    <a:pt x="574" y="374"/>
                  </a:lnTo>
                  <a:lnTo>
                    <a:pt x="570" y="376"/>
                  </a:lnTo>
                  <a:lnTo>
                    <a:pt x="564" y="383"/>
                  </a:lnTo>
                  <a:lnTo>
                    <a:pt x="564" y="383"/>
                  </a:lnTo>
                  <a:lnTo>
                    <a:pt x="560" y="388"/>
                  </a:lnTo>
                  <a:lnTo>
                    <a:pt x="557" y="392"/>
                  </a:lnTo>
                  <a:lnTo>
                    <a:pt x="556" y="397"/>
                  </a:lnTo>
                  <a:lnTo>
                    <a:pt x="556" y="403"/>
                  </a:lnTo>
                  <a:lnTo>
                    <a:pt x="556" y="403"/>
                  </a:lnTo>
                  <a:lnTo>
                    <a:pt x="553" y="412"/>
                  </a:lnTo>
                  <a:lnTo>
                    <a:pt x="552" y="417"/>
                  </a:lnTo>
                  <a:lnTo>
                    <a:pt x="552" y="421"/>
                  </a:lnTo>
                  <a:lnTo>
                    <a:pt x="552" y="421"/>
                  </a:lnTo>
                  <a:lnTo>
                    <a:pt x="555" y="426"/>
                  </a:lnTo>
                  <a:lnTo>
                    <a:pt x="556" y="430"/>
                  </a:lnTo>
                  <a:lnTo>
                    <a:pt x="558" y="434"/>
                  </a:lnTo>
                  <a:lnTo>
                    <a:pt x="560" y="439"/>
                  </a:lnTo>
                  <a:lnTo>
                    <a:pt x="560" y="439"/>
                  </a:lnTo>
                  <a:lnTo>
                    <a:pt x="561" y="452"/>
                  </a:lnTo>
                  <a:lnTo>
                    <a:pt x="562" y="457"/>
                  </a:lnTo>
                  <a:lnTo>
                    <a:pt x="567" y="462"/>
                  </a:lnTo>
                  <a:lnTo>
                    <a:pt x="567" y="462"/>
                  </a:lnTo>
                  <a:lnTo>
                    <a:pt x="571" y="467"/>
                  </a:lnTo>
                  <a:lnTo>
                    <a:pt x="575" y="471"/>
                  </a:lnTo>
                  <a:lnTo>
                    <a:pt x="576" y="475"/>
                  </a:lnTo>
                  <a:lnTo>
                    <a:pt x="578" y="480"/>
                  </a:lnTo>
                  <a:lnTo>
                    <a:pt x="579" y="490"/>
                  </a:lnTo>
                  <a:lnTo>
                    <a:pt x="580" y="501"/>
                  </a:lnTo>
                  <a:lnTo>
                    <a:pt x="580" y="501"/>
                  </a:lnTo>
                  <a:lnTo>
                    <a:pt x="581" y="508"/>
                  </a:lnTo>
                  <a:lnTo>
                    <a:pt x="583" y="513"/>
                  </a:lnTo>
                  <a:lnTo>
                    <a:pt x="590" y="523"/>
                  </a:lnTo>
                  <a:lnTo>
                    <a:pt x="597" y="531"/>
                  </a:lnTo>
                  <a:lnTo>
                    <a:pt x="601" y="536"/>
                  </a:lnTo>
                  <a:lnTo>
                    <a:pt x="602" y="542"/>
                  </a:lnTo>
                  <a:lnTo>
                    <a:pt x="602" y="542"/>
                  </a:lnTo>
                  <a:lnTo>
                    <a:pt x="604" y="555"/>
                  </a:lnTo>
                  <a:lnTo>
                    <a:pt x="604" y="569"/>
                  </a:lnTo>
                  <a:lnTo>
                    <a:pt x="604" y="583"/>
                  </a:lnTo>
                  <a:lnTo>
                    <a:pt x="606" y="596"/>
                  </a:lnTo>
                  <a:lnTo>
                    <a:pt x="606" y="596"/>
                  </a:lnTo>
                  <a:lnTo>
                    <a:pt x="608" y="608"/>
                  </a:lnTo>
                  <a:lnTo>
                    <a:pt x="612" y="621"/>
                  </a:lnTo>
                  <a:lnTo>
                    <a:pt x="616" y="633"/>
                  </a:lnTo>
                  <a:lnTo>
                    <a:pt x="622" y="644"/>
                  </a:lnTo>
                  <a:lnTo>
                    <a:pt x="622" y="644"/>
                  </a:lnTo>
                  <a:lnTo>
                    <a:pt x="624" y="649"/>
                  </a:lnTo>
                  <a:lnTo>
                    <a:pt x="625" y="653"/>
                  </a:lnTo>
                  <a:lnTo>
                    <a:pt x="626" y="662"/>
                  </a:lnTo>
                  <a:lnTo>
                    <a:pt x="626" y="662"/>
                  </a:lnTo>
                  <a:lnTo>
                    <a:pt x="626" y="667"/>
                  </a:lnTo>
                  <a:lnTo>
                    <a:pt x="627" y="672"/>
                  </a:lnTo>
                  <a:lnTo>
                    <a:pt x="627" y="672"/>
                  </a:lnTo>
                  <a:lnTo>
                    <a:pt x="635" y="680"/>
                  </a:lnTo>
                  <a:lnTo>
                    <a:pt x="641" y="688"/>
                  </a:lnTo>
                  <a:lnTo>
                    <a:pt x="641" y="688"/>
                  </a:lnTo>
                  <a:lnTo>
                    <a:pt x="645" y="694"/>
                  </a:lnTo>
                  <a:lnTo>
                    <a:pt x="648" y="698"/>
                  </a:lnTo>
                  <a:lnTo>
                    <a:pt x="650" y="700"/>
                  </a:lnTo>
                  <a:lnTo>
                    <a:pt x="650" y="700"/>
                  </a:lnTo>
                  <a:lnTo>
                    <a:pt x="655" y="700"/>
                  </a:lnTo>
                  <a:lnTo>
                    <a:pt x="659" y="698"/>
                  </a:lnTo>
                  <a:lnTo>
                    <a:pt x="664" y="695"/>
                  </a:lnTo>
                  <a:lnTo>
                    <a:pt x="667" y="690"/>
                  </a:lnTo>
                  <a:lnTo>
                    <a:pt x="667" y="690"/>
                  </a:lnTo>
                  <a:lnTo>
                    <a:pt x="667" y="686"/>
                  </a:lnTo>
                  <a:lnTo>
                    <a:pt x="666" y="684"/>
                  </a:lnTo>
                  <a:lnTo>
                    <a:pt x="664" y="681"/>
                  </a:lnTo>
                  <a:lnTo>
                    <a:pt x="663" y="677"/>
                  </a:lnTo>
                  <a:lnTo>
                    <a:pt x="663" y="677"/>
                  </a:lnTo>
                  <a:lnTo>
                    <a:pt x="666" y="674"/>
                  </a:lnTo>
                  <a:lnTo>
                    <a:pt x="668" y="671"/>
                  </a:lnTo>
                  <a:lnTo>
                    <a:pt x="673" y="667"/>
                  </a:lnTo>
                  <a:lnTo>
                    <a:pt x="673" y="667"/>
                  </a:lnTo>
                  <a:lnTo>
                    <a:pt x="677" y="663"/>
                  </a:lnTo>
                  <a:lnTo>
                    <a:pt x="682" y="661"/>
                  </a:lnTo>
                  <a:lnTo>
                    <a:pt x="686" y="660"/>
                  </a:lnTo>
                  <a:lnTo>
                    <a:pt x="690" y="658"/>
                  </a:lnTo>
                  <a:lnTo>
                    <a:pt x="699" y="660"/>
                  </a:lnTo>
                  <a:lnTo>
                    <a:pt x="704" y="662"/>
                  </a:lnTo>
                  <a:lnTo>
                    <a:pt x="706" y="665"/>
                  </a:lnTo>
                  <a:lnTo>
                    <a:pt x="709" y="668"/>
                  </a:lnTo>
                  <a:lnTo>
                    <a:pt x="709" y="671"/>
                  </a:lnTo>
                  <a:lnTo>
                    <a:pt x="710" y="675"/>
                  </a:lnTo>
                  <a:lnTo>
                    <a:pt x="709" y="679"/>
                  </a:lnTo>
                  <a:lnTo>
                    <a:pt x="708" y="684"/>
                  </a:lnTo>
                  <a:lnTo>
                    <a:pt x="705" y="688"/>
                  </a:lnTo>
                  <a:lnTo>
                    <a:pt x="701" y="693"/>
                  </a:lnTo>
                  <a:lnTo>
                    <a:pt x="701" y="693"/>
                  </a:lnTo>
                  <a:lnTo>
                    <a:pt x="694" y="700"/>
                  </a:lnTo>
                  <a:lnTo>
                    <a:pt x="690" y="704"/>
                  </a:lnTo>
                  <a:lnTo>
                    <a:pt x="689" y="708"/>
                  </a:lnTo>
                  <a:lnTo>
                    <a:pt x="689" y="708"/>
                  </a:lnTo>
                  <a:lnTo>
                    <a:pt x="689" y="712"/>
                  </a:lnTo>
                  <a:lnTo>
                    <a:pt x="690" y="716"/>
                  </a:lnTo>
                  <a:lnTo>
                    <a:pt x="691" y="719"/>
                  </a:lnTo>
                  <a:lnTo>
                    <a:pt x="691" y="723"/>
                  </a:lnTo>
                  <a:lnTo>
                    <a:pt x="691" y="723"/>
                  </a:lnTo>
                  <a:lnTo>
                    <a:pt x="690" y="727"/>
                  </a:lnTo>
                  <a:lnTo>
                    <a:pt x="687" y="731"/>
                  </a:lnTo>
                  <a:lnTo>
                    <a:pt x="685" y="732"/>
                  </a:lnTo>
                  <a:lnTo>
                    <a:pt x="682" y="733"/>
                  </a:lnTo>
                  <a:lnTo>
                    <a:pt x="675" y="735"/>
                  </a:lnTo>
                  <a:lnTo>
                    <a:pt x="666" y="735"/>
                  </a:lnTo>
                  <a:lnTo>
                    <a:pt x="666" y="735"/>
                  </a:lnTo>
                  <a:lnTo>
                    <a:pt x="661" y="737"/>
                  </a:lnTo>
                  <a:lnTo>
                    <a:pt x="657" y="740"/>
                  </a:lnTo>
                  <a:lnTo>
                    <a:pt x="654" y="742"/>
                  </a:lnTo>
                  <a:lnTo>
                    <a:pt x="654" y="746"/>
                  </a:lnTo>
                  <a:lnTo>
                    <a:pt x="655" y="755"/>
                  </a:lnTo>
                  <a:lnTo>
                    <a:pt x="655" y="765"/>
                  </a:lnTo>
                  <a:lnTo>
                    <a:pt x="655" y="765"/>
                  </a:lnTo>
                  <a:lnTo>
                    <a:pt x="655" y="768"/>
                  </a:lnTo>
                  <a:lnTo>
                    <a:pt x="654" y="770"/>
                  </a:lnTo>
                  <a:lnTo>
                    <a:pt x="653" y="773"/>
                  </a:lnTo>
                  <a:lnTo>
                    <a:pt x="652" y="776"/>
                  </a:lnTo>
                  <a:lnTo>
                    <a:pt x="652" y="776"/>
                  </a:lnTo>
                  <a:lnTo>
                    <a:pt x="653" y="778"/>
                  </a:lnTo>
                  <a:lnTo>
                    <a:pt x="654" y="782"/>
                  </a:lnTo>
                  <a:lnTo>
                    <a:pt x="654" y="782"/>
                  </a:lnTo>
                  <a:lnTo>
                    <a:pt x="655" y="788"/>
                  </a:lnTo>
                  <a:lnTo>
                    <a:pt x="655" y="792"/>
                  </a:lnTo>
                  <a:lnTo>
                    <a:pt x="654" y="796"/>
                  </a:lnTo>
                  <a:lnTo>
                    <a:pt x="654" y="796"/>
                  </a:lnTo>
                  <a:lnTo>
                    <a:pt x="652" y="800"/>
                  </a:lnTo>
                  <a:lnTo>
                    <a:pt x="648" y="802"/>
                  </a:lnTo>
                  <a:lnTo>
                    <a:pt x="641" y="805"/>
                  </a:lnTo>
                  <a:lnTo>
                    <a:pt x="638" y="807"/>
                  </a:lnTo>
                  <a:lnTo>
                    <a:pt x="635" y="810"/>
                  </a:lnTo>
                  <a:lnTo>
                    <a:pt x="632" y="813"/>
                  </a:lnTo>
                  <a:lnTo>
                    <a:pt x="631" y="818"/>
                  </a:lnTo>
                  <a:lnTo>
                    <a:pt x="631" y="818"/>
                  </a:lnTo>
                  <a:lnTo>
                    <a:pt x="631" y="823"/>
                  </a:lnTo>
                  <a:lnTo>
                    <a:pt x="631" y="827"/>
                  </a:lnTo>
                  <a:lnTo>
                    <a:pt x="632" y="832"/>
                  </a:lnTo>
                  <a:lnTo>
                    <a:pt x="631" y="837"/>
                  </a:lnTo>
                  <a:lnTo>
                    <a:pt x="631" y="837"/>
                  </a:lnTo>
                  <a:lnTo>
                    <a:pt x="627" y="841"/>
                  </a:lnTo>
                  <a:lnTo>
                    <a:pt x="625" y="846"/>
                  </a:lnTo>
                  <a:lnTo>
                    <a:pt x="617" y="853"/>
                  </a:lnTo>
                  <a:lnTo>
                    <a:pt x="617" y="853"/>
                  </a:lnTo>
                  <a:lnTo>
                    <a:pt x="610" y="860"/>
                  </a:lnTo>
                  <a:lnTo>
                    <a:pt x="606" y="864"/>
                  </a:lnTo>
                  <a:lnTo>
                    <a:pt x="602" y="866"/>
                  </a:lnTo>
                  <a:lnTo>
                    <a:pt x="597" y="867"/>
                  </a:lnTo>
                  <a:lnTo>
                    <a:pt x="592" y="869"/>
                  </a:lnTo>
                  <a:lnTo>
                    <a:pt x="587" y="867"/>
                  </a:lnTo>
                  <a:lnTo>
                    <a:pt x="583" y="864"/>
                  </a:lnTo>
                  <a:lnTo>
                    <a:pt x="583" y="864"/>
                  </a:lnTo>
                  <a:lnTo>
                    <a:pt x="579" y="861"/>
                  </a:lnTo>
                  <a:lnTo>
                    <a:pt x="578" y="857"/>
                  </a:lnTo>
                  <a:lnTo>
                    <a:pt x="578" y="853"/>
                  </a:lnTo>
                  <a:lnTo>
                    <a:pt x="578" y="850"/>
                  </a:lnTo>
                  <a:lnTo>
                    <a:pt x="581" y="841"/>
                  </a:lnTo>
                  <a:lnTo>
                    <a:pt x="585" y="834"/>
                  </a:lnTo>
                  <a:lnTo>
                    <a:pt x="585" y="834"/>
                  </a:lnTo>
                  <a:lnTo>
                    <a:pt x="593" y="829"/>
                  </a:lnTo>
                  <a:lnTo>
                    <a:pt x="602" y="823"/>
                  </a:lnTo>
                  <a:lnTo>
                    <a:pt x="606" y="819"/>
                  </a:lnTo>
                  <a:lnTo>
                    <a:pt x="610" y="814"/>
                  </a:lnTo>
                  <a:lnTo>
                    <a:pt x="610" y="810"/>
                  </a:lnTo>
                  <a:lnTo>
                    <a:pt x="608" y="806"/>
                  </a:lnTo>
                  <a:lnTo>
                    <a:pt x="608" y="806"/>
                  </a:lnTo>
                  <a:lnTo>
                    <a:pt x="606" y="804"/>
                  </a:lnTo>
                  <a:lnTo>
                    <a:pt x="602" y="804"/>
                  </a:lnTo>
                  <a:lnTo>
                    <a:pt x="598" y="805"/>
                  </a:lnTo>
                  <a:lnTo>
                    <a:pt x="594" y="807"/>
                  </a:lnTo>
                  <a:lnTo>
                    <a:pt x="587" y="814"/>
                  </a:lnTo>
                  <a:lnTo>
                    <a:pt x="584" y="816"/>
                  </a:lnTo>
                  <a:lnTo>
                    <a:pt x="580" y="818"/>
                  </a:lnTo>
                  <a:lnTo>
                    <a:pt x="580" y="818"/>
                  </a:lnTo>
                  <a:lnTo>
                    <a:pt x="576" y="819"/>
                  </a:lnTo>
                  <a:lnTo>
                    <a:pt x="571" y="818"/>
                  </a:lnTo>
                  <a:lnTo>
                    <a:pt x="562" y="814"/>
                  </a:lnTo>
                  <a:lnTo>
                    <a:pt x="558" y="813"/>
                  </a:lnTo>
                  <a:lnTo>
                    <a:pt x="555" y="813"/>
                  </a:lnTo>
                  <a:lnTo>
                    <a:pt x="550" y="813"/>
                  </a:lnTo>
                  <a:lnTo>
                    <a:pt x="544" y="815"/>
                  </a:lnTo>
                  <a:lnTo>
                    <a:pt x="544" y="815"/>
                  </a:lnTo>
                  <a:lnTo>
                    <a:pt x="542" y="818"/>
                  </a:lnTo>
                  <a:lnTo>
                    <a:pt x="539" y="822"/>
                  </a:lnTo>
                  <a:lnTo>
                    <a:pt x="534" y="829"/>
                  </a:lnTo>
                  <a:lnTo>
                    <a:pt x="530" y="837"/>
                  </a:lnTo>
                  <a:lnTo>
                    <a:pt x="525" y="843"/>
                  </a:lnTo>
                  <a:lnTo>
                    <a:pt x="525" y="843"/>
                  </a:lnTo>
                  <a:lnTo>
                    <a:pt x="523" y="847"/>
                  </a:lnTo>
                  <a:lnTo>
                    <a:pt x="518" y="850"/>
                  </a:lnTo>
                  <a:lnTo>
                    <a:pt x="507" y="856"/>
                  </a:lnTo>
                  <a:lnTo>
                    <a:pt x="483" y="866"/>
                  </a:lnTo>
                  <a:lnTo>
                    <a:pt x="473" y="873"/>
                  </a:lnTo>
                  <a:lnTo>
                    <a:pt x="468" y="876"/>
                  </a:lnTo>
                  <a:lnTo>
                    <a:pt x="465" y="880"/>
                  </a:lnTo>
                  <a:lnTo>
                    <a:pt x="462" y="884"/>
                  </a:lnTo>
                  <a:lnTo>
                    <a:pt x="460" y="890"/>
                  </a:lnTo>
                  <a:lnTo>
                    <a:pt x="460" y="895"/>
                  </a:lnTo>
                  <a:lnTo>
                    <a:pt x="462" y="903"/>
                  </a:lnTo>
                  <a:lnTo>
                    <a:pt x="462" y="903"/>
                  </a:lnTo>
                  <a:lnTo>
                    <a:pt x="464" y="913"/>
                  </a:lnTo>
                  <a:lnTo>
                    <a:pt x="464" y="917"/>
                  </a:lnTo>
                  <a:lnTo>
                    <a:pt x="462" y="922"/>
                  </a:lnTo>
                  <a:lnTo>
                    <a:pt x="462" y="922"/>
                  </a:lnTo>
                  <a:lnTo>
                    <a:pt x="459" y="929"/>
                  </a:lnTo>
                  <a:lnTo>
                    <a:pt x="460" y="932"/>
                  </a:lnTo>
                  <a:lnTo>
                    <a:pt x="462" y="936"/>
                  </a:lnTo>
                  <a:lnTo>
                    <a:pt x="462" y="936"/>
                  </a:lnTo>
                  <a:lnTo>
                    <a:pt x="465" y="940"/>
                  </a:lnTo>
                  <a:lnTo>
                    <a:pt x="468" y="941"/>
                  </a:lnTo>
                  <a:lnTo>
                    <a:pt x="470" y="940"/>
                  </a:lnTo>
                  <a:lnTo>
                    <a:pt x="474" y="939"/>
                  </a:lnTo>
                  <a:lnTo>
                    <a:pt x="474" y="939"/>
                  </a:lnTo>
                  <a:lnTo>
                    <a:pt x="481" y="939"/>
                  </a:lnTo>
                  <a:lnTo>
                    <a:pt x="482" y="941"/>
                  </a:lnTo>
                  <a:lnTo>
                    <a:pt x="481" y="945"/>
                  </a:lnTo>
                  <a:lnTo>
                    <a:pt x="481" y="945"/>
                  </a:lnTo>
                  <a:lnTo>
                    <a:pt x="479" y="949"/>
                  </a:lnTo>
                  <a:lnTo>
                    <a:pt x="477" y="953"/>
                  </a:lnTo>
                  <a:lnTo>
                    <a:pt x="474" y="955"/>
                  </a:lnTo>
                  <a:lnTo>
                    <a:pt x="470" y="957"/>
                  </a:lnTo>
                  <a:lnTo>
                    <a:pt x="463" y="959"/>
                  </a:lnTo>
                  <a:lnTo>
                    <a:pt x="454" y="961"/>
                  </a:lnTo>
                  <a:lnTo>
                    <a:pt x="445" y="962"/>
                  </a:lnTo>
                  <a:lnTo>
                    <a:pt x="441" y="963"/>
                  </a:lnTo>
                  <a:lnTo>
                    <a:pt x="439" y="966"/>
                  </a:lnTo>
                  <a:lnTo>
                    <a:pt x="436" y="968"/>
                  </a:lnTo>
                  <a:lnTo>
                    <a:pt x="433" y="971"/>
                  </a:lnTo>
                  <a:lnTo>
                    <a:pt x="433" y="976"/>
                  </a:lnTo>
                  <a:lnTo>
                    <a:pt x="433" y="981"/>
                  </a:lnTo>
                  <a:lnTo>
                    <a:pt x="433" y="981"/>
                  </a:lnTo>
                  <a:lnTo>
                    <a:pt x="435" y="987"/>
                  </a:lnTo>
                  <a:lnTo>
                    <a:pt x="435" y="991"/>
                  </a:lnTo>
                  <a:lnTo>
                    <a:pt x="433" y="995"/>
                  </a:lnTo>
                  <a:lnTo>
                    <a:pt x="428" y="1000"/>
                  </a:lnTo>
                  <a:lnTo>
                    <a:pt x="428" y="1000"/>
                  </a:lnTo>
                  <a:lnTo>
                    <a:pt x="418" y="1006"/>
                  </a:lnTo>
                  <a:lnTo>
                    <a:pt x="407" y="1013"/>
                  </a:lnTo>
                  <a:lnTo>
                    <a:pt x="407" y="1013"/>
                  </a:lnTo>
                  <a:lnTo>
                    <a:pt x="404" y="1014"/>
                  </a:lnTo>
                  <a:lnTo>
                    <a:pt x="404" y="1014"/>
                  </a:lnTo>
                  <a:lnTo>
                    <a:pt x="394" y="999"/>
                  </a:lnTo>
                  <a:lnTo>
                    <a:pt x="394" y="999"/>
                  </a:lnTo>
                  <a:lnTo>
                    <a:pt x="386" y="991"/>
                  </a:lnTo>
                  <a:lnTo>
                    <a:pt x="382" y="987"/>
                  </a:lnTo>
                  <a:lnTo>
                    <a:pt x="379" y="983"/>
                  </a:lnTo>
                  <a:lnTo>
                    <a:pt x="379" y="983"/>
                  </a:lnTo>
                  <a:lnTo>
                    <a:pt x="372" y="981"/>
                  </a:lnTo>
                  <a:lnTo>
                    <a:pt x="366" y="980"/>
                  </a:lnTo>
                  <a:lnTo>
                    <a:pt x="361" y="980"/>
                  </a:lnTo>
                  <a:lnTo>
                    <a:pt x="354" y="982"/>
                  </a:lnTo>
                  <a:lnTo>
                    <a:pt x="354" y="982"/>
                  </a:lnTo>
                  <a:lnTo>
                    <a:pt x="349" y="986"/>
                  </a:lnTo>
                  <a:lnTo>
                    <a:pt x="349" y="986"/>
                  </a:lnTo>
                  <a:lnTo>
                    <a:pt x="344" y="989"/>
                  </a:lnTo>
                  <a:lnTo>
                    <a:pt x="344" y="989"/>
                  </a:lnTo>
                  <a:lnTo>
                    <a:pt x="340" y="989"/>
                  </a:lnTo>
                  <a:lnTo>
                    <a:pt x="337" y="986"/>
                  </a:lnTo>
                  <a:lnTo>
                    <a:pt x="337" y="986"/>
                  </a:lnTo>
                  <a:lnTo>
                    <a:pt x="331" y="983"/>
                  </a:lnTo>
                  <a:lnTo>
                    <a:pt x="331" y="983"/>
                  </a:lnTo>
                  <a:lnTo>
                    <a:pt x="325" y="981"/>
                  </a:lnTo>
                  <a:lnTo>
                    <a:pt x="319" y="981"/>
                  </a:lnTo>
                  <a:lnTo>
                    <a:pt x="314" y="982"/>
                  </a:lnTo>
                  <a:lnTo>
                    <a:pt x="308" y="985"/>
                  </a:lnTo>
                  <a:lnTo>
                    <a:pt x="308" y="985"/>
                  </a:lnTo>
                  <a:lnTo>
                    <a:pt x="302" y="990"/>
                  </a:lnTo>
                  <a:lnTo>
                    <a:pt x="297" y="996"/>
                  </a:lnTo>
                  <a:lnTo>
                    <a:pt x="297" y="996"/>
                  </a:lnTo>
                  <a:lnTo>
                    <a:pt x="292" y="1001"/>
                  </a:lnTo>
                  <a:lnTo>
                    <a:pt x="288" y="1005"/>
                  </a:lnTo>
                  <a:lnTo>
                    <a:pt x="288" y="1005"/>
                  </a:lnTo>
                  <a:lnTo>
                    <a:pt x="282" y="1006"/>
                  </a:lnTo>
                  <a:lnTo>
                    <a:pt x="275" y="1005"/>
                  </a:lnTo>
                  <a:lnTo>
                    <a:pt x="275" y="1005"/>
                  </a:lnTo>
                  <a:lnTo>
                    <a:pt x="270" y="1003"/>
                  </a:lnTo>
                  <a:lnTo>
                    <a:pt x="268" y="1000"/>
                  </a:lnTo>
                  <a:lnTo>
                    <a:pt x="264" y="998"/>
                  </a:lnTo>
                  <a:lnTo>
                    <a:pt x="263" y="994"/>
                  </a:lnTo>
                  <a:lnTo>
                    <a:pt x="263" y="994"/>
                  </a:lnTo>
                  <a:lnTo>
                    <a:pt x="261" y="986"/>
                  </a:lnTo>
                  <a:lnTo>
                    <a:pt x="261" y="977"/>
                  </a:lnTo>
                  <a:lnTo>
                    <a:pt x="264" y="969"/>
                  </a:lnTo>
                  <a:lnTo>
                    <a:pt x="270" y="962"/>
                  </a:lnTo>
                  <a:lnTo>
                    <a:pt x="271" y="959"/>
                  </a:lnTo>
                  <a:lnTo>
                    <a:pt x="271" y="959"/>
                  </a:lnTo>
                  <a:lnTo>
                    <a:pt x="277" y="952"/>
                  </a:lnTo>
                  <a:lnTo>
                    <a:pt x="279" y="947"/>
                  </a:lnTo>
                  <a:lnTo>
                    <a:pt x="279" y="941"/>
                  </a:lnTo>
                  <a:lnTo>
                    <a:pt x="279" y="941"/>
                  </a:lnTo>
                  <a:lnTo>
                    <a:pt x="278" y="938"/>
                  </a:lnTo>
                  <a:lnTo>
                    <a:pt x="277" y="935"/>
                  </a:lnTo>
                  <a:lnTo>
                    <a:pt x="271" y="930"/>
                  </a:lnTo>
                  <a:lnTo>
                    <a:pt x="271" y="930"/>
                  </a:lnTo>
                  <a:lnTo>
                    <a:pt x="269" y="926"/>
                  </a:lnTo>
                  <a:lnTo>
                    <a:pt x="268" y="922"/>
                  </a:lnTo>
                  <a:lnTo>
                    <a:pt x="268" y="922"/>
                  </a:lnTo>
                  <a:lnTo>
                    <a:pt x="268" y="920"/>
                  </a:lnTo>
                  <a:lnTo>
                    <a:pt x="268" y="920"/>
                  </a:lnTo>
                  <a:lnTo>
                    <a:pt x="269" y="916"/>
                  </a:lnTo>
                  <a:lnTo>
                    <a:pt x="269" y="916"/>
                  </a:lnTo>
                  <a:lnTo>
                    <a:pt x="268" y="911"/>
                  </a:lnTo>
                  <a:lnTo>
                    <a:pt x="266" y="907"/>
                  </a:lnTo>
                  <a:lnTo>
                    <a:pt x="261" y="901"/>
                  </a:lnTo>
                  <a:lnTo>
                    <a:pt x="261" y="901"/>
                  </a:lnTo>
                  <a:lnTo>
                    <a:pt x="243" y="888"/>
                  </a:lnTo>
                  <a:lnTo>
                    <a:pt x="223" y="874"/>
                  </a:lnTo>
                  <a:lnTo>
                    <a:pt x="223" y="874"/>
                  </a:lnTo>
                  <a:lnTo>
                    <a:pt x="214" y="867"/>
                  </a:lnTo>
                  <a:lnTo>
                    <a:pt x="203" y="864"/>
                  </a:lnTo>
                  <a:lnTo>
                    <a:pt x="203" y="864"/>
                  </a:lnTo>
                  <a:lnTo>
                    <a:pt x="195" y="861"/>
                  </a:lnTo>
                  <a:lnTo>
                    <a:pt x="187" y="860"/>
                  </a:lnTo>
                  <a:lnTo>
                    <a:pt x="172" y="858"/>
                  </a:lnTo>
                  <a:lnTo>
                    <a:pt x="172" y="858"/>
                  </a:lnTo>
                  <a:lnTo>
                    <a:pt x="166" y="858"/>
                  </a:lnTo>
                  <a:lnTo>
                    <a:pt x="158" y="858"/>
                  </a:lnTo>
                  <a:lnTo>
                    <a:pt x="150" y="861"/>
                  </a:lnTo>
                  <a:lnTo>
                    <a:pt x="144" y="865"/>
                  </a:lnTo>
                  <a:lnTo>
                    <a:pt x="144" y="865"/>
                  </a:lnTo>
                  <a:lnTo>
                    <a:pt x="140" y="869"/>
                  </a:lnTo>
                  <a:lnTo>
                    <a:pt x="136" y="874"/>
                  </a:lnTo>
                  <a:lnTo>
                    <a:pt x="136" y="874"/>
                  </a:lnTo>
                  <a:lnTo>
                    <a:pt x="132" y="878"/>
                  </a:lnTo>
                  <a:lnTo>
                    <a:pt x="132" y="878"/>
                  </a:lnTo>
                  <a:lnTo>
                    <a:pt x="129" y="883"/>
                  </a:lnTo>
                  <a:lnTo>
                    <a:pt x="123" y="885"/>
                  </a:lnTo>
                  <a:lnTo>
                    <a:pt x="123" y="885"/>
                  </a:lnTo>
                  <a:lnTo>
                    <a:pt x="117" y="888"/>
                  </a:lnTo>
                  <a:lnTo>
                    <a:pt x="109" y="889"/>
                  </a:lnTo>
                  <a:lnTo>
                    <a:pt x="109" y="889"/>
                  </a:lnTo>
                  <a:lnTo>
                    <a:pt x="109" y="883"/>
                  </a:lnTo>
                  <a:lnTo>
                    <a:pt x="109" y="883"/>
                  </a:lnTo>
                  <a:lnTo>
                    <a:pt x="108" y="878"/>
                  </a:lnTo>
                  <a:lnTo>
                    <a:pt x="108" y="873"/>
                  </a:lnTo>
                  <a:lnTo>
                    <a:pt x="106" y="869"/>
                  </a:lnTo>
                  <a:lnTo>
                    <a:pt x="101" y="864"/>
                  </a:lnTo>
                  <a:lnTo>
                    <a:pt x="101" y="864"/>
                  </a:lnTo>
                  <a:lnTo>
                    <a:pt x="95" y="860"/>
                  </a:lnTo>
                  <a:lnTo>
                    <a:pt x="95" y="860"/>
                  </a:lnTo>
                  <a:lnTo>
                    <a:pt x="93" y="858"/>
                  </a:lnTo>
                  <a:lnTo>
                    <a:pt x="92" y="856"/>
                  </a:lnTo>
                  <a:lnTo>
                    <a:pt x="92" y="856"/>
                  </a:lnTo>
                  <a:lnTo>
                    <a:pt x="92" y="852"/>
                  </a:lnTo>
                  <a:lnTo>
                    <a:pt x="92" y="848"/>
                  </a:lnTo>
                  <a:lnTo>
                    <a:pt x="92" y="848"/>
                  </a:lnTo>
                  <a:lnTo>
                    <a:pt x="92" y="841"/>
                  </a:lnTo>
                  <a:lnTo>
                    <a:pt x="90" y="837"/>
                  </a:lnTo>
                  <a:lnTo>
                    <a:pt x="89" y="833"/>
                  </a:lnTo>
                  <a:lnTo>
                    <a:pt x="89" y="833"/>
                  </a:lnTo>
                  <a:lnTo>
                    <a:pt x="84" y="828"/>
                  </a:lnTo>
                  <a:lnTo>
                    <a:pt x="78" y="824"/>
                  </a:lnTo>
                  <a:lnTo>
                    <a:pt x="78" y="824"/>
                  </a:lnTo>
                  <a:lnTo>
                    <a:pt x="74" y="822"/>
                  </a:lnTo>
                  <a:lnTo>
                    <a:pt x="74" y="822"/>
                  </a:lnTo>
                  <a:lnTo>
                    <a:pt x="61" y="811"/>
                  </a:lnTo>
                  <a:lnTo>
                    <a:pt x="61" y="811"/>
                  </a:lnTo>
                  <a:lnTo>
                    <a:pt x="51" y="802"/>
                  </a:lnTo>
                  <a:lnTo>
                    <a:pt x="44" y="797"/>
                  </a:lnTo>
                  <a:lnTo>
                    <a:pt x="38" y="793"/>
                  </a:lnTo>
                  <a:lnTo>
                    <a:pt x="38" y="793"/>
                  </a:lnTo>
                  <a:lnTo>
                    <a:pt x="33" y="790"/>
                  </a:lnTo>
                  <a:lnTo>
                    <a:pt x="30" y="785"/>
                  </a:lnTo>
                  <a:lnTo>
                    <a:pt x="30" y="785"/>
                  </a:lnTo>
                  <a:lnTo>
                    <a:pt x="28" y="779"/>
                  </a:lnTo>
                  <a:lnTo>
                    <a:pt x="28" y="779"/>
                  </a:lnTo>
                  <a:lnTo>
                    <a:pt x="25" y="776"/>
                  </a:lnTo>
                  <a:lnTo>
                    <a:pt x="21" y="773"/>
                  </a:lnTo>
                  <a:lnTo>
                    <a:pt x="21" y="773"/>
                  </a:lnTo>
                  <a:lnTo>
                    <a:pt x="18" y="769"/>
                  </a:lnTo>
                  <a:lnTo>
                    <a:pt x="18" y="769"/>
                  </a:lnTo>
                  <a:lnTo>
                    <a:pt x="16" y="765"/>
                  </a:lnTo>
                  <a:lnTo>
                    <a:pt x="14" y="762"/>
                  </a:lnTo>
                  <a:lnTo>
                    <a:pt x="13" y="751"/>
                  </a:lnTo>
                  <a:lnTo>
                    <a:pt x="13" y="751"/>
                  </a:lnTo>
                  <a:lnTo>
                    <a:pt x="11" y="744"/>
                  </a:lnTo>
                  <a:lnTo>
                    <a:pt x="10" y="739"/>
                  </a:lnTo>
                  <a:lnTo>
                    <a:pt x="7" y="735"/>
                  </a:lnTo>
                  <a:lnTo>
                    <a:pt x="2" y="728"/>
                  </a:lnTo>
                  <a:lnTo>
                    <a:pt x="1" y="727"/>
                  </a:lnTo>
                  <a:lnTo>
                    <a:pt x="1" y="727"/>
                  </a:lnTo>
                  <a:lnTo>
                    <a:pt x="0" y="725"/>
                  </a:lnTo>
                  <a:lnTo>
                    <a:pt x="0" y="725"/>
                  </a:lnTo>
                  <a:lnTo>
                    <a:pt x="0" y="719"/>
                  </a:lnTo>
                  <a:lnTo>
                    <a:pt x="0" y="719"/>
                  </a:lnTo>
                  <a:lnTo>
                    <a:pt x="1" y="713"/>
                  </a:lnTo>
                  <a:lnTo>
                    <a:pt x="1" y="713"/>
                  </a:lnTo>
                  <a:lnTo>
                    <a:pt x="4" y="703"/>
                  </a:lnTo>
                  <a:lnTo>
                    <a:pt x="4" y="698"/>
                  </a:lnTo>
                  <a:lnTo>
                    <a:pt x="4" y="693"/>
                  </a:lnTo>
                  <a:lnTo>
                    <a:pt x="4" y="693"/>
                  </a:lnTo>
                  <a:lnTo>
                    <a:pt x="1" y="685"/>
                  </a:lnTo>
                  <a:lnTo>
                    <a:pt x="1" y="685"/>
                  </a:lnTo>
                  <a:lnTo>
                    <a:pt x="0" y="677"/>
                  </a:lnTo>
                  <a:lnTo>
                    <a:pt x="0" y="675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4" y="671"/>
                  </a:lnTo>
                  <a:lnTo>
                    <a:pt x="9" y="670"/>
                  </a:lnTo>
                  <a:lnTo>
                    <a:pt x="9" y="670"/>
                  </a:lnTo>
                  <a:lnTo>
                    <a:pt x="18" y="667"/>
                  </a:lnTo>
                  <a:lnTo>
                    <a:pt x="18" y="667"/>
                  </a:lnTo>
                  <a:lnTo>
                    <a:pt x="21" y="665"/>
                  </a:lnTo>
                  <a:lnTo>
                    <a:pt x="24" y="662"/>
                  </a:lnTo>
                  <a:lnTo>
                    <a:pt x="27" y="656"/>
                  </a:lnTo>
                  <a:lnTo>
                    <a:pt x="27" y="656"/>
                  </a:lnTo>
                  <a:lnTo>
                    <a:pt x="28" y="653"/>
                  </a:lnTo>
                  <a:lnTo>
                    <a:pt x="29" y="651"/>
                  </a:lnTo>
                  <a:lnTo>
                    <a:pt x="29" y="651"/>
                  </a:lnTo>
                  <a:lnTo>
                    <a:pt x="32" y="648"/>
                  </a:lnTo>
                  <a:lnTo>
                    <a:pt x="34" y="647"/>
                  </a:lnTo>
                  <a:lnTo>
                    <a:pt x="42" y="645"/>
                  </a:lnTo>
                  <a:lnTo>
                    <a:pt x="42" y="645"/>
                  </a:lnTo>
                  <a:lnTo>
                    <a:pt x="48" y="645"/>
                  </a:lnTo>
                  <a:lnTo>
                    <a:pt x="55" y="644"/>
                  </a:lnTo>
                  <a:lnTo>
                    <a:pt x="60" y="642"/>
                  </a:lnTo>
                  <a:lnTo>
                    <a:pt x="65" y="638"/>
                  </a:lnTo>
                  <a:lnTo>
                    <a:pt x="65" y="638"/>
                  </a:lnTo>
                  <a:lnTo>
                    <a:pt x="66" y="634"/>
                  </a:lnTo>
                  <a:lnTo>
                    <a:pt x="67" y="630"/>
                  </a:lnTo>
                  <a:lnTo>
                    <a:pt x="67" y="626"/>
                  </a:lnTo>
                  <a:lnTo>
                    <a:pt x="66" y="621"/>
                  </a:lnTo>
                  <a:lnTo>
                    <a:pt x="66" y="621"/>
                  </a:lnTo>
                  <a:lnTo>
                    <a:pt x="65" y="616"/>
                  </a:lnTo>
                  <a:lnTo>
                    <a:pt x="62" y="614"/>
                  </a:lnTo>
                  <a:lnTo>
                    <a:pt x="57" y="608"/>
                  </a:lnTo>
                  <a:lnTo>
                    <a:pt x="51" y="605"/>
                  </a:lnTo>
                  <a:lnTo>
                    <a:pt x="44" y="603"/>
                  </a:lnTo>
                  <a:lnTo>
                    <a:pt x="44" y="603"/>
                  </a:lnTo>
                  <a:lnTo>
                    <a:pt x="35" y="600"/>
                  </a:lnTo>
                  <a:lnTo>
                    <a:pt x="33" y="597"/>
                  </a:lnTo>
                  <a:lnTo>
                    <a:pt x="30" y="594"/>
                  </a:lnTo>
                  <a:lnTo>
                    <a:pt x="30" y="594"/>
                  </a:lnTo>
                  <a:lnTo>
                    <a:pt x="30" y="591"/>
                  </a:lnTo>
                  <a:lnTo>
                    <a:pt x="33" y="587"/>
                  </a:lnTo>
                  <a:lnTo>
                    <a:pt x="38" y="583"/>
                  </a:lnTo>
                  <a:lnTo>
                    <a:pt x="46" y="579"/>
                  </a:lnTo>
                  <a:lnTo>
                    <a:pt x="46" y="579"/>
                  </a:lnTo>
                  <a:lnTo>
                    <a:pt x="52" y="575"/>
                  </a:lnTo>
                  <a:lnTo>
                    <a:pt x="57" y="573"/>
                  </a:lnTo>
                  <a:lnTo>
                    <a:pt x="57" y="573"/>
                  </a:lnTo>
                  <a:lnTo>
                    <a:pt x="64" y="566"/>
                  </a:lnTo>
                  <a:lnTo>
                    <a:pt x="67" y="561"/>
                  </a:lnTo>
                  <a:lnTo>
                    <a:pt x="71" y="555"/>
                  </a:lnTo>
                  <a:lnTo>
                    <a:pt x="74" y="549"/>
                  </a:lnTo>
                  <a:lnTo>
                    <a:pt x="74" y="549"/>
                  </a:lnTo>
                  <a:lnTo>
                    <a:pt x="76" y="541"/>
                  </a:lnTo>
                  <a:lnTo>
                    <a:pt x="76" y="541"/>
                  </a:lnTo>
                  <a:lnTo>
                    <a:pt x="78" y="535"/>
                  </a:lnTo>
                  <a:lnTo>
                    <a:pt x="80" y="529"/>
                  </a:lnTo>
                  <a:lnTo>
                    <a:pt x="80" y="529"/>
                  </a:lnTo>
                  <a:lnTo>
                    <a:pt x="83" y="527"/>
                  </a:lnTo>
                  <a:lnTo>
                    <a:pt x="84" y="526"/>
                  </a:lnTo>
                  <a:lnTo>
                    <a:pt x="85" y="526"/>
                  </a:lnTo>
                  <a:lnTo>
                    <a:pt x="85" y="526"/>
                  </a:lnTo>
                  <a:lnTo>
                    <a:pt x="88" y="527"/>
                  </a:lnTo>
                  <a:lnTo>
                    <a:pt x="90" y="531"/>
                  </a:lnTo>
                  <a:lnTo>
                    <a:pt x="90" y="531"/>
                  </a:lnTo>
                  <a:lnTo>
                    <a:pt x="94" y="535"/>
                  </a:lnTo>
                  <a:lnTo>
                    <a:pt x="99" y="538"/>
                  </a:lnTo>
                  <a:lnTo>
                    <a:pt x="99" y="538"/>
                  </a:lnTo>
                  <a:lnTo>
                    <a:pt x="107" y="540"/>
                  </a:lnTo>
                  <a:lnTo>
                    <a:pt x="115" y="540"/>
                  </a:lnTo>
                  <a:lnTo>
                    <a:pt x="122" y="538"/>
                  </a:lnTo>
                  <a:lnTo>
                    <a:pt x="129" y="536"/>
                  </a:lnTo>
                  <a:lnTo>
                    <a:pt x="129" y="536"/>
                  </a:lnTo>
                  <a:lnTo>
                    <a:pt x="134" y="531"/>
                  </a:lnTo>
                  <a:lnTo>
                    <a:pt x="135" y="526"/>
                  </a:lnTo>
                  <a:lnTo>
                    <a:pt x="135" y="520"/>
                  </a:lnTo>
                  <a:lnTo>
                    <a:pt x="134" y="517"/>
                  </a:lnTo>
                  <a:lnTo>
                    <a:pt x="134" y="517"/>
                  </a:lnTo>
                  <a:lnTo>
                    <a:pt x="134" y="513"/>
                  </a:lnTo>
                  <a:lnTo>
                    <a:pt x="134" y="513"/>
                  </a:lnTo>
                  <a:lnTo>
                    <a:pt x="132" y="508"/>
                  </a:lnTo>
                  <a:lnTo>
                    <a:pt x="134" y="504"/>
                  </a:lnTo>
                  <a:lnTo>
                    <a:pt x="138" y="496"/>
                  </a:lnTo>
                  <a:lnTo>
                    <a:pt x="138" y="496"/>
                  </a:lnTo>
                  <a:lnTo>
                    <a:pt x="140" y="490"/>
                  </a:lnTo>
                  <a:lnTo>
                    <a:pt x="144" y="481"/>
                  </a:lnTo>
                  <a:lnTo>
                    <a:pt x="144" y="481"/>
                  </a:lnTo>
                  <a:lnTo>
                    <a:pt x="144" y="475"/>
                  </a:lnTo>
                  <a:lnTo>
                    <a:pt x="144" y="475"/>
                  </a:lnTo>
                  <a:lnTo>
                    <a:pt x="145" y="468"/>
                  </a:lnTo>
                  <a:lnTo>
                    <a:pt x="148" y="463"/>
                  </a:lnTo>
                  <a:lnTo>
                    <a:pt x="148" y="463"/>
                  </a:lnTo>
                  <a:lnTo>
                    <a:pt x="150" y="459"/>
                  </a:lnTo>
                  <a:lnTo>
                    <a:pt x="154" y="457"/>
                  </a:lnTo>
                  <a:lnTo>
                    <a:pt x="154" y="457"/>
                  </a:lnTo>
                  <a:lnTo>
                    <a:pt x="158" y="454"/>
                  </a:lnTo>
                  <a:lnTo>
                    <a:pt x="162" y="450"/>
                  </a:lnTo>
                  <a:lnTo>
                    <a:pt x="162" y="450"/>
                  </a:lnTo>
                  <a:lnTo>
                    <a:pt x="164" y="445"/>
                  </a:lnTo>
                  <a:lnTo>
                    <a:pt x="166" y="441"/>
                  </a:lnTo>
                  <a:lnTo>
                    <a:pt x="167" y="430"/>
                  </a:lnTo>
                  <a:lnTo>
                    <a:pt x="166" y="418"/>
                  </a:lnTo>
                  <a:lnTo>
                    <a:pt x="164" y="413"/>
                  </a:lnTo>
                  <a:lnTo>
                    <a:pt x="162" y="408"/>
                  </a:lnTo>
                  <a:lnTo>
                    <a:pt x="162" y="408"/>
                  </a:lnTo>
                  <a:lnTo>
                    <a:pt x="159" y="406"/>
                  </a:lnTo>
                  <a:lnTo>
                    <a:pt x="154" y="403"/>
                  </a:lnTo>
                  <a:lnTo>
                    <a:pt x="146" y="401"/>
                  </a:lnTo>
                  <a:lnTo>
                    <a:pt x="146" y="401"/>
                  </a:lnTo>
                  <a:lnTo>
                    <a:pt x="141" y="399"/>
                  </a:lnTo>
                  <a:lnTo>
                    <a:pt x="141" y="399"/>
                  </a:lnTo>
                  <a:lnTo>
                    <a:pt x="135" y="395"/>
                  </a:lnTo>
                  <a:lnTo>
                    <a:pt x="131" y="390"/>
                  </a:lnTo>
                  <a:lnTo>
                    <a:pt x="129" y="388"/>
                  </a:lnTo>
                  <a:lnTo>
                    <a:pt x="129" y="388"/>
                  </a:lnTo>
                  <a:lnTo>
                    <a:pt x="121" y="380"/>
                  </a:lnTo>
                  <a:lnTo>
                    <a:pt x="117" y="373"/>
                  </a:lnTo>
                  <a:lnTo>
                    <a:pt x="115" y="364"/>
                  </a:lnTo>
                  <a:lnTo>
                    <a:pt x="115" y="355"/>
                  </a:lnTo>
                  <a:lnTo>
                    <a:pt x="115" y="355"/>
                  </a:lnTo>
                  <a:lnTo>
                    <a:pt x="116" y="342"/>
                  </a:lnTo>
                  <a:lnTo>
                    <a:pt x="116" y="336"/>
                  </a:lnTo>
                  <a:lnTo>
                    <a:pt x="115" y="332"/>
                  </a:lnTo>
                  <a:lnTo>
                    <a:pt x="113" y="327"/>
                  </a:lnTo>
                  <a:lnTo>
                    <a:pt x="109" y="321"/>
                  </a:lnTo>
                  <a:lnTo>
                    <a:pt x="106" y="318"/>
                  </a:lnTo>
                  <a:lnTo>
                    <a:pt x="99" y="313"/>
                  </a:lnTo>
                  <a:lnTo>
                    <a:pt x="99" y="313"/>
                  </a:lnTo>
                  <a:lnTo>
                    <a:pt x="94" y="309"/>
                  </a:lnTo>
                  <a:lnTo>
                    <a:pt x="90" y="304"/>
                  </a:lnTo>
                  <a:lnTo>
                    <a:pt x="88" y="300"/>
                  </a:lnTo>
                  <a:lnTo>
                    <a:pt x="86" y="296"/>
                  </a:lnTo>
                  <a:lnTo>
                    <a:pt x="85" y="293"/>
                  </a:lnTo>
                  <a:lnTo>
                    <a:pt x="86" y="290"/>
                  </a:lnTo>
                  <a:lnTo>
                    <a:pt x="88" y="284"/>
                  </a:lnTo>
                  <a:lnTo>
                    <a:pt x="88" y="284"/>
                  </a:lnTo>
                  <a:lnTo>
                    <a:pt x="93" y="277"/>
                  </a:lnTo>
                  <a:lnTo>
                    <a:pt x="93" y="277"/>
                  </a:lnTo>
                  <a:lnTo>
                    <a:pt x="97" y="269"/>
                  </a:lnTo>
                  <a:lnTo>
                    <a:pt x="98" y="265"/>
                  </a:lnTo>
                  <a:lnTo>
                    <a:pt x="97" y="262"/>
                  </a:lnTo>
                  <a:lnTo>
                    <a:pt x="97" y="262"/>
                  </a:lnTo>
                  <a:lnTo>
                    <a:pt x="95" y="259"/>
                  </a:lnTo>
                  <a:lnTo>
                    <a:pt x="93" y="256"/>
                  </a:lnTo>
                  <a:lnTo>
                    <a:pt x="85" y="251"/>
                  </a:lnTo>
                  <a:lnTo>
                    <a:pt x="85" y="251"/>
                  </a:lnTo>
                  <a:lnTo>
                    <a:pt x="80" y="248"/>
                  </a:lnTo>
                  <a:lnTo>
                    <a:pt x="78" y="245"/>
                  </a:lnTo>
                  <a:lnTo>
                    <a:pt x="78" y="245"/>
                  </a:lnTo>
                  <a:lnTo>
                    <a:pt x="78" y="241"/>
                  </a:lnTo>
                  <a:lnTo>
                    <a:pt x="79" y="237"/>
                  </a:lnTo>
                  <a:lnTo>
                    <a:pt x="84" y="230"/>
                  </a:lnTo>
                  <a:lnTo>
                    <a:pt x="84" y="230"/>
                  </a:lnTo>
                  <a:lnTo>
                    <a:pt x="92" y="222"/>
                  </a:lnTo>
                  <a:lnTo>
                    <a:pt x="101" y="213"/>
                  </a:lnTo>
                  <a:lnTo>
                    <a:pt x="109" y="204"/>
                  </a:lnTo>
                  <a:lnTo>
                    <a:pt x="120" y="198"/>
                  </a:lnTo>
                  <a:lnTo>
                    <a:pt x="120" y="198"/>
                  </a:lnTo>
                  <a:lnTo>
                    <a:pt x="123" y="194"/>
                  </a:lnTo>
                  <a:lnTo>
                    <a:pt x="123" y="194"/>
                  </a:lnTo>
                  <a:lnTo>
                    <a:pt x="130" y="190"/>
                  </a:lnTo>
                  <a:lnTo>
                    <a:pt x="132" y="188"/>
                  </a:lnTo>
                  <a:lnTo>
                    <a:pt x="135" y="184"/>
                  </a:lnTo>
                  <a:lnTo>
                    <a:pt x="135" y="184"/>
                  </a:lnTo>
                  <a:lnTo>
                    <a:pt x="138" y="177"/>
                  </a:lnTo>
                  <a:lnTo>
                    <a:pt x="138" y="172"/>
                  </a:lnTo>
                  <a:lnTo>
                    <a:pt x="138" y="172"/>
                  </a:lnTo>
                  <a:lnTo>
                    <a:pt x="136" y="168"/>
                  </a:lnTo>
                  <a:lnTo>
                    <a:pt x="138" y="166"/>
                  </a:lnTo>
                  <a:lnTo>
                    <a:pt x="138" y="166"/>
                  </a:lnTo>
                  <a:lnTo>
                    <a:pt x="140" y="163"/>
                  </a:lnTo>
                  <a:lnTo>
                    <a:pt x="143" y="162"/>
                  </a:lnTo>
                  <a:lnTo>
                    <a:pt x="146" y="162"/>
                  </a:lnTo>
                  <a:lnTo>
                    <a:pt x="153" y="163"/>
                  </a:lnTo>
                  <a:lnTo>
                    <a:pt x="153" y="163"/>
                  </a:lnTo>
                  <a:lnTo>
                    <a:pt x="158" y="163"/>
                  </a:lnTo>
                  <a:lnTo>
                    <a:pt x="164" y="163"/>
                  </a:lnTo>
                  <a:lnTo>
                    <a:pt x="171" y="162"/>
                  </a:lnTo>
                  <a:lnTo>
                    <a:pt x="172" y="161"/>
                  </a:lnTo>
                  <a:lnTo>
                    <a:pt x="175" y="158"/>
                  </a:lnTo>
                  <a:lnTo>
                    <a:pt x="175" y="158"/>
                  </a:lnTo>
                  <a:lnTo>
                    <a:pt x="177" y="153"/>
                  </a:lnTo>
                  <a:lnTo>
                    <a:pt x="177" y="148"/>
                  </a:lnTo>
                  <a:lnTo>
                    <a:pt x="175" y="139"/>
                  </a:lnTo>
                  <a:lnTo>
                    <a:pt x="175" y="139"/>
                  </a:lnTo>
                  <a:lnTo>
                    <a:pt x="173" y="131"/>
                  </a:lnTo>
                  <a:lnTo>
                    <a:pt x="173" y="131"/>
                  </a:lnTo>
                  <a:lnTo>
                    <a:pt x="175" y="126"/>
                  </a:lnTo>
                  <a:lnTo>
                    <a:pt x="176" y="120"/>
                  </a:lnTo>
                  <a:lnTo>
                    <a:pt x="176" y="120"/>
                  </a:lnTo>
                  <a:lnTo>
                    <a:pt x="178" y="115"/>
                  </a:lnTo>
                  <a:lnTo>
                    <a:pt x="178" y="115"/>
                  </a:lnTo>
                  <a:lnTo>
                    <a:pt x="181" y="108"/>
                  </a:lnTo>
                  <a:lnTo>
                    <a:pt x="181" y="108"/>
                  </a:lnTo>
                  <a:lnTo>
                    <a:pt x="185" y="100"/>
                  </a:lnTo>
                  <a:lnTo>
                    <a:pt x="186" y="92"/>
                  </a:lnTo>
                  <a:lnTo>
                    <a:pt x="186" y="92"/>
                  </a:lnTo>
                  <a:lnTo>
                    <a:pt x="185" y="88"/>
                  </a:lnTo>
                  <a:lnTo>
                    <a:pt x="183" y="86"/>
                  </a:lnTo>
                  <a:lnTo>
                    <a:pt x="177" y="80"/>
                  </a:lnTo>
                  <a:lnTo>
                    <a:pt x="177" y="80"/>
                  </a:lnTo>
                  <a:lnTo>
                    <a:pt x="175" y="78"/>
                  </a:lnTo>
                  <a:lnTo>
                    <a:pt x="175" y="78"/>
                  </a:lnTo>
                  <a:lnTo>
                    <a:pt x="173" y="77"/>
                  </a:lnTo>
                  <a:lnTo>
                    <a:pt x="173" y="77"/>
                  </a:lnTo>
                  <a:lnTo>
                    <a:pt x="180" y="74"/>
                  </a:lnTo>
                  <a:lnTo>
                    <a:pt x="180" y="74"/>
                  </a:lnTo>
                  <a:lnTo>
                    <a:pt x="187" y="71"/>
                  </a:lnTo>
                  <a:lnTo>
                    <a:pt x="195" y="71"/>
                  </a:lnTo>
                  <a:lnTo>
                    <a:pt x="201" y="74"/>
                  </a:lnTo>
                  <a:lnTo>
                    <a:pt x="205" y="75"/>
                  </a:lnTo>
                  <a:lnTo>
                    <a:pt x="208" y="78"/>
                  </a:lnTo>
                  <a:lnTo>
                    <a:pt x="208" y="78"/>
                  </a:lnTo>
                  <a:lnTo>
                    <a:pt x="212" y="84"/>
                  </a:lnTo>
                  <a:lnTo>
                    <a:pt x="212" y="84"/>
                  </a:lnTo>
                  <a:lnTo>
                    <a:pt x="215" y="89"/>
                  </a:lnTo>
                  <a:lnTo>
                    <a:pt x="219" y="94"/>
                  </a:lnTo>
                  <a:lnTo>
                    <a:pt x="219" y="94"/>
                  </a:lnTo>
                  <a:lnTo>
                    <a:pt x="224" y="97"/>
                  </a:lnTo>
                  <a:lnTo>
                    <a:pt x="228" y="98"/>
                  </a:lnTo>
                  <a:lnTo>
                    <a:pt x="233" y="100"/>
                  </a:lnTo>
                  <a:lnTo>
                    <a:pt x="238" y="100"/>
                  </a:lnTo>
                  <a:lnTo>
                    <a:pt x="248" y="97"/>
                  </a:lnTo>
                  <a:lnTo>
                    <a:pt x="256" y="93"/>
                  </a:lnTo>
                  <a:lnTo>
                    <a:pt x="256" y="93"/>
                  </a:lnTo>
                  <a:lnTo>
                    <a:pt x="268" y="87"/>
                  </a:lnTo>
                  <a:lnTo>
                    <a:pt x="268" y="87"/>
                  </a:lnTo>
                  <a:lnTo>
                    <a:pt x="275" y="82"/>
                  </a:lnTo>
                  <a:lnTo>
                    <a:pt x="284" y="77"/>
                  </a:lnTo>
                  <a:lnTo>
                    <a:pt x="284" y="77"/>
                  </a:lnTo>
                  <a:lnTo>
                    <a:pt x="291" y="75"/>
                  </a:lnTo>
                  <a:lnTo>
                    <a:pt x="297" y="75"/>
                  </a:lnTo>
                  <a:lnTo>
                    <a:pt x="311" y="77"/>
                  </a:lnTo>
                  <a:lnTo>
                    <a:pt x="311" y="77"/>
                  </a:lnTo>
                  <a:lnTo>
                    <a:pt x="317" y="77"/>
                  </a:lnTo>
                  <a:lnTo>
                    <a:pt x="324" y="77"/>
                  </a:lnTo>
                  <a:lnTo>
                    <a:pt x="329" y="75"/>
                  </a:lnTo>
                  <a:lnTo>
                    <a:pt x="335" y="73"/>
                  </a:lnTo>
                  <a:lnTo>
                    <a:pt x="335" y="73"/>
                  </a:lnTo>
                  <a:lnTo>
                    <a:pt x="340" y="68"/>
                  </a:lnTo>
                  <a:lnTo>
                    <a:pt x="344" y="63"/>
                  </a:lnTo>
                  <a:lnTo>
                    <a:pt x="344" y="63"/>
                  </a:lnTo>
                  <a:lnTo>
                    <a:pt x="347" y="60"/>
                  </a:lnTo>
                  <a:lnTo>
                    <a:pt x="347" y="60"/>
                  </a:lnTo>
                  <a:lnTo>
                    <a:pt x="352" y="54"/>
                  </a:lnTo>
                  <a:lnTo>
                    <a:pt x="359" y="49"/>
                  </a:lnTo>
                  <a:lnTo>
                    <a:pt x="370" y="45"/>
                  </a:lnTo>
                  <a:lnTo>
                    <a:pt x="380" y="43"/>
                  </a:lnTo>
                  <a:lnTo>
                    <a:pt x="380" y="43"/>
                  </a:lnTo>
                  <a:lnTo>
                    <a:pt x="386" y="43"/>
                  </a:lnTo>
                  <a:lnTo>
                    <a:pt x="386" y="43"/>
                  </a:lnTo>
                  <a:lnTo>
                    <a:pt x="395" y="42"/>
                  </a:lnTo>
                  <a:lnTo>
                    <a:pt x="404" y="41"/>
                  </a:lnTo>
                  <a:lnTo>
                    <a:pt x="404" y="41"/>
                  </a:lnTo>
                  <a:lnTo>
                    <a:pt x="411" y="38"/>
                  </a:lnTo>
                  <a:lnTo>
                    <a:pt x="417" y="34"/>
                  </a:lnTo>
                  <a:lnTo>
                    <a:pt x="417" y="34"/>
                  </a:lnTo>
                  <a:lnTo>
                    <a:pt x="426" y="28"/>
                  </a:lnTo>
                  <a:lnTo>
                    <a:pt x="435" y="19"/>
                  </a:lnTo>
                  <a:lnTo>
                    <a:pt x="441" y="1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55" y="1"/>
                  </a:lnTo>
                  <a:lnTo>
                    <a:pt x="463" y="1"/>
                  </a:lnTo>
                  <a:lnTo>
                    <a:pt x="465" y="1"/>
                  </a:lnTo>
                  <a:lnTo>
                    <a:pt x="465" y="1"/>
                  </a:lnTo>
                  <a:lnTo>
                    <a:pt x="470" y="1"/>
                  </a:lnTo>
                  <a:lnTo>
                    <a:pt x="473" y="3"/>
                  </a:lnTo>
                  <a:lnTo>
                    <a:pt x="476" y="6"/>
                  </a:lnTo>
                  <a:lnTo>
                    <a:pt x="479" y="10"/>
                  </a:lnTo>
                  <a:lnTo>
                    <a:pt x="479" y="10"/>
                  </a:lnTo>
                  <a:lnTo>
                    <a:pt x="482" y="15"/>
                  </a:lnTo>
                  <a:lnTo>
                    <a:pt x="482" y="15"/>
                  </a:lnTo>
                  <a:lnTo>
                    <a:pt x="486" y="19"/>
                  </a:lnTo>
                  <a:lnTo>
                    <a:pt x="486" y="19"/>
                  </a:lnTo>
                  <a:lnTo>
                    <a:pt x="487" y="22"/>
                  </a:lnTo>
                  <a:lnTo>
                    <a:pt x="487" y="22"/>
                  </a:lnTo>
                  <a:lnTo>
                    <a:pt x="487" y="24"/>
                  </a:lnTo>
                  <a:lnTo>
                    <a:pt x="486" y="27"/>
                  </a:lnTo>
                  <a:lnTo>
                    <a:pt x="486" y="2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Freeform 175">
              <a:extLst>
                <a:ext uri="{FF2B5EF4-FFF2-40B4-BE49-F238E27FC236}">
                  <a16:creationId xmlns:a16="http://schemas.microsoft.com/office/drawing/2014/main" id="{542916F3-7614-F844-9CB0-745E8E3F0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7663" y="7178506"/>
              <a:ext cx="662949" cy="1674917"/>
            </a:xfrm>
            <a:custGeom>
              <a:avLst/>
              <a:gdLst>
                <a:gd name="T0" fmla="*/ 351 w 359"/>
                <a:gd name="T1" fmla="*/ 580 h 907"/>
                <a:gd name="T2" fmla="*/ 342 w 359"/>
                <a:gd name="T3" fmla="*/ 610 h 907"/>
                <a:gd name="T4" fmla="*/ 333 w 359"/>
                <a:gd name="T5" fmla="*/ 629 h 907"/>
                <a:gd name="T6" fmla="*/ 320 w 359"/>
                <a:gd name="T7" fmla="*/ 670 h 907"/>
                <a:gd name="T8" fmla="*/ 308 w 359"/>
                <a:gd name="T9" fmla="*/ 699 h 907"/>
                <a:gd name="T10" fmla="*/ 272 w 359"/>
                <a:gd name="T11" fmla="*/ 748 h 907"/>
                <a:gd name="T12" fmla="*/ 257 w 359"/>
                <a:gd name="T13" fmla="*/ 746 h 907"/>
                <a:gd name="T14" fmla="*/ 236 w 359"/>
                <a:gd name="T15" fmla="*/ 750 h 907"/>
                <a:gd name="T16" fmla="*/ 211 w 359"/>
                <a:gd name="T17" fmla="*/ 763 h 907"/>
                <a:gd name="T18" fmla="*/ 194 w 359"/>
                <a:gd name="T19" fmla="*/ 748 h 907"/>
                <a:gd name="T20" fmla="*/ 177 w 359"/>
                <a:gd name="T21" fmla="*/ 741 h 907"/>
                <a:gd name="T22" fmla="*/ 147 w 359"/>
                <a:gd name="T23" fmla="*/ 759 h 907"/>
                <a:gd name="T24" fmla="*/ 146 w 359"/>
                <a:gd name="T25" fmla="*/ 797 h 907"/>
                <a:gd name="T26" fmla="*/ 143 w 359"/>
                <a:gd name="T27" fmla="*/ 838 h 907"/>
                <a:gd name="T28" fmla="*/ 120 w 359"/>
                <a:gd name="T29" fmla="*/ 858 h 907"/>
                <a:gd name="T30" fmla="*/ 120 w 359"/>
                <a:gd name="T31" fmla="*/ 885 h 907"/>
                <a:gd name="T32" fmla="*/ 121 w 359"/>
                <a:gd name="T33" fmla="*/ 907 h 907"/>
                <a:gd name="T34" fmla="*/ 92 w 359"/>
                <a:gd name="T35" fmla="*/ 893 h 907"/>
                <a:gd name="T36" fmla="*/ 115 w 359"/>
                <a:gd name="T37" fmla="*/ 846 h 907"/>
                <a:gd name="T38" fmla="*/ 117 w 359"/>
                <a:gd name="T39" fmla="*/ 802 h 907"/>
                <a:gd name="T40" fmla="*/ 73 w 359"/>
                <a:gd name="T41" fmla="*/ 730 h 907"/>
                <a:gd name="T42" fmla="*/ 29 w 359"/>
                <a:gd name="T43" fmla="*/ 676 h 907"/>
                <a:gd name="T44" fmla="*/ 3 w 359"/>
                <a:gd name="T45" fmla="*/ 638 h 907"/>
                <a:gd name="T46" fmla="*/ 22 w 359"/>
                <a:gd name="T47" fmla="*/ 616 h 907"/>
                <a:gd name="T48" fmla="*/ 22 w 359"/>
                <a:gd name="T49" fmla="*/ 582 h 907"/>
                <a:gd name="T50" fmla="*/ 55 w 359"/>
                <a:gd name="T51" fmla="*/ 566 h 907"/>
                <a:gd name="T52" fmla="*/ 101 w 359"/>
                <a:gd name="T53" fmla="*/ 555 h 907"/>
                <a:gd name="T54" fmla="*/ 117 w 359"/>
                <a:gd name="T55" fmla="*/ 529 h 907"/>
                <a:gd name="T56" fmla="*/ 107 w 359"/>
                <a:gd name="T57" fmla="*/ 487 h 907"/>
                <a:gd name="T58" fmla="*/ 105 w 359"/>
                <a:gd name="T59" fmla="*/ 454 h 907"/>
                <a:gd name="T60" fmla="*/ 93 w 359"/>
                <a:gd name="T61" fmla="*/ 387 h 907"/>
                <a:gd name="T62" fmla="*/ 89 w 359"/>
                <a:gd name="T63" fmla="*/ 351 h 907"/>
                <a:gd name="T64" fmla="*/ 92 w 359"/>
                <a:gd name="T65" fmla="*/ 318 h 907"/>
                <a:gd name="T66" fmla="*/ 101 w 359"/>
                <a:gd name="T67" fmla="*/ 273 h 907"/>
                <a:gd name="T68" fmla="*/ 121 w 359"/>
                <a:gd name="T69" fmla="*/ 260 h 907"/>
                <a:gd name="T70" fmla="*/ 146 w 359"/>
                <a:gd name="T71" fmla="*/ 263 h 907"/>
                <a:gd name="T72" fmla="*/ 167 w 359"/>
                <a:gd name="T73" fmla="*/ 258 h 907"/>
                <a:gd name="T74" fmla="*/ 222 w 359"/>
                <a:gd name="T75" fmla="*/ 235 h 907"/>
                <a:gd name="T76" fmla="*/ 232 w 359"/>
                <a:gd name="T77" fmla="*/ 196 h 907"/>
                <a:gd name="T78" fmla="*/ 223 w 359"/>
                <a:gd name="T79" fmla="*/ 166 h 907"/>
                <a:gd name="T80" fmla="*/ 232 w 359"/>
                <a:gd name="T81" fmla="*/ 154 h 907"/>
                <a:gd name="T82" fmla="*/ 264 w 359"/>
                <a:gd name="T83" fmla="*/ 112 h 907"/>
                <a:gd name="T84" fmla="*/ 259 w 359"/>
                <a:gd name="T85" fmla="*/ 77 h 907"/>
                <a:gd name="T86" fmla="*/ 232 w 359"/>
                <a:gd name="T87" fmla="*/ 77 h 907"/>
                <a:gd name="T88" fmla="*/ 214 w 359"/>
                <a:gd name="T89" fmla="*/ 80 h 907"/>
                <a:gd name="T90" fmla="*/ 185 w 359"/>
                <a:gd name="T91" fmla="*/ 68 h 907"/>
                <a:gd name="T92" fmla="*/ 193 w 359"/>
                <a:gd name="T93" fmla="*/ 47 h 907"/>
                <a:gd name="T94" fmla="*/ 216 w 359"/>
                <a:gd name="T95" fmla="*/ 5 h 907"/>
                <a:gd name="T96" fmla="*/ 239 w 359"/>
                <a:gd name="T97" fmla="*/ 5 h 907"/>
                <a:gd name="T98" fmla="*/ 258 w 359"/>
                <a:gd name="T99" fmla="*/ 20 h 907"/>
                <a:gd name="T100" fmla="*/ 278 w 359"/>
                <a:gd name="T101" fmla="*/ 31 h 907"/>
                <a:gd name="T102" fmla="*/ 288 w 359"/>
                <a:gd name="T103" fmla="*/ 64 h 907"/>
                <a:gd name="T104" fmla="*/ 324 w 359"/>
                <a:gd name="T105" fmla="*/ 77 h 907"/>
                <a:gd name="T106" fmla="*/ 331 w 359"/>
                <a:gd name="T107" fmla="*/ 101 h 907"/>
                <a:gd name="T108" fmla="*/ 342 w 359"/>
                <a:gd name="T109" fmla="*/ 140 h 907"/>
                <a:gd name="T110" fmla="*/ 347 w 359"/>
                <a:gd name="T111" fmla="*/ 171 h 907"/>
                <a:gd name="T112" fmla="*/ 355 w 359"/>
                <a:gd name="T113" fmla="*/ 246 h 907"/>
                <a:gd name="T114" fmla="*/ 348 w 359"/>
                <a:gd name="T115" fmla="*/ 337 h 907"/>
                <a:gd name="T116" fmla="*/ 350 w 359"/>
                <a:gd name="T117" fmla="*/ 397 h 907"/>
                <a:gd name="T118" fmla="*/ 355 w 359"/>
                <a:gd name="T119" fmla="*/ 432 h 907"/>
                <a:gd name="T120" fmla="*/ 345 w 359"/>
                <a:gd name="T121" fmla="*/ 454 h 907"/>
                <a:gd name="T122" fmla="*/ 347 w 359"/>
                <a:gd name="T123" fmla="*/ 486 h 907"/>
                <a:gd name="T124" fmla="*/ 357 w 359"/>
                <a:gd name="T125" fmla="*/ 535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9" h="907">
                  <a:moveTo>
                    <a:pt x="351" y="552"/>
                  </a:moveTo>
                  <a:lnTo>
                    <a:pt x="351" y="552"/>
                  </a:lnTo>
                  <a:lnTo>
                    <a:pt x="350" y="560"/>
                  </a:lnTo>
                  <a:lnTo>
                    <a:pt x="351" y="566"/>
                  </a:lnTo>
                  <a:lnTo>
                    <a:pt x="352" y="573"/>
                  </a:lnTo>
                  <a:lnTo>
                    <a:pt x="351" y="580"/>
                  </a:lnTo>
                  <a:lnTo>
                    <a:pt x="351" y="580"/>
                  </a:lnTo>
                  <a:lnTo>
                    <a:pt x="350" y="584"/>
                  </a:lnTo>
                  <a:lnTo>
                    <a:pt x="348" y="588"/>
                  </a:lnTo>
                  <a:lnTo>
                    <a:pt x="343" y="596"/>
                  </a:lnTo>
                  <a:lnTo>
                    <a:pt x="343" y="596"/>
                  </a:lnTo>
                  <a:lnTo>
                    <a:pt x="343" y="601"/>
                  </a:lnTo>
                  <a:lnTo>
                    <a:pt x="342" y="605"/>
                  </a:lnTo>
                  <a:lnTo>
                    <a:pt x="342" y="610"/>
                  </a:lnTo>
                  <a:lnTo>
                    <a:pt x="342" y="614"/>
                  </a:lnTo>
                  <a:lnTo>
                    <a:pt x="342" y="614"/>
                  </a:lnTo>
                  <a:lnTo>
                    <a:pt x="341" y="617"/>
                  </a:lnTo>
                  <a:lnTo>
                    <a:pt x="338" y="621"/>
                  </a:lnTo>
                  <a:lnTo>
                    <a:pt x="336" y="625"/>
                  </a:lnTo>
                  <a:lnTo>
                    <a:pt x="333" y="629"/>
                  </a:lnTo>
                  <a:lnTo>
                    <a:pt x="333" y="629"/>
                  </a:lnTo>
                  <a:lnTo>
                    <a:pt x="331" y="640"/>
                  </a:lnTo>
                  <a:lnTo>
                    <a:pt x="329" y="647"/>
                  </a:lnTo>
                  <a:lnTo>
                    <a:pt x="327" y="653"/>
                  </a:lnTo>
                  <a:lnTo>
                    <a:pt x="327" y="653"/>
                  </a:lnTo>
                  <a:lnTo>
                    <a:pt x="323" y="661"/>
                  </a:lnTo>
                  <a:lnTo>
                    <a:pt x="320" y="670"/>
                  </a:lnTo>
                  <a:lnTo>
                    <a:pt x="320" y="670"/>
                  </a:lnTo>
                  <a:lnTo>
                    <a:pt x="320" y="679"/>
                  </a:lnTo>
                  <a:lnTo>
                    <a:pt x="320" y="684"/>
                  </a:lnTo>
                  <a:lnTo>
                    <a:pt x="319" y="688"/>
                  </a:lnTo>
                  <a:lnTo>
                    <a:pt x="319" y="688"/>
                  </a:lnTo>
                  <a:lnTo>
                    <a:pt x="316" y="691"/>
                  </a:lnTo>
                  <a:lnTo>
                    <a:pt x="314" y="694"/>
                  </a:lnTo>
                  <a:lnTo>
                    <a:pt x="308" y="699"/>
                  </a:lnTo>
                  <a:lnTo>
                    <a:pt x="308" y="699"/>
                  </a:lnTo>
                  <a:lnTo>
                    <a:pt x="299" y="709"/>
                  </a:lnTo>
                  <a:lnTo>
                    <a:pt x="291" y="721"/>
                  </a:lnTo>
                  <a:lnTo>
                    <a:pt x="277" y="742"/>
                  </a:lnTo>
                  <a:lnTo>
                    <a:pt x="277" y="742"/>
                  </a:lnTo>
                  <a:lnTo>
                    <a:pt x="273" y="748"/>
                  </a:lnTo>
                  <a:lnTo>
                    <a:pt x="272" y="748"/>
                  </a:lnTo>
                  <a:lnTo>
                    <a:pt x="271" y="748"/>
                  </a:lnTo>
                  <a:lnTo>
                    <a:pt x="268" y="744"/>
                  </a:lnTo>
                  <a:lnTo>
                    <a:pt x="265" y="742"/>
                  </a:lnTo>
                  <a:lnTo>
                    <a:pt x="262" y="742"/>
                  </a:lnTo>
                  <a:lnTo>
                    <a:pt x="262" y="742"/>
                  </a:lnTo>
                  <a:lnTo>
                    <a:pt x="259" y="744"/>
                  </a:lnTo>
                  <a:lnTo>
                    <a:pt x="257" y="746"/>
                  </a:lnTo>
                  <a:lnTo>
                    <a:pt x="254" y="749"/>
                  </a:lnTo>
                  <a:lnTo>
                    <a:pt x="250" y="751"/>
                  </a:lnTo>
                  <a:lnTo>
                    <a:pt x="250" y="751"/>
                  </a:lnTo>
                  <a:lnTo>
                    <a:pt x="246" y="753"/>
                  </a:lnTo>
                  <a:lnTo>
                    <a:pt x="244" y="751"/>
                  </a:lnTo>
                  <a:lnTo>
                    <a:pt x="240" y="750"/>
                  </a:lnTo>
                  <a:lnTo>
                    <a:pt x="236" y="750"/>
                  </a:lnTo>
                  <a:lnTo>
                    <a:pt x="236" y="750"/>
                  </a:lnTo>
                  <a:lnTo>
                    <a:pt x="232" y="750"/>
                  </a:lnTo>
                  <a:lnTo>
                    <a:pt x="230" y="751"/>
                  </a:lnTo>
                  <a:lnTo>
                    <a:pt x="223" y="755"/>
                  </a:lnTo>
                  <a:lnTo>
                    <a:pt x="218" y="759"/>
                  </a:lnTo>
                  <a:lnTo>
                    <a:pt x="214" y="762"/>
                  </a:lnTo>
                  <a:lnTo>
                    <a:pt x="211" y="763"/>
                  </a:lnTo>
                  <a:lnTo>
                    <a:pt x="211" y="763"/>
                  </a:lnTo>
                  <a:lnTo>
                    <a:pt x="207" y="764"/>
                  </a:lnTo>
                  <a:lnTo>
                    <a:pt x="204" y="763"/>
                  </a:lnTo>
                  <a:lnTo>
                    <a:pt x="202" y="762"/>
                  </a:lnTo>
                  <a:lnTo>
                    <a:pt x="199" y="760"/>
                  </a:lnTo>
                  <a:lnTo>
                    <a:pt x="197" y="754"/>
                  </a:lnTo>
                  <a:lnTo>
                    <a:pt x="194" y="748"/>
                  </a:lnTo>
                  <a:lnTo>
                    <a:pt x="191" y="741"/>
                  </a:lnTo>
                  <a:lnTo>
                    <a:pt x="189" y="737"/>
                  </a:lnTo>
                  <a:lnTo>
                    <a:pt x="186" y="736"/>
                  </a:lnTo>
                  <a:lnTo>
                    <a:pt x="184" y="736"/>
                  </a:lnTo>
                  <a:lnTo>
                    <a:pt x="181" y="739"/>
                  </a:lnTo>
                  <a:lnTo>
                    <a:pt x="177" y="741"/>
                  </a:lnTo>
                  <a:lnTo>
                    <a:pt x="177" y="741"/>
                  </a:lnTo>
                  <a:lnTo>
                    <a:pt x="172" y="746"/>
                  </a:lnTo>
                  <a:lnTo>
                    <a:pt x="166" y="750"/>
                  </a:lnTo>
                  <a:lnTo>
                    <a:pt x="166" y="750"/>
                  </a:lnTo>
                  <a:lnTo>
                    <a:pt x="156" y="753"/>
                  </a:lnTo>
                  <a:lnTo>
                    <a:pt x="151" y="755"/>
                  </a:lnTo>
                  <a:lnTo>
                    <a:pt x="147" y="759"/>
                  </a:lnTo>
                  <a:lnTo>
                    <a:pt x="147" y="759"/>
                  </a:lnTo>
                  <a:lnTo>
                    <a:pt x="144" y="763"/>
                  </a:lnTo>
                  <a:lnTo>
                    <a:pt x="144" y="767"/>
                  </a:lnTo>
                  <a:lnTo>
                    <a:pt x="144" y="777"/>
                  </a:lnTo>
                  <a:lnTo>
                    <a:pt x="146" y="787"/>
                  </a:lnTo>
                  <a:lnTo>
                    <a:pt x="146" y="792"/>
                  </a:lnTo>
                  <a:lnTo>
                    <a:pt x="146" y="797"/>
                  </a:lnTo>
                  <a:lnTo>
                    <a:pt x="146" y="797"/>
                  </a:lnTo>
                  <a:lnTo>
                    <a:pt x="142" y="809"/>
                  </a:lnTo>
                  <a:lnTo>
                    <a:pt x="140" y="814"/>
                  </a:lnTo>
                  <a:lnTo>
                    <a:pt x="140" y="820"/>
                  </a:lnTo>
                  <a:lnTo>
                    <a:pt x="140" y="820"/>
                  </a:lnTo>
                  <a:lnTo>
                    <a:pt x="143" y="829"/>
                  </a:lnTo>
                  <a:lnTo>
                    <a:pt x="143" y="833"/>
                  </a:lnTo>
                  <a:lnTo>
                    <a:pt x="143" y="838"/>
                  </a:lnTo>
                  <a:lnTo>
                    <a:pt x="143" y="838"/>
                  </a:lnTo>
                  <a:lnTo>
                    <a:pt x="142" y="842"/>
                  </a:lnTo>
                  <a:lnTo>
                    <a:pt x="139" y="844"/>
                  </a:lnTo>
                  <a:lnTo>
                    <a:pt x="133" y="850"/>
                  </a:lnTo>
                  <a:lnTo>
                    <a:pt x="126" y="855"/>
                  </a:lnTo>
                  <a:lnTo>
                    <a:pt x="120" y="858"/>
                  </a:lnTo>
                  <a:lnTo>
                    <a:pt x="120" y="858"/>
                  </a:lnTo>
                  <a:lnTo>
                    <a:pt x="116" y="864"/>
                  </a:lnTo>
                  <a:lnTo>
                    <a:pt x="114" y="867"/>
                  </a:lnTo>
                  <a:lnTo>
                    <a:pt x="114" y="873"/>
                  </a:lnTo>
                  <a:lnTo>
                    <a:pt x="115" y="878"/>
                  </a:lnTo>
                  <a:lnTo>
                    <a:pt x="115" y="878"/>
                  </a:lnTo>
                  <a:lnTo>
                    <a:pt x="117" y="881"/>
                  </a:lnTo>
                  <a:lnTo>
                    <a:pt x="120" y="885"/>
                  </a:lnTo>
                  <a:lnTo>
                    <a:pt x="124" y="889"/>
                  </a:lnTo>
                  <a:lnTo>
                    <a:pt x="125" y="894"/>
                  </a:lnTo>
                  <a:lnTo>
                    <a:pt x="125" y="894"/>
                  </a:lnTo>
                  <a:lnTo>
                    <a:pt x="125" y="898"/>
                  </a:lnTo>
                  <a:lnTo>
                    <a:pt x="124" y="901"/>
                  </a:lnTo>
                  <a:lnTo>
                    <a:pt x="121" y="907"/>
                  </a:lnTo>
                  <a:lnTo>
                    <a:pt x="121" y="907"/>
                  </a:lnTo>
                  <a:lnTo>
                    <a:pt x="120" y="906"/>
                  </a:lnTo>
                  <a:lnTo>
                    <a:pt x="120" y="906"/>
                  </a:lnTo>
                  <a:lnTo>
                    <a:pt x="111" y="901"/>
                  </a:lnTo>
                  <a:lnTo>
                    <a:pt x="102" y="897"/>
                  </a:lnTo>
                  <a:lnTo>
                    <a:pt x="102" y="897"/>
                  </a:lnTo>
                  <a:lnTo>
                    <a:pt x="92" y="893"/>
                  </a:lnTo>
                  <a:lnTo>
                    <a:pt x="92" y="893"/>
                  </a:lnTo>
                  <a:lnTo>
                    <a:pt x="95" y="879"/>
                  </a:lnTo>
                  <a:lnTo>
                    <a:pt x="100" y="866"/>
                  </a:lnTo>
                  <a:lnTo>
                    <a:pt x="100" y="866"/>
                  </a:lnTo>
                  <a:lnTo>
                    <a:pt x="103" y="860"/>
                  </a:lnTo>
                  <a:lnTo>
                    <a:pt x="109" y="853"/>
                  </a:lnTo>
                  <a:lnTo>
                    <a:pt x="109" y="853"/>
                  </a:lnTo>
                  <a:lnTo>
                    <a:pt x="115" y="846"/>
                  </a:lnTo>
                  <a:lnTo>
                    <a:pt x="119" y="837"/>
                  </a:lnTo>
                  <a:lnTo>
                    <a:pt x="123" y="828"/>
                  </a:lnTo>
                  <a:lnTo>
                    <a:pt x="123" y="823"/>
                  </a:lnTo>
                  <a:lnTo>
                    <a:pt x="123" y="816"/>
                  </a:lnTo>
                  <a:lnTo>
                    <a:pt x="123" y="816"/>
                  </a:lnTo>
                  <a:lnTo>
                    <a:pt x="120" y="810"/>
                  </a:lnTo>
                  <a:lnTo>
                    <a:pt x="117" y="802"/>
                  </a:lnTo>
                  <a:lnTo>
                    <a:pt x="111" y="790"/>
                  </a:lnTo>
                  <a:lnTo>
                    <a:pt x="103" y="777"/>
                  </a:lnTo>
                  <a:lnTo>
                    <a:pt x="95" y="764"/>
                  </a:lnTo>
                  <a:lnTo>
                    <a:pt x="95" y="764"/>
                  </a:lnTo>
                  <a:lnTo>
                    <a:pt x="84" y="749"/>
                  </a:lnTo>
                  <a:lnTo>
                    <a:pt x="84" y="749"/>
                  </a:lnTo>
                  <a:lnTo>
                    <a:pt x="73" y="730"/>
                  </a:lnTo>
                  <a:lnTo>
                    <a:pt x="73" y="730"/>
                  </a:lnTo>
                  <a:lnTo>
                    <a:pt x="66" y="718"/>
                  </a:lnTo>
                  <a:lnTo>
                    <a:pt x="60" y="708"/>
                  </a:lnTo>
                  <a:lnTo>
                    <a:pt x="52" y="697"/>
                  </a:lnTo>
                  <a:lnTo>
                    <a:pt x="42" y="688"/>
                  </a:lnTo>
                  <a:lnTo>
                    <a:pt x="42" y="688"/>
                  </a:lnTo>
                  <a:lnTo>
                    <a:pt x="29" y="676"/>
                  </a:lnTo>
                  <a:lnTo>
                    <a:pt x="18" y="665"/>
                  </a:lnTo>
                  <a:lnTo>
                    <a:pt x="10" y="657"/>
                  </a:lnTo>
                  <a:lnTo>
                    <a:pt x="10" y="657"/>
                  </a:lnTo>
                  <a:lnTo>
                    <a:pt x="4" y="651"/>
                  </a:lnTo>
                  <a:lnTo>
                    <a:pt x="1" y="647"/>
                  </a:lnTo>
                  <a:lnTo>
                    <a:pt x="0" y="642"/>
                  </a:lnTo>
                  <a:lnTo>
                    <a:pt x="3" y="638"/>
                  </a:lnTo>
                  <a:lnTo>
                    <a:pt x="3" y="638"/>
                  </a:lnTo>
                  <a:lnTo>
                    <a:pt x="7" y="633"/>
                  </a:lnTo>
                  <a:lnTo>
                    <a:pt x="10" y="629"/>
                  </a:lnTo>
                  <a:lnTo>
                    <a:pt x="10" y="629"/>
                  </a:lnTo>
                  <a:lnTo>
                    <a:pt x="17" y="624"/>
                  </a:lnTo>
                  <a:lnTo>
                    <a:pt x="19" y="620"/>
                  </a:lnTo>
                  <a:lnTo>
                    <a:pt x="22" y="616"/>
                  </a:lnTo>
                  <a:lnTo>
                    <a:pt x="22" y="616"/>
                  </a:lnTo>
                  <a:lnTo>
                    <a:pt x="24" y="610"/>
                  </a:lnTo>
                  <a:lnTo>
                    <a:pt x="24" y="605"/>
                  </a:lnTo>
                  <a:lnTo>
                    <a:pt x="23" y="594"/>
                  </a:lnTo>
                  <a:lnTo>
                    <a:pt x="23" y="594"/>
                  </a:lnTo>
                  <a:lnTo>
                    <a:pt x="22" y="588"/>
                  </a:lnTo>
                  <a:lnTo>
                    <a:pt x="22" y="582"/>
                  </a:lnTo>
                  <a:lnTo>
                    <a:pt x="22" y="582"/>
                  </a:lnTo>
                  <a:lnTo>
                    <a:pt x="24" y="578"/>
                  </a:lnTo>
                  <a:lnTo>
                    <a:pt x="27" y="575"/>
                  </a:lnTo>
                  <a:lnTo>
                    <a:pt x="31" y="573"/>
                  </a:lnTo>
                  <a:lnTo>
                    <a:pt x="35" y="570"/>
                  </a:lnTo>
                  <a:lnTo>
                    <a:pt x="45" y="568"/>
                  </a:lnTo>
                  <a:lnTo>
                    <a:pt x="55" y="566"/>
                  </a:lnTo>
                  <a:lnTo>
                    <a:pt x="55" y="566"/>
                  </a:lnTo>
                  <a:lnTo>
                    <a:pt x="65" y="565"/>
                  </a:lnTo>
                  <a:lnTo>
                    <a:pt x="68" y="565"/>
                  </a:lnTo>
                  <a:lnTo>
                    <a:pt x="68" y="565"/>
                  </a:lnTo>
                  <a:lnTo>
                    <a:pt x="78" y="563"/>
                  </a:lnTo>
                  <a:lnTo>
                    <a:pt x="89" y="560"/>
                  </a:lnTo>
                  <a:lnTo>
                    <a:pt x="101" y="555"/>
                  </a:lnTo>
                  <a:lnTo>
                    <a:pt x="106" y="552"/>
                  </a:lnTo>
                  <a:lnTo>
                    <a:pt x="110" y="549"/>
                  </a:lnTo>
                  <a:lnTo>
                    <a:pt x="110" y="549"/>
                  </a:lnTo>
                  <a:lnTo>
                    <a:pt x="115" y="543"/>
                  </a:lnTo>
                  <a:lnTo>
                    <a:pt x="116" y="540"/>
                  </a:lnTo>
                  <a:lnTo>
                    <a:pt x="117" y="535"/>
                  </a:lnTo>
                  <a:lnTo>
                    <a:pt x="117" y="529"/>
                  </a:lnTo>
                  <a:lnTo>
                    <a:pt x="116" y="520"/>
                  </a:lnTo>
                  <a:lnTo>
                    <a:pt x="112" y="512"/>
                  </a:lnTo>
                  <a:lnTo>
                    <a:pt x="112" y="512"/>
                  </a:lnTo>
                  <a:lnTo>
                    <a:pt x="109" y="503"/>
                  </a:lnTo>
                  <a:lnTo>
                    <a:pt x="106" y="495"/>
                  </a:lnTo>
                  <a:lnTo>
                    <a:pt x="106" y="495"/>
                  </a:lnTo>
                  <a:lnTo>
                    <a:pt x="107" y="487"/>
                  </a:lnTo>
                  <a:lnTo>
                    <a:pt x="107" y="481"/>
                  </a:lnTo>
                  <a:lnTo>
                    <a:pt x="107" y="481"/>
                  </a:lnTo>
                  <a:lnTo>
                    <a:pt x="109" y="476"/>
                  </a:lnTo>
                  <a:lnTo>
                    <a:pt x="109" y="469"/>
                  </a:lnTo>
                  <a:lnTo>
                    <a:pt x="107" y="462"/>
                  </a:lnTo>
                  <a:lnTo>
                    <a:pt x="105" y="454"/>
                  </a:lnTo>
                  <a:lnTo>
                    <a:pt x="105" y="454"/>
                  </a:lnTo>
                  <a:lnTo>
                    <a:pt x="102" y="448"/>
                  </a:lnTo>
                  <a:lnTo>
                    <a:pt x="101" y="441"/>
                  </a:lnTo>
                  <a:lnTo>
                    <a:pt x="101" y="427"/>
                  </a:lnTo>
                  <a:lnTo>
                    <a:pt x="101" y="427"/>
                  </a:lnTo>
                  <a:lnTo>
                    <a:pt x="100" y="413"/>
                  </a:lnTo>
                  <a:lnTo>
                    <a:pt x="97" y="399"/>
                  </a:lnTo>
                  <a:lnTo>
                    <a:pt x="93" y="387"/>
                  </a:lnTo>
                  <a:lnTo>
                    <a:pt x="88" y="374"/>
                  </a:lnTo>
                  <a:lnTo>
                    <a:pt x="88" y="374"/>
                  </a:lnTo>
                  <a:lnTo>
                    <a:pt x="82" y="360"/>
                  </a:lnTo>
                  <a:lnTo>
                    <a:pt x="82" y="358"/>
                  </a:lnTo>
                  <a:lnTo>
                    <a:pt x="82" y="358"/>
                  </a:lnTo>
                  <a:lnTo>
                    <a:pt x="89" y="351"/>
                  </a:lnTo>
                  <a:lnTo>
                    <a:pt x="89" y="351"/>
                  </a:lnTo>
                  <a:lnTo>
                    <a:pt x="93" y="346"/>
                  </a:lnTo>
                  <a:lnTo>
                    <a:pt x="96" y="342"/>
                  </a:lnTo>
                  <a:lnTo>
                    <a:pt x="97" y="337"/>
                  </a:lnTo>
                  <a:lnTo>
                    <a:pt x="97" y="333"/>
                  </a:lnTo>
                  <a:lnTo>
                    <a:pt x="96" y="325"/>
                  </a:lnTo>
                  <a:lnTo>
                    <a:pt x="92" y="318"/>
                  </a:lnTo>
                  <a:lnTo>
                    <a:pt x="92" y="318"/>
                  </a:lnTo>
                  <a:lnTo>
                    <a:pt x="89" y="310"/>
                  </a:lnTo>
                  <a:lnTo>
                    <a:pt x="89" y="310"/>
                  </a:lnTo>
                  <a:lnTo>
                    <a:pt x="87" y="301"/>
                  </a:lnTo>
                  <a:lnTo>
                    <a:pt x="87" y="297"/>
                  </a:lnTo>
                  <a:lnTo>
                    <a:pt x="88" y="293"/>
                  </a:lnTo>
                  <a:lnTo>
                    <a:pt x="92" y="283"/>
                  </a:lnTo>
                  <a:lnTo>
                    <a:pt x="101" y="273"/>
                  </a:lnTo>
                  <a:lnTo>
                    <a:pt x="101" y="273"/>
                  </a:lnTo>
                  <a:lnTo>
                    <a:pt x="107" y="265"/>
                  </a:lnTo>
                  <a:lnTo>
                    <a:pt x="111" y="263"/>
                  </a:lnTo>
                  <a:lnTo>
                    <a:pt x="115" y="262"/>
                  </a:lnTo>
                  <a:lnTo>
                    <a:pt x="115" y="262"/>
                  </a:lnTo>
                  <a:lnTo>
                    <a:pt x="119" y="260"/>
                  </a:lnTo>
                  <a:lnTo>
                    <a:pt x="121" y="260"/>
                  </a:lnTo>
                  <a:lnTo>
                    <a:pt x="128" y="263"/>
                  </a:lnTo>
                  <a:lnTo>
                    <a:pt x="128" y="263"/>
                  </a:lnTo>
                  <a:lnTo>
                    <a:pt x="133" y="264"/>
                  </a:lnTo>
                  <a:lnTo>
                    <a:pt x="138" y="264"/>
                  </a:lnTo>
                  <a:lnTo>
                    <a:pt x="138" y="264"/>
                  </a:lnTo>
                  <a:lnTo>
                    <a:pt x="142" y="264"/>
                  </a:lnTo>
                  <a:lnTo>
                    <a:pt x="146" y="263"/>
                  </a:lnTo>
                  <a:lnTo>
                    <a:pt x="152" y="260"/>
                  </a:lnTo>
                  <a:lnTo>
                    <a:pt x="152" y="260"/>
                  </a:lnTo>
                  <a:lnTo>
                    <a:pt x="158" y="258"/>
                  </a:lnTo>
                  <a:lnTo>
                    <a:pt x="158" y="258"/>
                  </a:lnTo>
                  <a:lnTo>
                    <a:pt x="163" y="258"/>
                  </a:lnTo>
                  <a:lnTo>
                    <a:pt x="167" y="258"/>
                  </a:lnTo>
                  <a:lnTo>
                    <a:pt x="167" y="258"/>
                  </a:lnTo>
                  <a:lnTo>
                    <a:pt x="174" y="259"/>
                  </a:lnTo>
                  <a:lnTo>
                    <a:pt x="181" y="258"/>
                  </a:lnTo>
                  <a:lnTo>
                    <a:pt x="181" y="258"/>
                  </a:lnTo>
                  <a:lnTo>
                    <a:pt x="188" y="256"/>
                  </a:lnTo>
                  <a:lnTo>
                    <a:pt x="194" y="253"/>
                  </a:lnTo>
                  <a:lnTo>
                    <a:pt x="206" y="246"/>
                  </a:lnTo>
                  <a:lnTo>
                    <a:pt x="222" y="235"/>
                  </a:lnTo>
                  <a:lnTo>
                    <a:pt x="222" y="235"/>
                  </a:lnTo>
                  <a:lnTo>
                    <a:pt x="226" y="231"/>
                  </a:lnTo>
                  <a:lnTo>
                    <a:pt x="228" y="226"/>
                  </a:lnTo>
                  <a:lnTo>
                    <a:pt x="231" y="221"/>
                  </a:lnTo>
                  <a:lnTo>
                    <a:pt x="232" y="217"/>
                  </a:lnTo>
                  <a:lnTo>
                    <a:pt x="232" y="207"/>
                  </a:lnTo>
                  <a:lnTo>
                    <a:pt x="232" y="196"/>
                  </a:lnTo>
                  <a:lnTo>
                    <a:pt x="231" y="190"/>
                  </a:lnTo>
                  <a:lnTo>
                    <a:pt x="231" y="190"/>
                  </a:lnTo>
                  <a:lnTo>
                    <a:pt x="230" y="181"/>
                  </a:lnTo>
                  <a:lnTo>
                    <a:pt x="227" y="172"/>
                  </a:lnTo>
                  <a:lnTo>
                    <a:pt x="227" y="172"/>
                  </a:lnTo>
                  <a:lnTo>
                    <a:pt x="223" y="166"/>
                  </a:lnTo>
                  <a:lnTo>
                    <a:pt x="223" y="166"/>
                  </a:lnTo>
                  <a:lnTo>
                    <a:pt x="221" y="162"/>
                  </a:lnTo>
                  <a:lnTo>
                    <a:pt x="221" y="159"/>
                  </a:lnTo>
                  <a:lnTo>
                    <a:pt x="221" y="159"/>
                  </a:lnTo>
                  <a:lnTo>
                    <a:pt x="222" y="157"/>
                  </a:lnTo>
                  <a:lnTo>
                    <a:pt x="223" y="156"/>
                  </a:lnTo>
                  <a:lnTo>
                    <a:pt x="232" y="154"/>
                  </a:lnTo>
                  <a:lnTo>
                    <a:pt x="232" y="154"/>
                  </a:lnTo>
                  <a:lnTo>
                    <a:pt x="239" y="152"/>
                  </a:lnTo>
                  <a:lnTo>
                    <a:pt x="245" y="149"/>
                  </a:lnTo>
                  <a:lnTo>
                    <a:pt x="245" y="149"/>
                  </a:lnTo>
                  <a:lnTo>
                    <a:pt x="249" y="145"/>
                  </a:lnTo>
                  <a:lnTo>
                    <a:pt x="251" y="140"/>
                  </a:lnTo>
                  <a:lnTo>
                    <a:pt x="258" y="129"/>
                  </a:lnTo>
                  <a:lnTo>
                    <a:pt x="264" y="112"/>
                  </a:lnTo>
                  <a:lnTo>
                    <a:pt x="264" y="112"/>
                  </a:lnTo>
                  <a:lnTo>
                    <a:pt x="265" y="103"/>
                  </a:lnTo>
                  <a:lnTo>
                    <a:pt x="265" y="93"/>
                  </a:lnTo>
                  <a:lnTo>
                    <a:pt x="264" y="84"/>
                  </a:lnTo>
                  <a:lnTo>
                    <a:pt x="262" y="80"/>
                  </a:lnTo>
                  <a:lnTo>
                    <a:pt x="259" y="77"/>
                  </a:lnTo>
                  <a:lnTo>
                    <a:pt x="259" y="77"/>
                  </a:lnTo>
                  <a:lnTo>
                    <a:pt x="255" y="73"/>
                  </a:lnTo>
                  <a:lnTo>
                    <a:pt x="251" y="70"/>
                  </a:lnTo>
                  <a:lnTo>
                    <a:pt x="248" y="69"/>
                  </a:lnTo>
                  <a:lnTo>
                    <a:pt x="244" y="70"/>
                  </a:lnTo>
                  <a:lnTo>
                    <a:pt x="237" y="73"/>
                  </a:lnTo>
                  <a:lnTo>
                    <a:pt x="232" y="77"/>
                  </a:lnTo>
                  <a:lnTo>
                    <a:pt x="232" y="77"/>
                  </a:lnTo>
                  <a:lnTo>
                    <a:pt x="226" y="80"/>
                  </a:lnTo>
                  <a:lnTo>
                    <a:pt x="226" y="80"/>
                  </a:lnTo>
                  <a:lnTo>
                    <a:pt x="222" y="83"/>
                  </a:lnTo>
                  <a:lnTo>
                    <a:pt x="220" y="84"/>
                  </a:lnTo>
                  <a:lnTo>
                    <a:pt x="217" y="83"/>
                  </a:lnTo>
                  <a:lnTo>
                    <a:pt x="214" y="80"/>
                  </a:lnTo>
                  <a:lnTo>
                    <a:pt x="214" y="80"/>
                  </a:lnTo>
                  <a:lnTo>
                    <a:pt x="211" y="77"/>
                  </a:lnTo>
                  <a:lnTo>
                    <a:pt x="206" y="71"/>
                  </a:lnTo>
                  <a:lnTo>
                    <a:pt x="206" y="71"/>
                  </a:lnTo>
                  <a:lnTo>
                    <a:pt x="199" y="70"/>
                  </a:lnTo>
                  <a:lnTo>
                    <a:pt x="193" y="69"/>
                  </a:lnTo>
                  <a:lnTo>
                    <a:pt x="193" y="69"/>
                  </a:lnTo>
                  <a:lnTo>
                    <a:pt x="185" y="68"/>
                  </a:lnTo>
                  <a:lnTo>
                    <a:pt x="183" y="66"/>
                  </a:lnTo>
                  <a:lnTo>
                    <a:pt x="181" y="65"/>
                  </a:lnTo>
                  <a:lnTo>
                    <a:pt x="181" y="65"/>
                  </a:lnTo>
                  <a:lnTo>
                    <a:pt x="181" y="61"/>
                  </a:lnTo>
                  <a:lnTo>
                    <a:pt x="183" y="57"/>
                  </a:lnTo>
                  <a:lnTo>
                    <a:pt x="193" y="47"/>
                  </a:lnTo>
                  <a:lnTo>
                    <a:pt x="193" y="47"/>
                  </a:lnTo>
                  <a:lnTo>
                    <a:pt x="199" y="41"/>
                  </a:lnTo>
                  <a:lnTo>
                    <a:pt x="203" y="36"/>
                  </a:lnTo>
                  <a:lnTo>
                    <a:pt x="203" y="36"/>
                  </a:lnTo>
                  <a:lnTo>
                    <a:pt x="208" y="22"/>
                  </a:lnTo>
                  <a:lnTo>
                    <a:pt x="208" y="22"/>
                  </a:lnTo>
                  <a:lnTo>
                    <a:pt x="212" y="14"/>
                  </a:lnTo>
                  <a:lnTo>
                    <a:pt x="216" y="5"/>
                  </a:lnTo>
                  <a:lnTo>
                    <a:pt x="216" y="5"/>
                  </a:lnTo>
                  <a:lnTo>
                    <a:pt x="220" y="3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7" y="1"/>
                  </a:lnTo>
                  <a:lnTo>
                    <a:pt x="232" y="3"/>
                  </a:lnTo>
                  <a:lnTo>
                    <a:pt x="239" y="5"/>
                  </a:lnTo>
                  <a:lnTo>
                    <a:pt x="244" y="10"/>
                  </a:lnTo>
                  <a:lnTo>
                    <a:pt x="244" y="10"/>
                  </a:lnTo>
                  <a:lnTo>
                    <a:pt x="248" y="13"/>
                  </a:lnTo>
                  <a:lnTo>
                    <a:pt x="248" y="13"/>
                  </a:lnTo>
                  <a:lnTo>
                    <a:pt x="253" y="17"/>
                  </a:lnTo>
                  <a:lnTo>
                    <a:pt x="258" y="20"/>
                  </a:lnTo>
                  <a:lnTo>
                    <a:pt x="258" y="20"/>
                  </a:lnTo>
                  <a:lnTo>
                    <a:pt x="267" y="23"/>
                  </a:lnTo>
                  <a:lnTo>
                    <a:pt x="267" y="23"/>
                  </a:lnTo>
                  <a:lnTo>
                    <a:pt x="271" y="23"/>
                  </a:lnTo>
                  <a:lnTo>
                    <a:pt x="274" y="26"/>
                  </a:lnTo>
                  <a:lnTo>
                    <a:pt x="274" y="26"/>
                  </a:lnTo>
                  <a:lnTo>
                    <a:pt x="277" y="27"/>
                  </a:lnTo>
                  <a:lnTo>
                    <a:pt x="278" y="31"/>
                  </a:lnTo>
                  <a:lnTo>
                    <a:pt x="278" y="38"/>
                  </a:lnTo>
                  <a:lnTo>
                    <a:pt x="278" y="38"/>
                  </a:lnTo>
                  <a:lnTo>
                    <a:pt x="278" y="45"/>
                  </a:lnTo>
                  <a:lnTo>
                    <a:pt x="280" y="51"/>
                  </a:lnTo>
                  <a:lnTo>
                    <a:pt x="283" y="57"/>
                  </a:lnTo>
                  <a:lnTo>
                    <a:pt x="288" y="64"/>
                  </a:lnTo>
                  <a:lnTo>
                    <a:pt x="288" y="64"/>
                  </a:lnTo>
                  <a:lnTo>
                    <a:pt x="297" y="68"/>
                  </a:lnTo>
                  <a:lnTo>
                    <a:pt x="306" y="69"/>
                  </a:lnTo>
                  <a:lnTo>
                    <a:pt x="315" y="69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24" y="77"/>
                  </a:lnTo>
                  <a:lnTo>
                    <a:pt x="324" y="77"/>
                  </a:lnTo>
                  <a:lnTo>
                    <a:pt x="325" y="82"/>
                  </a:lnTo>
                  <a:lnTo>
                    <a:pt x="328" y="86"/>
                  </a:lnTo>
                  <a:lnTo>
                    <a:pt x="331" y="88"/>
                  </a:lnTo>
                  <a:lnTo>
                    <a:pt x="333" y="93"/>
                  </a:lnTo>
                  <a:lnTo>
                    <a:pt x="333" y="93"/>
                  </a:lnTo>
                  <a:lnTo>
                    <a:pt x="332" y="97"/>
                  </a:lnTo>
                  <a:lnTo>
                    <a:pt x="331" y="101"/>
                  </a:lnTo>
                  <a:lnTo>
                    <a:pt x="329" y="105"/>
                  </a:lnTo>
                  <a:lnTo>
                    <a:pt x="328" y="108"/>
                  </a:lnTo>
                  <a:lnTo>
                    <a:pt x="328" y="108"/>
                  </a:lnTo>
                  <a:lnTo>
                    <a:pt x="328" y="114"/>
                  </a:lnTo>
                  <a:lnTo>
                    <a:pt x="329" y="119"/>
                  </a:lnTo>
                  <a:lnTo>
                    <a:pt x="336" y="129"/>
                  </a:lnTo>
                  <a:lnTo>
                    <a:pt x="342" y="140"/>
                  </a:lnTo>
                  <a:lnTo>
                    <a:pt x="345" y="145"/>
                  </a:lnTo>
                  <a:lnTo>
                    <a:pt x="346" y="152"/>
                  </a:lnTo>
                  <a:lnTo>
                    <a:pt x="346" y="152"/>
                  </a:lnTo>
                  <a:lnTo>
                    <a:pt x="346" y="162"/>
                  </a:lnTo>
                  <a:lnTo>
                    <a:pt x="346" y="166"/>
                  </a:lnTo>
                  <a:lnTo>
                    <a:pt x="347" y="171"/>
                  </a:lnTo>
                  <a:lnTo>
                    <a:pt x="347" y="171"/>
                  </a:lnTo>
                  <a:lnTo>
                    <a:pt x="352" y="180"/>
                  </a:lnTo>
                  <a:lnTo>
                    <a:pt x="353" y="185"/>
                  </a:lnTo>
                  <a:lnTo>
                    <a:pt x="356" y="190"/>
                  </a:lnTo>
                  <a:lnTo>
                    <a:pt x="356" y="190"/>
                  </a:lnTo>
                  <a:lnTo>
                    <a:pt x="356" y="203"/>
                  </a:lnTo>
                  <a:lnTo>
                    <a:pt x="357" y="218"/>
                  </a:lnTo>
                  <a:lnTo>
                    <a:pt x="355" y="246"/>
                  </a:lnTo>
                  <a:lnTo>
                    <a:pt x="355" y="246"/>
                  </a:lnTo>
                  <a:lnTo>
                    <a:pt x="355" y="272"/>
                  </a:lnTo>
                  <a:lnTo>
                    <a:pt x="356" y="299"/>
                  </a:lnTo>
                  <a:lnTo>
                    <a:pt x="356" y="299"/>
                  </a:lnTo>
                  <a:lnTo>
                    <a:pt x="355" y="311"/>
                  </a:lnTo>
                  <a:lnTo>
                    <a:pt x="352" y="324"/>
                  </a:lnTo>
                  <a:lnTo>
                    <a:pt x="348" y="337"/>
                  </a:lnTo>
                  <a:lnTo>
                    <a:pt x="348" y="350"/>
                  </a:lnTo>
                  <a:lnTo>
                    <a:pt x="348" y="350"/>
                  </a:lnTo>
                  <a:lnTo>
                    <a:pt x="348" y="362"/>
                  </a:lnTo>
                  <a:lnTo>
                    <a:pt x="351" y="374"/>
                  </a:lnTo>
                  <a:lnTo>
                    <a:pt x="351" y="387"/>
                  </a:lnTo>
                  <a:lnTo>
                    <a:pt x="350" y="397"/>
                  </a:lnTo>
                  <a:lnTo>
                    <a:pt x="350" y="397"/>
                  </a:lnTo>
                  <a:lnTo>
                    <a:pt x="348" y="403"/>
                  </a:lnTo>
                  <a:lnTo>
                    <a:pt x="348" y="408"/>
                  </a:lnTo>
                  <a:lnTo>
                    <a:pt x="348" y="413"/>
                  </a:lnTo>
                  <a:lnTo>
                    <a:pt x="351" y="418"/>
                  </a:lnTo>
                  <a:lnTo>
                    <a:pt x="351" y="418"/>
                  </a:lnTo>
                  <a:lnTo>
                    <a:pt x="355" y="429"/>
                  </a:lnTo>
                  <a:lnTo>
                    <a:pt x="355" y="432"/>
                  </a:lnTo>
                  <a:lnTo>
                    <a:pt x="355" y="438"/>
                  </a:lnTo>
                  <a:lnTo>
                    <a:pt x="355" y="438"/>
                  </a:lnTo>
                  <a:lnTo>
                    <a:pt x="352" y="443"/>
                  </a:lnTo>
                  <a:lnTo>
                    <a:pt x="348" y="445"/>
                  </a:lnTo>
                  <a:lnTo>
                    <a:pt x="346" y="449"/>
                  </a:lnTo>
                  <a:lnTo>
                    <a:pt x="345" y="454"/>
                  </a:lnTo>
                  <a:lnTo>
                    <a:pt x="345" y="454"/>
                  </a:lnTo>
                  <a:lnTo>
                    <a:pt x="345" y="457"/>
                  </a:lnTo>
                  <a:lnTo>
                    <a:pt x="346" y="461"/>
                  </a:lnTo>
                  <a:lnTo>
                    <a:pt x="347" y="464"/>
                  </a:lnTo>
                  <a:lnTo>
                    <a:pt x="348" y="468"/>
                  </a:lnTo>
                  <a:lnTo>
                    <a:pt x="348" y="468"/>
                  </a:lnTo>
                  <a:lnTo>
                    <a:pt x="347" y="481"/>
                  </a:lnTo>
                  <a:lnTo>
                    <a:pt x="347" y="486"/>
                  </a:lnTo>
                  <a:lnTo>
                    <a:pt x="348" y="492"/>
                  </a:lnTo>
                  <a:lnTo>
                    <a:pt x="348" y="492"/>
                  </a:lnTo>
                  <a:lnTo>
                    <a:pt x="353" y="514"/>
                  </a:lnTo>
                  <a:lnTo>
                    <a:pt x="353" y="514"/>
                  </a:lnTo>
                  <a:lnTo>
                    <a:pt x="357" y="524"/>
                  </a:lnTo>
                  <a:lnTo>
                    <a:pt x="359" y="529"/>
                  </a:lnTo>
                  <a:lnTo>
                    <a:pt x="357" y="535"/>
                  </a:lnTo>
                  <a:lnTo>
                    <a:pt x="357" y="535"/>
                  </a:lnTo>
                  <a:lnTo>
                    <a:pt x="356" y="540"/>
                  </a:lnTo>
                  <a:lnTo>
                    <a:pt x="353" y="543"/>
                  </a:lnTo>
                  <a:lnTo>
                    <a:pt x="352" y="547"/>
                  </a:lnTo>
                  <a:lnTo>
                    <a:pt x="351" y="552"/>
                  </a:lnTo>
                  <a:lnTo>
                    <a:pt x="351" y="55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4FD55C23-0F39-A046-B6B8-B25EDC777CA3}"/>
                </a:ext>
              </a:extLst>
            </p:cNvPr>
            <p:cNvGrpSpPr/>
            <p:nvPr/>
          </p:nvGrpSpPr>
          <p:grpSpPr>
            <a:xfrm>
              <a:off x="12878559" y="279398"/>
              <a:ext cx="2518836" cy="2797684"/>
              <a:chOff x="12878559" y="279398"/>
              <a:chExt cx="2518836" cy="2797684"/>
            </a:xfrm>
            <a:grpFill/>
          </p:grpSpPr>
          <p:sp>
            <p:nvSpPr>
              <p:cNvPr id="141" name="Freeform 45">
                <a:extLst>
                  <a:ext uri="{FF2B5EF4-FFF2-40B4-BE49-F238E27FC236}">
                    <a16:creationId xmlns:a16="http://schemas.microsoft.com/office/drawing/2014/main" id="{35AA5F03-907F-2F4F-B6F7-AEB45BFF9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5548" y="279398"/>
                <a:ext cx="1847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42" name="Группа 141">
                <a:extLst>
                  <a:ext uri="{FF2B5EF4-FFF2-40B4-BE49-F238E27FC236}">
                    <a16:creationId xmlns:a16="http://schemas.microsoft.com/office/drawing/2014/main" id="{DBBEB049-985B-BE42-9682-E3C851BC2615}"/>
                  </a:ext>
                </a:extLst>
              </p:cNvPr>
              <p:cNvGrpSpPr/>
              <p:nvPr/>
            </p:nvGrpSpPr>
            <p:grpSpPr>
              <a:xfrm>
                <a:off x="12878559" y="558243"/>
                <a:ext cx="1974073" cy="2518839"/>
                <a:chOff x="12878559" y="558243"/>
                <a:chExt cx="1974073" cy="2518839"/>
              </a:xfrm>
              <a:grpFill/>
            </p:grpSpPr>
            <p:sp>
              <p:nvSpPr>
                <p:cNvPr id="143" name="Freeform 176">
                  <a:extLst>
                    <a:ext uri="{FF2B5EF4-FFF2-40B4-BE49-F238E27FC236}">
                      <a16:creationId xmlns:a16="http://schemas.microsoft.com/office/drawing/2014/main" id="{D06B78B5-DC8A-9C46-9649-EC967684A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8559" y="558243"/>
                  <a:ext cx="1974073" cy="2518839"/>
                </a:xfrm>
                <a:custGeom>
                  <a:avLst/>
                  <a:gdLst>
                    <a:gd name="T0" fmla="*/ 35 w 1069"/>
                    <a:gd name="T1" fmla="*/ 928 h 1364"/>
                    <a:gd name="T2" fmla="*/ 91 w 1069"/>
                    <a:gd name="T3" fmla="*/ 817 h 1364"/>
                    <a:gd name="T4" fmla="*/ 160 w 1069"/>
                    <a:gd name="T5" fmla="*/ 799 h 1364"/>
                    <a:gd name="T6" fmla="*/ 235 w 1069"/>
                    <a:gd name="T7" fmla="*/ 750 h 1364"/>
                    <a:gd name="T8" fmla="*/ 157 w 1069"/>
                    <a:gd name="T9" fmla="*/ 709 h 1364"/>
                    <a:gd name="T10" fmla="*/ 106 w 1069"/>
                    <a:gd name="T11" fmla="*/ 667 h 1364"/>
                    <a:gd name="T12" fmla="*/ 170 w 1069"/>
                    <a:gd name="T13" fmla="*/ 593 h 1364"/>
                    <a:gd name="T14" fmla="*/ 197 w 1069"/>
                    <a:gd name="T15" fmla="*/ 515 h 1364"/>
                    <a:gd name="T16" fmla="*/ 285 w 1069"/>
                    <a:gd name="T17" fmla="*/ 415 h 1364"/>
                    <a:gd name="T18" fmla="*/ 396 w 1069"/>
                    <a:gd name="T19" fmla="*/ 330 h 1364"/>
                    <a:gd name="T20" fmla="*/ 530 w 1069"/>
                    <a:gd name="T21" fmla="*/ 234 h 1364"/>
                    <a:gd name="T22" fmla="*/ 587 w 1069"/>
                    <a:gd name="T23" fmla="*/ 201 h 1364"/>
                    <a:gd name="T24" fmla="*/ 672 w 1069"/>
                    <a:gd name="T25" fmla="*/ 218 h 1364"/>
                    <a:gd name="T26" fmla="*/ 708 w 1069"/>
                    <a:gd name="T27" fmla="*/ 196 h 1364"/>
                    <a:gd name="T28" fmla="*/ 652 w 1069"/>
                    <a:gd name="T29" fmla="*/ 176 h 1364"/>
                    <a:gd name="T30" fmla="*/ 657 w 1069"/>
                    <a:gd name="T31" fmla="*/ 131 h 1364"/>
                    <a:gd name="T32" fmla="*/ 703 w 1069"/>
                    <a:gd name="T33" fmla="*/ 62 h 1364"/>
                    <a:gd name="T34" fmla="*/ 758 w 1069"/>
                    <a:gd name="T35" fmla="*/ 20 h 1364"/>
                    <a:gd name="T36" fmla="*/ 803 w 1069"/>
                    <a:gd name="T37" fmla="*/ 37 h 1364"/>
                    <a:gd name="T38" fmla="*/ 823 w 1069"/>
                    <a:gd name="T39" fmla="*/ 75 h 1364"/>
                    <a:gd name="T40" fmla="*/ 834 w 1069"/>
                    <a:gd name="T41" fmla="*/ 128 h 1364"/>
                    <a:gd name="T42" fmla="*/ 882 w 1069"/>
                    <a:gd name="T43" fmla="*/ 137 h 1364"/>
                    <a:gd name="T44" fmla="*/ 944 w 1069"/>
                    <a:gd name="T45" fmla="*/ 158 h 1364"/>
                    <a:gd name="T46" fmla="*/ 935 w 1069"/>
                    <a:gd name="T47" fmla="*/ 220 h 1364"/>
                    <a:gd name="T48" fmla="*/ 874 w 1069"/>
                    <a:gd name="T49" fmla="*/ 281 h 1364"/>
                    <a:gd name="T50" fmla="*/ 771 w 1069"/>
                    <a:gd name="T51" fmla="*/ 332 h 1364"/>
                    <a:gd name="T52" fmla="*/ 741 w 1069"/>
                    <a:gd name="T53" fmla="*/ 408 h 1364"/>
                    <a:gd name="T54" fmla="*/ 671 w 1069"/>
                    <a:gd name="T55" fmla="*/ 386 h 1364"/>
                    <a:gd name="T56" fmla="*/ 675 w 1069"/>
                    <a:gd name="T57" fmla="*/ 441 h 1364"/>
                    <a:gd name="T58" fmla="*/ 749 w 1069"/>
                    <a:gd name="T59" fmla="*/ 456 h 1364"/>
                    <a:gd name="T60" fmla="*/ 778 w 1069"/>
                    <a:gd name="T61" fmla="*/ 473 h 1364"/>
                    <a:gd name="T62" fmla="*/ 808 w 1069"/>
                    <a:gd name="T63" fmla="*/ 548 h 1364"/>
                    <a:gd name="T64" fmla="*/ 743 w 1069"/>
                    <a:gd name="T65" fmla="*/ 636 h 1364"/>
                    <a:gd name="T66" fmla="*/ 771 w 1069"/>
                    <a:gd name="T67" fmla="*/ 631 h 1364"/>
                    <a:gd name="T68" fmla="*/ 757 w 1069"/>
                    <a:gd name="T69" fmla="*/ 676 h 1364"/>
                    <a:gd name="T70" fmla="*/ 832 w 1069"/>
                    <a:gd name="T71" fmla="*/ 628 h 1364"/>
                    <a:gd name="T72" fmla="*/ 891 w 1069"/>
                    <a:gd name="T73" fmla="*/ 596 h 1364"/>
                    <a:gd name="T74" fmla="*/ 936 w 1069"/>
                    <a:gd name="T75" fmla="*/ 605 h 1364"/>
                    <a:gd name="T76" fmla="*/ 1012 w 1069"/>
                    <a:gd name="T77" fmla="*/ 596 h 1364"/>
                    <a:gd name="T78" fmla="*/ 1069 w 1069"/>
                    <a:gd name="T79" fmla="*/ 633 h 1364"/>
                    <a:gd name="T80" fmla="*/ 996 w 1069"/>
                    <a:gd name="T81" fmla="*/ 700 h 1364"/>
                    <a:gd name="T82" fmla="*/ 1022 w 1069"/>
                    <a:gd name="T83" fmla="*/ 756 h 1364"/>
                    <a:gd name="T84" fmla="*/ 1039 w 1069"/>
                    <a:gd name="T85" fmla="*/ 881 h 1364"/>
                    <a:gd name="T86" fmla="*/ 970 w 1069"/>
                    <a:gd name="T87" fmla="*/ 887 h 1364"/>
                    <a:gd name="T88" fmla="*/ 936 w 1069"/>
                    <a:gd name="T89" fmla="*/ 982 h 1364"/>
                    <a:gd name="T90" fmla="*/ 862 w 1069"/>
                    <a:gd name="T91" fmla="*/ 1075 h 1364"/>
                    <a:gd name="T92" fmla="*/ 792 w 1069"/>
                    <a:gd name="T93" fmla="*/ 1095 h 1364"/>
                    <a:gd name="T94" fmla="*/ 713 w 1069"/>
                    <a:gd name="T95" fmla="*/ 1044 h 1364"/>
                    <a:gd name="T96" fmla="*/ 638 w 1069"/>
                    <a:gd name="T97" fmla="*/ 1088 h 1364"/>
                    <a:gd name="T98" fmla="*/ 588 w 1069"/>
                    <a:gd name="T99" fmla="*/ 1142 h 1364"/>
                    <a:gd name="T100" fmla="*/ 540 w 1069"/>
                    <a:gd name="T101" fmla="*/ 1193 h 1364"/>
                    <a:gd name="T102" fmla="*/ 495 w 1069"/>
                    <a:gd name="T103" fmla="*/ 1250 h 1364"/>
                    <a:gd name="T104" fmla="*/ 447 w 1069"/>
                    <a:gd name="T105" fmla="*/ 1308 h 1364"/>
                    <a:gd name="T106" fmla="*/ 345 w 1069"/>
                    <a:gd name="T107" fmla="*/ 1345 h 1364"/>
                    <a:gd name="T108" fmla="*/ 269 w 1069"/>
                    <a:gd name="T109" fmla="*/ 1339 h 1364"/>
                    <a:gd name="T110" fmla="*/ 189 w 1069"/>
                    <a:gd name="T111" fmla="*/ 1299 h 1364"/>
                    <a:gd name="T112" fmla="*/ 98 w 1069"/>
                    <a:gd name="T113" fmla="*/ 1280 h 1364"/>
                    <a:gd name="T114" fmla="*/ 69 w 1069"/>
                    <a:gd name="T115" fmla="*/ 1244 h 1364"/>
                    <a:gd name="T116" fmla="*/ 107 w 1069"/>
                    <a:gd name="T117" fmla="*/ 1141 h 1364"/>
                    <a:gd name="T118" fmla="*/ 121 w 1069"/>
                    <a:gd name="T119" fmla="*/ 1057 h 1364"/>
                    <a:gd name="T120" fmla="*/ 65 w 1069"/>
                    <a:gd name="T121" fmla="*/ 1030 h 1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069" h="1364">
                      <a:moveTo>
                        <a:pt x="13" y="1008"/>
                      </a:moveTo>
                      <a:lnTo>
                        <a:pt x="13" y="1008"/>
                      </a:lnTo>
                      <a:lnTo>
                        <a:pt x="9" y="1002"/>
                      </a:lnTo>
                      <a:lnTo>
                        <a:pt x="5" y="994"/>
                      </a:lnTo>
                      <a:lnTo>
                        <a:pt x="0" y="977"/>
                      </a:lnTo>
                      <a:lnTo>
                        <a:pt x="0" y="977"/>
                      </a:lnTo>
                      <a:lnTo>
                        <a:pt x="4" y="970"/>
                      </a:lnTo>
                      <a:lnTo>
                        <a:pt x="7" y="964"/>
                      </a:lnTo>
                      <a:lnTo>
                        <a:pt x="14" y="952"/>
                      </a:lnTo>
                      <a:lnTo>
                        <a:pt x="14" y="952"/>
                      </a:lnTo>
                      <a:lnTo>
                        <a:pt x="15" y="946"/>
                      </a:lnTo>
                      <a:lnTo>
                        <a:pt x="17" y="940"/>
                      </a:lnTo>
                      <a:lnTo>
                        <a:pt x="18" y="934"/>
                      </a:lnTo>
                      <a:lnTo>
                        <a:pt x="21" y="932"/>
                      </a:lnTo>
                      <a:lnTo>
                        <a:pt x="22" y="931"/>
                      </a:lnTo>
                      <a:lnTo>
                        <a:pt x="22" y="931"/>
                      </a:lnTo>
                      <a:lnTo>
                        <a:pt x="26" y="929"/>
                      </a:lnTo>
                      <a:lnTo>
                        <a:pt x="31" y="928"/>
                      </a:lnTo>
                      <a:lnTo>
                        <a:pt x="35" y="928"/>
                      </a:lnTo>
                      <a:lnTo>
                        <a:pt x="38" y="927"/>
                      </a:lnTo>
                      <a:lnTo>
                        <a:pt x="38" y="927"/>
                      </a:lnTo>
                      <a:lnTo>
                        <a:pt x="41" y="924"/>
                      </a:lnTo>
                      <a:lnTo>
                        <a:pt x="45" y="922"/>
                      </a:lnTo>
                      <a:lnTo>
                        <a:pt x="49" y="917"/>
                      </a:lnTo>
                      <a:lnTo>
                        <a:pt x="49" y="917"/>
                      </a:lnTo>
                      <a:lnTo>
                        <a:pt x="55" y="908"/>
                      </a:lnTo>
                      <a:lnTo>
                        <a:pt x="60" y="897"/>
                      </a:lnTo>
                      <a:lnTo>
                        <a:pt x="65" y="887"/>
                      </a:lnTo>
                      <a:lnTo>
                        <a:pt x="72" y="878"/>
                      </a:lnTo>
                      <a:lnTo>
                        <a:pt x="72" y="878"/>
                      </a:lnTo>
                      <a:lnTo>
                        <a:pt x="77" y="872"/>
                      </a:lnTo>
                      <a:lnTo>
                        <a:pt x="84" y="866"/>
                      </a:lnTo>
                      <a:lnTo>
                        <a:pt x="91" y="858"/>
                      </a:lnTo>
                      <a:lnTo>
                        <a:pt x="95" y="850"/>
                      </a:lnTo>
                      <a:lnTo>
                        <a:pt x="95" y="850"/>
                      </a:lnTo>
                      <a:lnTo>
                        <a:pt x="96" y="843"/>
                      </a:lnTo>
                      <a:lnTo>
                        <a:pt x="96" y="835"/>
                      </a:lnTo>
                      <a:lnTo>
                        <a:pt x="91" y="817"/>
                      </a:lnTo>
                      <a:lnTo>
                        <a:pt x="89" y="809"/>
                      </a:lnTo>
                      <a:lnTo>
                        <a:pt x="89" y="802"/>
                      </a:lnTo>
                      <a:lnTo>
                        <a:pt x="89" y="799"/>
                      </a:lnTo>
                      <a:lnTo>
                        <a:pt x="92" y="797"/>
                      </a:lnTo>
                      <a:lnTo>
                        <a:pt x="93" y="794"/>
                      </a:lnTo>
                      <a:lnTo>
                        <a:pt x="97" y="792"/>
                      </a:lnTo>
                      <a:lnTo>
                        <a:pt x="97" y="792"/>
                      </a:lnTo>
                      <a:lnTo>
                        <a:pt x="103" y="790"/>
                      </a:lnTo>
                      <a:lnTo>
                        <a:pt x="111" y="789"/>
                      </a:lnTo>
                      <a:lnTo>
                        <a:pt x="117" y="790"/>
                      </a:lnTo>
                      <a:lnTo>
                        <a:pt x="124" y="792"/>
                      </a:lnTo>
                      <a:lnTo>
                        <a:pt x="124" y="792"/>
                      </a:lnTo>
                      <a:lnTo>
                        <a:pt x="130" y="795"/>
                      </a:lnTo>
                      <a:lnTo>
                        <a:pt x="135" y="799"/>
                      </a:lnTo>
                      <a:lnTo>
                        <a:pt x="140" y="803"/>
                      </a:lnTo>
                      <a:lnTo>
                        <a:pt x="147" y="804"/>
                      </a:lnTo>
                      <a:lnTo>
                        <a:pt x="147" y="804"/>
                      </a:lnTo>
                      <a:lnTo>
                        <a:pt x="153" y="803"/>
                      </a:lnTo>
                      <a:lnTo>
                        <a:pt x="160" y="799"/>
                      </a:lnTo>
                      <a:lnTo>
                        <a:pt x="166" y="794"/>
                      </a:lnTo>
                      <a:lnTo>
                        <a:pt x="172" y="789"/>
                      </a:lnTo>
                      <a:lnTo>
                        <a:pt x="177" y="783"/>
                      </a:lnTo>
                      <a:lnTo>
                        <a:pt x="184" y="778"/>
                      </a:lnTo>
                      <a:lnTo>
                        <a:pt x="190" y="775"/>
                      </a:lnTo>
                      <a:lnTo>
                        <a:pt x="194" y="775"/>
                      </a:lnTo>
                      <a:lnTo>
                        <a:pt x="198" y="775"/>
                      </a:lnTo>
                      <a:lnTo>
                        <a:pt x="198" y="775"/>
                      </a:lnTo>
                      <a:lnTo>
                        <a:pt x="202" y="775"/>
                      </a:lnTo>
                      <a:lnTo>
                        <a:pt x="206" y="778"/>
                      </a:lnTo>
                      <a:lnTo>
                        <a:pt x="212" y="781"/>
                      </a:lnTo>
                      <a:lnTo>
                        <a:pt x="216" y="781"/>
                      </a:lnTo>
                      <a:lnTo>
                        <a:pt x="218" y="781"/>
                      </a:lnTo>
                      <a:lnTo>
                        <a:pt x="222" y="780"/>
                      </a:lnTo>
                      <a:lnTo>
                        <a:pt x="226" y="778"/>
                      </a:lnTo>
                      <a:lnTo>
                        <a:pt x="226" y="778"/>
                      </a:lnTo>
                      <a:lnTo>
                        <a:pt x="230" y="771"/>
                      </a:lnTo>
                      <a:lnTo>
                        <a:pt x="232" y="764"/>
                      </a:lnTo>
                      <a:lnTo>
                        <a:pt x="235" y="750"/>
                      </a:lnTo>
                      <a:lnTo>
                        <a:pt x="235" y="750"/>
                      </a:lnTo>
                      <a:lnTo>
                        <a:pt x="236" y="743"/>
                      </a:lnTo>
                      <a:lnTo>
                        <a:pt x="235" y="739"/>
                      </a:lnTo>
                      <a:lnTo>
                        <a:pt x="227" y="732"/>
                      </a:lnTo>
                      <a:lnTo>
                        <a:pt x="227" y="732"/>
                      </a:lnTo>
                      <a:lnTo>
                        <a:pt x="222" y="725"/>
                      </a:lnTo>
                      <a:lnTo>
                        <a:pt x="218" y="719"/>
                      </a:lnTo>
                      <a:lnTo>
                        <a:pt x="213" y="714"/>
                      </a:lnTo>
                      <a:lnTo>
                        <a:pt x="209" y="713"/>
                      </a:lnTo>
                      <a:lnTo>
                        <a:pt x="204" y="710"/>
                      </a:lnTo>
                      <a:lnTo>
                        <a:pt x="204" y="710"/>
                      </a:lnTo>
                      <a:lnTo>
                        <a:pt x="199" y="710"/>
                      </a:lnTo>
                      <a:lnTo>
                        <a:pt x="194" y="709"/>
                      </a:lnTo>
                      <a:lnTo>
                        <a:pt x="183" y="709"/>
                      </a:lnTo>
                      <a:lnTo>
                        <a:pt x="183" y="709"/>
                      </a:lnTo>
                      <a:lnTo>
                        <a:pt x="172" y="707"/>
                      </a:lnTo>
                      <a:lnTo>
                        <a:pt x="162" y="707"/>
                      </a:lnTo>
                      <a:lnTo>
                        <a:pt x="162" y="707"/>
                      </a:lnTo>
                      <a:lnTo>
                        <a:pt x="157" y="709"/>
                      </a:lnTo>
                      <a:lnTo>
                        <a:pt x="151" y="713"/>
                      </a:lnTo>
                      <a:lnTo>
                        <a:pt x="144" y="715"/>
                      </a:lnTo>
                      <a:lnTo>
                        <a:pt x="140" y="715"/>
                      </a:lnTo>
                      <a:lnTo>
                        <a:pt x="138" y="715"/>
                      </a:lnTo>
                      <a:lnTo>
                        <a:pt x="138" y="715"/>
                      </a:lnTo>
                      <a:lnTo>
                        <a:pt x="135" y="714"/>
                      </a:lnTo>
                      <a:lnTo>
                        <a:pt x="133" y="711"/>
                      </a:lnTo>
                      <a:lnTo>
                        <a:pt x="130" y="706"/>
                      </a:lnTo>
                      <a:lnTo>
                        <a:pt x="128" y="701"/>
                      </a:lnTo>
                      <a:lnTo>
                        <a:pt x="124" y="696"/>
                      </a:lnTo>
                      <a:lnTo>
                        <a:pt x="124" y="696"/>
                      </a:lnTo>
                      <a:lnTo>
                        <a:pt x="119" y="691"/>
                      </a:lnTo>
                      <a:lnTo>
                        <a:pt x="112" y="686"/>
                      </a:lnTo>
                      <a:lnTo>
                        <a:pt x="107" y="681"/>
                      </a:lnTo>
                      <a:lnTo>
                        <a:pt x="106" y="678"/>
                      </a:lnTo>
                      <a:lnTo>
                        <a:pt x="105" y="674"/>
                      </a:lnTo>
                      <a:lnTo>
                        <a:pt x="105" y="674"/>
                      </a:lnTo>
                      <a:lnTo>
                        <a:pt x="105" y="670"/>
                      </a:lnTo>
                      <a:lnTo>
                        <a:pt x="106" y="667"/>
                      </a:lnTo>
                      <a:lnTo>
                        <a:pt x="112" y="659"/>
                      </a:lnTo>
                      <a:lnTo>
                        <a:pt x="125" y="646"/>
                      </a:lnTo>
                      <a:lnTo>
                        <a:pt x="125" y="646"/>
                      </a:lnTo>
                      <a:lnTo>
                        <a:pt x="135" y="633"/>
                      </a:lnTo>
                      <a:lnTo>
                        <a:pt x="139" y="626"/>
                      </a:lnTo>
                      <a:lnTo>
                        <a:pt x="143" y="619"/>
                      </a:lnTo>
                      <a:lnTo>
                        <a:pt x="143" y="619"/>
                      </a:lnTo>
                      <a:lnTo>
                        <a:pt x="146" y="613"/>
                      </a:lnTo>
                      <a:lnTo>
                        <a:pt x="148" y="608"/>
                      </a:lnTo>
                      <a:lnTo>
                        <a:pt x="152" y="605"/>
                      </a:lnTo>
                      <a:lnTo>
                        <a:pt x="158" y="602"/>
                      </a:lnTo>
                      <a:lnTo>
                        <a:pt x="158" y="602"/>
                      </a:lnTo>
                      <a:lnTo>
                        <a:pt x="165" y="600"/>
                      </a:lnTo>
                      <a:lnTo>
                        <a:pt x="169" y="599"/>
                      </a:lnTo>
                      <a:lnTo>
                        <a:pt x="170" y="598"/>
                      </a:lnTo>
                      <a:lnTo>
                        <a:pt x="170" y="598"/>
                      </a:lnTo>
                      <a:lnTo>
                        <a:pt x="171" y="595"/>
                      </a:lnTo>
                      <a:lnTo>
                        <a:pt x="171" y="594"/>
                      </a:lnTo>
                      <a:lnTo>
                        <a:pt x="170" y="593"/>
                      </a:lnTo>
                      <a:lnTo>
                        <a:pt x="170" y="590"/>
                      </a:lnTo>
                      <a:lnTo>
                        <a:pt x="170" y="590"/>
                      </a:lnTo>
                      <a:lnTo>
                        <a:pt x="169" y="589"/>
                      </a:lnTo>
                      <a:lnTo>
                        <a:pt x="167" y="589"/>
                      </a:lnTo>
                      <a:lnTo>
                        <a:pt x="167" y="588"/>
                      </a:lnTo>
                      <a:lnTo>
                        <a:pt x="167" y="584"/>
                      </a:lnTo>
                      <a:lnTo>
                        <a:pt x="167" y="584"/>
                      </a:lnTo>
                      <a:lnTo>
                        <a:pt x="169" y="580"/>
                      </a:lnTo>
                      <a:lnTo>
                        <a:pt x="171" y="577"/>
                      </a:lnTo>
                      <a:lnTo>
                        <a:pt x="171" y="577"/>
                      </a:lnTo>
                      <a:lnTo>
                        <a:pt x="180" y="561"/>
                      </a:lnTo>
                      <a:lnTo>
                        <a:pt x="180" y="561"/>
                      </a:lnTo>
                      <a:lnTo>
                        <a:pt x="184" y="553"/>
                      </a:lnTo>
                      <a:lnTo>
                        <a:pt x="188" y="545"/>
                      </a:lnTo>
                      <a:lnTo>
                        <a:pt x="191" y="539"/>
                      </a:lnTo>
                      <a:lnTo>
                        <a:pt x="194" y="531"/>
                      </a:lnTo>
                      <a:lnTo>
                        <a:pt x="194" y="531"/>
                      </a:lnTo>
                      <a:lnTo>
                        <a:pt x="195" y="522"/>
                      </a:lnTo>
                      <a:lnTo>
                        <a:pt x="197" y="515"/>
                      </a:lnTo>
                      <a:lnTo>
                        <a:pt x="198" y="507"/>
                      </a:lnTo>
                      <a:lnTo>
                        <a:pt x="199" y="500"/>
                      </a:lnTo>
                      <a:lnTo>
                        <a:pt x="199" y="500"/>
                      </a:lnTo>
                      <a:lnTo>
                        <a:pt x="203" y="492"/>
                      </a:lnTo>
                      <a:lnTo>
                        <a:pt x="208" y="488"/>
                      </a:lnTo>
                      <a:lnTo>
                        <a:pt x="221" y="482"/>
                      </a:lnTo>
                      <a:lnTo>
                        <a:pt x="221" y="482"/>
                      </a:lnTo>
                      <a:lnTo>
                        <a:pt x="232" y="473"/>
                      </a:lnTo>
                      <a:lnTo>
                        <a:pt x="244" y="461"/>
                      </a:lnTo>
                      <a:lnTo>
                        <a:pt x="254" y="451"/>
                      </a:lnTo>
                      <a:lnTo>
                        <a:pt x="265" y="441"/>
                      </a:lnTo>
                      <a:lnTo>
                        <a:pt x="265" y="441"/>
                      </a:lnTo>
                      <a:lnTo>
                        <a:pt x="273" y="436"/>
                      </a:lnTo>
                      <a:lnTo>
                        <a:pt x="277" y="432"/>
                      </a:lnTo>
                      <a:lnTo>
                        <a:pt x="280" y="428"/>
                      </a:lnTo>
                      <a:lnTo>
                        <a:pt x="280" y="428"/>
                      </a:lnTo>
                      <a:lnTo>
                        <a:pt x="282" y="422"/>
                      </a:lnTo>
                      <a:lnTo>
                        <a:pt x="283" y="419"/>
                      </a:lnTo>
                      <a:lnTo>
                        <a:pt x="285" y="415"/>
                      </a:lnTo>
                      <a:lnTo>
                        <a:pt x="285" y="415"/>
                      </a:lnTo>
                      <a:lnTo>
                        <a:pt x="290" y="412"/>
                      </a:lnTo>
                      <a:lnTo>
                        <a:pt x="295" y="408"/>
                      </a:lnTo>
                      <a:lnTo>
                        <a:pt x="295" y="408"/>
                      </a:lnTo>
                      <a:lnTo>
                        <a:pt x="300" y="403"/>
                      </a:lnTo>
                      <a:lnTo>
                        <a:pt x="305" y="396"/>
                      </a:lnTo>
                      <a:lnTo>
                        <a:pt x="305" y="396"/>
                      </a:lnTo>
                      <a:lnTo>
                        <a:pt x="318" y="386"/>
                      </a:lnTo>
                      <a:lnTo>
                        <a:pt x="325" y="382"/>
                      </a:lnTo>
                      <a:lnTo>
                        <a:pt x="332" y="380"/>
                      </a:lnTo>
                      <a:lnTo>
                        <a:pt x="332" y="380"/>
                      </a:lnTo>
                      <a:lnTo>
                        <a:pt x="347" y="375"/>
                      </a:lnTo>
                      <a:lnTo>
                        <a:pt x="353" y="371"/>
                      </a:lnTo>
                      <a:lnTo>
                        <a:pt x="360" y="366"/>
                      </a:lnTo>
                      <a:lnTo>
                        <a:pt x="360" y="366"/>
                      </a:lnTo>
                      <a:lnTo>
                        <a:pt x="369" y="354"/>
                      </a:lnTo>
                      <a:lnTo>
                        <a:pt x="382" y="340"/>
                      </a:lnTo>
                      <a:lnTo>
                        <a:pt x="388" y="335"/>
                      </a:lnTo>
                      <a:lnTo>
                        <a:pt x="396" y="330"/>
                      </a:lnTo>
                      <a:lnTo>
                        <a:pt x="402" y="326"/>
                      </a:lnTo>
                      <a:lnTo>
                        <a:pt x="410" y="325"/>
                      </a:lnTo>
                      <a:lnTo>
                        <a:pt x="410" y="325"/>
                      </a:lnTo>
                      <a:lnTo>
                        <a:pt x="421" y="325"/>
                      </a:lnTo>
                      <a:lnTo>
                        <a:pt x="425" y="322"/>
                      </a:lnTo>
                      <a:lnTo>
                        <a:pt x="430" y="317"/>
                      </a:lnTo>
                      <a:lnTo>
                        <a:pt x="430" y="317"/>
                      </a:lnTo>
                      <a:lnTo>
                        <a:pt x="439" y="308"/>
                      </a:lnTo>
                      <a:lnTo>
                        <a:pt x="448" y="301"/>
                      </a:lnTo>
                      <a:lnTo>
                        <a:pt x="448" y="301"/>
                      </a:lnTo>
                      <a:lnTo>
                        <a:pt x="453" y="298"/>
                      </a:lnTo>
                      <a:lnTo>
                        <a:pt x="457" y="295"/>
                      </a:lnTo>
                      <a:lnTo>
                        <a:pt x="462" y="293"/>
                      </a:lnTo>
                      <a:lnTo>
                        <a:pt x="467" y="290"/>
                      </a:lnTo>
                      <a:lnTo>
                        <a:pt x="467" y="290"/>
                      </a:lnTo>
                      <a:lnTo>
                        <a:pt x="481" y="276"/>
                      </a:lnTo>
                      <a:lnTo>
                        <a:pt x="495" y="264"/>
                      </a:lnTo>
                      <a:lnTo>
                        <a:pt x="495" y="264"/>
                      </a:lnTo>
                      <a:lnTo>
                        <a:pt x="530" y="234"/>
                      </a:lnTo>
                      <a:lnTo>
                        <a:pt x="530" y="234"/>
                      </a:lnTo>
                      <a:lnTo>
                        <a:pt x="537" y="228"/>
                      </a:lnTo>
                      <a:lnTo>
                        <a:pt x="545" y="221"/>
                      </a:lnTo>
                      <a:lnTo>
                        <a:pt x="552" y="218"/>
                      </a:lnTo>
                      <a:lnTo>
                        <a:pt x="558" y="216"/>
                      </a:lnTo>
                      <a:lnTo>
                        <a:pt x="563" y="215"/>
                      </a:lnTo>
                      <a:lnTo>
                        <a:pt x="563" y="215"/>
                      </a:lnTo>
                      <a:lnTo>
                        <a:pt x="568" y="216"/>
                      </a:lnTo>
                      <a:lnTo>
                        <a:pt x="575" y="218"/>
                      </a:lnTo>
                      <a:lnTo>
                        <a:pt x="583" y="218"/>
                      </a:lnTo>
                      <a:lnTo>
                        <a:pt x="586" y="216"/>
                      </a:lnTo>
                      <a:lnTo>
                        <a:pt x="587" y="215"/>
                      </a:lnTo>
                      <a:lnTo>
                        <a:pt x="587" y="215"/>
                      </a:lnTo>
                      <a:lnTo>
                        <a:pt x="587" y="213"/>
                      </a:lnTo>
                      <a:lnTo>
                        <a:pt x="586" y="210"/>
                      </a:lnTo>
                      <a:lnTo>
                        <a:pt x="584" y="206"/>
                      </a:lnTo>
                      <a:lnTo>
                        <a:pt x="584" y="204"/>
                      </a:lnTo>
                      <a:lnTo>
                        <a:pt x="586" y="202"/>
                      </a:lnTo>
                      <a:lnTo>
                        <a:pt x="587" y="201"/>
                      </a:lnTo>
                      <a:lnTo>
                        <a:pt x="591" y="200"/>
                      </a:lnTo>
                      <a:lnTo>
                        <a:pt x="591" y="200"/>
                      </a:lnTo>
                      <a:lnTo>
                        <a:pt x="595" y="200"/>
                      </a:lnTo>
                      <a:lnTo>
                        <a:pt x="598" y="201"/>
                      </a:lnTo>
                      <a:lnTo>
                        <a:pt x="606" y="204"/>
                      </a:lnTo>
                      <a:lnTo>
                        <a:pt x="612" y="207"/>
                      </a:lnTo>
                      <a:lnTo>
                        <a:pt x="620" y="210"/>
                      </a:lnTo>
                      <a:lnTo>
                        <a:pt x="620" y="210"/>
                      </a:lnTo>
                      <a:lnTo>
                        <a:pt x="624" y="210"/>
                      </a:lnTo>
                      <a:lnTo>
                        <a:pt x="629" y="210"/>
                      </a:lnTo>
                      <a:lnTo>
                        <a:pt x="637" y="207"/>
                      </a:lnTo>
                      <a:lnTo>
                        <a:pt x="646" y="206"/>
                      </a:lnTo>
                      <a:lnTo>
                        <a:pt x="649" y="205"/>
                      </a:lnTo>
                      <a:lnTo>
                        <a:pt x="655" y="206"/>
                      </a:lnTo>
                      <a:lnTo>
                        <a:pt x="655" y="206"/>
                      </a:lnTo>
                      <a:lnTo>
                        <a:pt x="660" y="209"/>
                      </a:lnTo>
                      <a:lnTo>
                        <a:pt x="663" y="213"/>
                      </a:lnTo>
                      <a:lnTo>
                        <a:pt x="667" y="215"/>
                      </a:lnTo>
                      <a:lnTo>
                        <a:pt x="672" y="218"/>
                      </a:lnTo>
                      <a:lnTo>
                        <a:pt x="672" y="218"/>
                      </a:lnTo>
                      <a:lnTo>
                        <a:pt x="675" y="218"/>
                      </a:lnTo>
                      <a:lnTo>
                        <a:pt x="679" y="216"/>
                      </a:lnTo>
                      <a:lnTo>
                        <a:pt x="684" y="213"/>
                      </a:lnTo>
                      <a:lnTo>
                        <a:pt x="690" y="209"/>
                      </a:lnTo>
                      <a:lnTo>
                        <a:pt x="693" y="207"/>
                      </a:lnTo>
                      <a:lnTo>
                        <a:pt x="697" y="207"/>
                      </a:lnTo>
                      <a:lnTo>
                        <a:pt x="697" y="207"/>
                      </a:lnTo>
                      <a:lnTo>
                        <a:pt x="699" y="207"/>
                      </a:lnTo>
                      <a:lnTo>
                        <a:pt x="703" y="209"/>
                      </a:lnTo>
                      <a:lnTo>
                        <a:pt x="706" y="210"/>
                      </a:lnTo>
                      <a:lnTo>
                        <a:pt x="708" y="207"/>
                      </a:lnTo>
                      <a:lnTo>
                        <a:pt x="708" y="207"/>
                      </a:lnTo>
                      <a:lnTo>
                        <a:pt x="709" y="206"/>
                      </a:lnTo>
                      <a:lnTo>
                        <a:pt x="708" y="204"/>
                      </a:lnTo>
                      <a:lnTo>
                        <a:pt x="708" y="201"/>
                      </a:lnTo>
                      <a:lnTo>
                        <a:pt x="707" y="198"/>
                      </a:lnTo>
                      <a:lnTo>
                        <a:pt x="707" y="198"/>
                      </a:lnTo>
                      <a:lnTo>
                        <a:pt x="708" y="196"/>
                      </a:lnTo>
                      <a:lnTo>
                        <a:pt x="709" y="195"/>
                      </a:lnTo>
                      <a:lnTo>
                        <a:pt x="713" y="193"/>
                      </a:lnTo>
                      <a:lnTo>
                        <a:pt x="717" y="193"/>
                      </a:lnTo>
                      <a:lnTo>
                        <a:pt x="720" y="193"/>
                      </a:lnTo>
                      <a:lnTo>
                        <a:pt x="720" y="192"/>
                      </a:lnTo>
                      <a:lnTo>
                        <a:pt x="720" y="192"/>
                      </a:lnTo>
                      <a:lnTo>
                        <a:pt x="721" y="188"/>
                      </a:lnTo>
                      <a:lnTo>
                        <a:pt x="718" y="187"/>
                      </a:lnTo>
                      <a:lnTo>
                        <a:pt x="716" y="186"/>
                      </a:lnTo>
                      <a:lnTo>
                        <a:pt x="712" y="184"/>
                      </a:lnTo>
                      <a:lnTo>
                        <a:pt x="704" y="183"/>
                      </a:lnTo>
                      <a:lnTo>
                        <a:pt x="699" y="183"/>
                      </a:lnTo>
                      <a:lnTo>
                        <a:pt x="699" y="183"/>
                      </a:lnTo>
                      <a:lnTo>
                        <a:pt x="686" y="184"/>
                      </a:lnTo>
                      <a:lnTo>
                        <a:pt x="680" y="184"/>
                      </a:lnTo>
                      <a:lnTo>
                        <a:pt x="674" y="183"/>
                      </a:lnTo>
                      <a:lnTo>
                        <a:pt x="674" y="183"/>
                      </a:lnTo>
                      <a:lnTo>
                        <a:pt x="660" y="177"/>
                      </a:lnTo>
                      <a:lnTo>
                        <a:pt x="652" y="176"/>
                      </a:lnTo>
                      <a:lnTo>
                        <a:pt x="644" y="177"/>
                      </a:lnTo>
                      <a:lnTo>
                        <a:pt x="644" y="177"/>
                      </a:lnTo>
                      <a:lnTo>
                        <a:pt x="639" y="179"/>
                      </a:lnTo>
                      <a:lnTo>
                        <a:pt x="634" y="182"/>
                      </a:lnTo>
                      <a:lnTo>
                        <a:pt x="633" y="182"/>
                      </a:lnTo>
                      <a:lnTo>
                        <a:pt x="632" y="182"/>
                      </a:lnTo>
                      <a:lnTo>
                        <a:pt x="630" y="179"/>
                      </a:lnTo>
                      <a:lnTo>
                        <a:pt x="629" y="177"/>
                      </a:lnTo>
                      <a:lnTo>
                        <a:pt x="629" y="177"/>
                      </a:lnTo>
                      <a:lnTo>
                        <a:pt x="629" y="170"/>
                      </a:lnTo>
                      <a:lnTo>
                        <a:pt x="630" y="164"/>
                      </a:lnTo>
                      <a:lnTo>
                        <a:pt x="632" y="159"/>
                      </a:lnTo>
                      <a:lnTo>
                        <a:pt x="635" y="155"/>
                      </a:lnTo>
                      <a:lnTo>
                        <a:pt x="644" y="147"/>
                      </a:lnTo>
                      <a:lnTo>
                        <a:pt x="653" y="140"/>
                      </a:lnTo>
                      <a:lnTo>
                        <a:pt x="653" y="140"/>
                      </a:lnTo>
                      <a:lnTo>
                        <a:pt x="656" y="136"/>
                      </a:lnTo>
                      <a:lnTo>
                        <a:pt x="657" y="133"/>
                      </a:lnTo>
                      <a:lnTo>
                        <a:pt x="657" y="131"/>
                      </a:lnTo>
                      <a:lnTo>
                        <a:pt x="656" y="128"/>
                      </a:lnTo>
                      <a:lnTo>
                        <a:pt x="653" y="125"/>
                      </a:lnTo>
                      <a:lnTo>
                        <a:pt x="652" y="121"/>
                      </a:lnTo>
                      <a:lnTo>
                        <a:pt x="651" y="118"/>
                      </a:lnTo>
                      <a:lnTo>
                        <a:pt x="651" y="118"/>
                      </a:lnTo>
                      <a:lnTo>
                        <a:pt x="652" y="112"/>
                      </a:lnTo>
                      <a:lnTo>
                        <a:pt x="655" y="105"/>
                      </a:lnTo>
                      <a:lnTo>
                        <a:pt x="658" y="99"/>
                      </a:lnTo>
                      <a:lnTo>
                        <a:pt x="661" y="94"/>
                      </a:lnTo>
                      <a:lnTo>
                        <a:pt x="661" y="94"/>
                      </a:lnTo>
                      <a:lnTo>
                        <a:pt x="663" y="84"/>
                      </a:lnTo>
                      <a:lnTo>
                        <a:pt x="666" y="80"/>
                      </a:lnTo>
                      <a:lnTo>
                        <a:pt x="671" y="76"/>
                      </a:lnTo>
                      <a:lnTo>
                        <a:pt x="671" y="76"/>
                      </a:lnTo>
                      <a:lnTo>
                        <a:pt x="679" y="72"/>
                      </a:lnTo>
                      <a:lnTo>
                        <a:pt x="686" y="68"/>
                      </a:lnTo>
                      <a:lnTo>
                        <a:pt x="695" y="66"/>
                      </a:lnTo>
                      <a:lnTo>
                        <a:pt x="703" y="62"/>
                      </a:lnTo>
                      <a:lnTo>
                        <a:pt x="703" y="62"/>
                      </a:lnTo>
                      <a:lnTo>
                        <a:pt x="711" y="57"/>
                      </a:lnTo>
                      <a:lnTo>
                        <a:pt x="717" y="49"/>
                      </a:lnTo>
                      <a:lnTo>
                        <a:pt x="723" y="43"/>
                      </a:lnTo>
                      <a:lnTo>
                        <a:pt x="731" y="37"/>
                      </a:lnTo>
                      <a:lnTo>
                        <a:pt x="731" y="37"/>
                      </a:lnTo>
                      <a:lnTo>
                        <a:pt x="737" y="33"/>
                      </a:lnTo>
                      <a:lnTo>
                        <a:pt x="740" y="31"/>
                      </a:lnTo>
                      <a:lnTo>
                        <a:pt x="744" y="31"/>
                      </a:lnTo>
                      <a:lnTo>
                        <a:pt x="744" y="31"/>
                      </a:lnTo>
                      <a:lnTo>
                        <a:pt x="746" y="33"/>
                      </a:lnTo>
                      <a:lnTo>
                        <a:pt x="749" y="35"/>
                      </a:lnTo>
                      <a:lnTo>
                        <a:pt x="752" y="37"/>
                      </a:lnTo>
                      <a:lnTo>
                        <a:pt x="753" y="37"/>
                      </a:lnTo>
                      <a:lnTo>
                        <a:pt x="753" y="37"/>
                      </a:lnTo>
                      <a:lnTo>
                        <a:pt x="754" y="31"/>
                      </a:lnTo>
                      <a:lnTo>
                        <a:pt x="753" y="28"/>
                      </a:lnTo>
                      <a:lnTo>
                        <a:pt x="754" y="24"/>
                      </a:lnTo>
                      <a:lnTo>
                        <a:pt x="758" y="20"/>
                      </a:lnTo>
                      <a:lnTo>
                        <a:pt x="758" y="20"/>
                      </a:lnTo>
                      <a:lnTo>
                        <a:pt x="763" y="15"/>
                      </a:lnTo>
                      <a:lnTo>
                        <a:pt x="767" y="11"/>
                      </a:lnTo>
                      <a:lnTo>
                        <a:pt x="767" y="11"/>
                      </a:lnTo>
                      <a:lnTo>
                        <a:pt x="769" y="5"/>
                      </a:lnTo>
                      <a:lnTo>
                        <a:pt x="772" y="1"/>
                      </a:lnTo>
                      <a:lnTo>
                        <a:pt x="776" y="0"/>
                      </a:lnTo>
                      <a:lnTo>
                        <a:pt x="776" y="0"/>
                      </a:lnTo>
                      <a:lnTo>
                        <a:pt x="778" y="0"/>
                      </a:lnTo>
                      <a:lnTo>
                        <a:pt x="781" y="1"/>
                      </a:lnTo>
                      <a:lnTo>
                        <a:pt x="783" y="2"/>
                      </a:lnTo>
                      <a:lnTo>
                        <a:pt x="785" y="5"/>
                      </a:lnTo>
                      <a:lnTo>
                        <a:pt x="785" y="11"/>
                      </a:lnTo>
                      <a:lnTo>
                        <a:pt x="786" y="17"/>
                      </a:lnTo>
                      <a:lnTo>
                        <a:pt x="786" y="17"/>
                      </a:lnTo>
                      <a:lnTo>
                        <a:pt x="788" y="24"/>
                      </a:lnTo>
                      <a:lnTo>
                        <a:pt x="791" y="29"/>
                      </a:lnTo>
                      <a:lnTo>
                        <a:pt x="796" y="33"/>
                      </a:lnTo>
                      <a:lnTo>
                        <a:pt x="803" y="37"/>
                      </a:lnTo>
                      <a:lnTo>
                        <a:pt x="803" y="37"/>
                      </a:lnTo>
                      <a:lnTo>
                        <a:pt x="813" y="42"/>
                      </a:lnTo>
                      <a:lnTo>
                        <a:pt x="817" y="44"/>
                      </a:lnTo>
                      <a:lnTo>
                        <a:pt x="820" y="47"/>
                      </a:lnTo>
                      <a:lnTo>
                        <a:pt x="822" y="51"/>
                      </a:lnTo>
                      <a:lnTo>
                        <a:pt x="823" y="56"/>
                      </a:lnTo>
                      <a:lnTo>
                        <a:pt x="822" y="61"/>
                      </a:lnTo>
                      <a:lnTo>
                        <a:pt x="818" y="66"/>
                      </a:lnTo>
                      <a:lnTo>
                        <a:pt x="818" y="66"/>
                      </a:lnTo>
                      <a:lnTo>
                        <a:pt x="813" y="71"/>
                      </a:lnTo>
                      <a:lnTo>
                        <a:pt x="805" y="76"/>
                      </a:lnTo>
                      <a:lnTo>
                        <a:pt x="801" y="80"/>
                      </a:lnTo>
                      <a:lnTo>
                        <a:pt x="799" y="82"/>
                      </a:lnTo>
                      <a:lnTo>
                        <a:pt x="800" y="84"/>
                      </a:lnTo>
                      <a:lnTo>
                        <a:pt x="803" y="85"/>
                      </a:lnTo>
                      <a:lnTo>
                        <a:pt x="803" y="85"/>
                      </a:lnTo>
                      <a:lnTo>
                        <a:pt x="806" y="84"/>
                      </a:lnTo>
                      <a:lnTo>
                        <a:pt x="811" y="82"/>
                      </a:lnTo>
                      <a:lnTo>
                        <a:pt x="819" y="76"/>
                      </a:lnTo>
                      <a:lnTo>
                        <a:pt x="823" y="75"/>
                      </a:lnTo>
                      <a:lnTo>
                        <a:pt x="825" y="75"/>
                      </a:lnTo>
                      <a:lnTo>
                        <a:pt x="828" y="79"/>
                      </a:lnTo>
                      <a:lnTo>
                        <a:pt x="829" y="86"/>
                      </a:lnTo>
                      <a:lnTo>
                        <a:pt x="829" y="86"/>
                      </a:lnTo>
                      <a:lnTo>
                        <a:pt x="829" y="93"/>
                      </a:lnTo>
                      <a:lnTo>
                        <a:pt x="828" y="99"/>
                      </a:lnTo>
                      <a:lnTo>
                        <a:pt x="827" y="105"/>
                      </a:lnTo>
                      <a:lnTo>
                        <a:pt x="823" y="110"/>
                      </a:lnTo>
                      <a:lnTo>
                        <a:pt x="815" y="121"/>
                      </a:lnTo>
                      <a:lnTo>
                        <a:pt x="806" y="130"/>
                      </a:lnTo>
                      <a:lnTo>
                        <a:pt x="806" y="130"/>
                      </a:lnTo>
                      <a:lnTo>
                        <a:pt x="803" y="135"/>
                      </a:lnTo>
                      <a:lnTo>
                        <a:pt x="803" y="137"/>
                      </a:lnTo>
                      <a:lnTo>
                        <a:pt x="804" y="137"/>
                      </a:lnTo>
                      <a:lnTo>
                        <a:pt x="808" y="137"/>
                      </a:lnTo>
                      <a:lnTo>
                        <a:pt x="817" y="135"/>
                      </a:lnTo>
                      <a:lnTo>
                        <a:pt x="824" y="132"/>
                      </a:lnTo>
                      <a:lnTo>
                        <a:pt x="824" y="132"/>
                      </a:lnTo>
                      <a:lnTo>
                        <a:pt x="834" y="128"/>
                      </a:lnTo>
                      <a:lnTo>
                        <a:pt x="840" y="127"/>
                      </a:lnTo>
                      <a:lnTo>
                        <a:pt x="842" y="128"/>
                      </a:lnTo>
                      <a:lnTo>
                        <a:pt x="845" y="130"/>
                      </a:lnTo>
                      <a:lnTo>
                        <a:pt x="845" y="130"/>
                      </a:lnTo>
                      <a:lnTo>
                        <a:pt x="847" y="133"/>
                      </a:lnTo>
                      <a:lnTo>
                        <a:pt x="848" y="139"/>
                      </a:lnTo>
                      <a:lnTo>
                        <a:pt x="850" y="142"/>
                      </a:lnTo>
                      <a:lnTo>
                        <a:pt x="852" y="145"/>
                      </a:lnTo>
                      <a:lnTo>
                        <a:pt x="852" y="145"/>
                      </a:lnTo>
                      <a:lnTo>
                        <a:pt x="855" y="144"/>
                      </a:lnTo>
                      <a:lnTo>
                        <a:pt x="857" y="139"/>
                      </a:lnTo>
                      <a:lnTo>
                        <a:pt x="861" y="133"/>
                      </a:lnTo>
                      <a:lnTo>
                        <a:pt x="862" y="131"/>
                      </a:lnTo>
                      <a:lnTo>
                        <a:pt x="862" y="131"/>
                      </a:lnTo>
                      <a:lnTo>
                        <a:pt x="866" y="130"/>
                      </a:lnTo>
                      <a:lnTo>
                        <a:pt x="870" y="130"/>
                      </a:lnTo>
                      <a:lnTo>
                        <a:pt x="873" y="131"/>
                      </a:lnTo>
                      <a:lnTo>
                        <a:pt x="875" y="132"/>
                      </a:lnTo>
                      <a:lnTo>
                        <a:pt x="882" y="137"/>
                      </a:lnTo>
                      <a:lnTo>
                        <a:pt x="884" y="142"/>
                      </a:lnTo>
                      <a:lnTo>
                        <a:pt x="884" y="142"/>
                      </a:lnTo>
                      <a:lnTo>
                        <a:pt x="888" y="153"/>
                      </a:lnTo>
                      <a:lnTo>
                        <a:pt x="892" y="163"/>
                      </a:lnTo>
                      <a:lnTo>
                        <a:pt x="894" y="168"/>
                      </a:lnTo>
                      <a:lnTo>
                        <a:pt x="897" y="172"/>
                      </a:lnTo>
                      <a:lnTo>
                        <a:pt x="902" y="173"/>
                      </a:lnTo>
                      <a:lnTo>
                        <a:pt x="910" y="173"/>
                      </a:lnTo>
                      <a:lnTo>
                        <a:pt x="910" y="173"/>
                      </a:lnTo>
                      <a:lnTo>
                        <a:pt x="914" y="172"/>
                      </a:lnTo>
                      <a:lnTo>
                        <a:pt x="917" y="169"/>
                      </a:lnTo>
                      <a:lnTo>
                        <a:pt x="924" y="162"/>
                      </a:lnTo>
                      <a:lnTo>
                        <a:pt x="930" y="155"/>
                      </a:lnTo>
                      <a:lnTo>
                        <a:pt x="934" y="153"/>
                      </a:lnTo>
                      <a:lnTo>
                        <a:pt x="938" y="151"/>
                      </a:lnTo>
                      <a:lnTo>
                        <a:pt x="938" y="151"/>
                      </a:lnTo>
                      <a:lnTo>
                        <a:pt x="942" y="151"/>
                      </a:lnTo>
                      <a:lnTo>
                        <a:pt x="944" y="154"/>
                      </a:lnTo>
                      <a:lnTo>
                        <a:pt x="944" y="158"/>
                      </a:lnTo>
                      <a:lnTo>
                        <a:pt x="944" y="163"/>
                      </a:lnTo>
                      <a:lnTo>
                        <a:pt x="943" y="172"/>
                      </a:lnTo>
                      <a:lnTo>
                        <a:pt x="943" y="177"/>
                      </a:lnTo>
                      <a:lnTo>
                        <a:pt x="945" y="181"/>
                      </a:lnTo>
                      <a:lnTo>
                        <a:pt x="945" y="181"/>
                      </a:lnTo>
                      <a:lnTo>
                        <a:pt x="948" y="183"/>
                      </a:lnTo>
                      <a:lnTo>
                        <a:pt x="952" y="186"/>
                      </a:lnTo>
                      <a:lnTo>
                        <a:pt x="956" y="188"/>
                      </a:lnTo>
                      <a:lnTo>
                        <a:pt x="957" y="192"/>
                      </a:lnTo>
                      <a:lnTo>
                        <a:pt x="957" y="192"/>
                      </a:lnTo>
                      <a:lnTo>
                        <a:pt x="957" y="195"/>
                      </a:lnTo>
                      <a:lnTo>
                        <a:pt x="956" y="197"/>
                      </a:lnTo>
                      <a:lnTo>
                        <a:pt x="951" y="201"/>
                      </a:lnTo>
                      <a:lnTo>
                        <a:pt x="945" y="204"/>
                      </a:lnTo>
                      <a:lnTo>
                        <a:pt x="940" y="206"/>
                      </a:lnTo>
                      <a:lnTo>
                        <a:pt x="940" y="206"/>
                      </a:lnTo>
                      <a:lnTo>
                        <a:pt x="936" y="211"/>
                      </a:lnTo>
                      <a:lnTo>
                        <a:pt x="935" y="215"/>
                      </a:lnTo>
                      <a:lnTo>
                        <a:pt x="935" y="220"/>
                      </a:lnTo>
                      <a:lnTo>
                        <a:pt x="933" y="225"/>
                      </a:lnTo>
                      <a:lnTo>
                        <a:pt x="933" y="225"/>
                      </a:lnTo>
                      <a:lnTo>
                        <a:pt x="929" y="230"/>
                      </a:lnTo>
                      <a:lnTo>
                        <a:pt x="924" y="232"/>
                      </a:lnTo>
                      <a:lnTo>
                        <a:pt x="914" y="234"/>
                      </a:lnTo>
                      <a:lnTo>
                        <a:pt x="914" y="234"/>
                      </a:lnTo>
                      <a:lnTo>
                        <a:pt x="910" y="235"/>
                      </a:lnTo>
                      <a:lnTo>
                        <a:pt x="907" y="238"/>
                      </a:lnTo>
                      <a:lnTo>
                        <a:pt x="901" y="243"/>
                      </a:lnTo>
                      <a:lnTo>
                        <a:pt x="897" y="250"/>
                      </a:lnTo>
                      <a:lnTo>
                        <a:pt x="892" y="255"/>
                      </a:lnTo>
                      <a:lnTo>
                        <a:pt x="892" y="255"/>
                      </a:lnTo>
                      <a:lnTo>
                        <a:pt x="884" y="260"/>
                      </a:lnTo>
                      <a:lnTo>
                        <a:pt x="880" y="262"/>
                      </a:lnTo>
                      <a:lnTo>
                        <a:pt x="878" y="266"/>
                      </a:lnTo>
                      <a:lnTo>
                        <a:pt x="878" y="266"/>
                      </a:lnTo>
                      <a:lnTo>
                        <a:pt x="875" y="271"/>
                      </a:lnTo>
                      <a:lnTo>
                        <a:pt x="875" y="276"/>
                      </a:lnTo>
                      <a:lnTo>
                        <a:pt x="874" y="281"/>
                      </a:lnTo>
                      <a:lnTo>
                        <a:pt x="873" y="287"/>
                      </a:lnTo>
                      <a:lnTo>
                        <a:pt x="873" y="287"/>
                      </a:lnTo>
                      <a:lnTo>
                        <a:pt x="869" y="292"/>
                      </a:lnTo>
                      <a:lnTo>
                        <a:pt x="865" y="297"/>
                      </a:lnTo>
                      <a:lnTo>
                        <a:pt x="859" y="299"/>
                      </a:lnTo>
                      <a:lnTo>
                        <a:pt x="852" y="301"/>
                      </a:lnTo>
                      <a:lnTo>
                        <a:pt x="852" y="301"/>
                      </a:lnTo>
                      <a:lnTo>
                        <a:pt x="846" y="302"/>
                      </a:lnTo>
                      <a:lnTo>
                        <a:pt x="840" y="301"/>
                      </a:lnTo>
                      <a:lnTo>
                        <a:pt x="825" y="298"/>
                      </a:lnTo>
                      <a:lnTo>
                        <a:pt x="813" y="297"/>
                      </a:lnTo>
                      <a:lnTo>
                        <a:pt x="806" y="298"/>
                      </a:lnTo>
                      <a:lnTo>
                        <a:pt x="800" y="301"/>
                      </a:lnTo>
                      <a:lnTo>
                        <a:pt x="800" y="301"/>
                      </a:lnTo>
                      <a:lnTo>
                        <a:pt x="796" y="302"/>
                      </a:lnTo>
                      <a:lnTo>
                        <a:pt x="791" y="306"/>
                      </a:lnTo>
                      <a:lnTo>
                        <a:pt x="783" y="315"/>
                      </a:lnTo>
                      <a:lnTo>
                        <a:pt x="777" y="324"/>
                      </a:lnTo>
                      <a:lnTo>
                        <a:pt x="771" y="332"/>
                      </a:lnTo>
                      <a:lnTo>
                        <a:pt x="771" y="332"/>
                      </a:lnTo>
                      <a:lnTo>
                        <a:pt x="768" y="338"/>
                      </a:lnTo>
                      <a:lnTo>
                        <a:pt x="768" y="344"/>
                      </a:lnTo>
                      <a:lnTo>
                        <a:pt x="768" y="349"/>
                      </a:lnTo>
                      <a:lnTo>
                        <a:pt x="769" y="355"/>
                      </a:lnTo>
                      <a:lnTo>
                        <a:pt x="772" y="367"/>
                      </a:lnTo>
                      <a:lnTo>
                        <a:pt x="772" y="373"/>
                      </a:lnTo>
                      <a:lnTo>
                        <a:pt x="771" y="380"/>
                      </a:lnTo>
                      <a:lnTo>
                        <a:pt x="771" y="380"/>
                      </a:lnTo>
                      <a:lnTo>
                        <a:pt x="768" y="387"/>
                      </a:lnTo>
                      <a:lnTo>
                        <a:pt x="763" y="401"/>
                      </a:lnTo>
                      <a:lnTo>
                        <a:pt x="757" y="413"/>
                      </a:lnTo>
                      <a:lnTo>
                        <a:pt x="753" y="417"/>
                      </a:lnTo>
                      <a:lnTo>
                        <a:pt x="750" y="418"/>
                      </a:lnTo>
                      <a:lnTo>
                        <a:pt x="750" y="418"/>
                      </a:lnTo>
                      <a:lnTo>
                        <a:pt x="748" y="417"/>
                      </a:lnTo>
                      <a:lnTo>
                        <a:pt x="746" y="415"/>
                      </a:lnTo>
                      <a:lnTo>
                        <a:pt x="744" y="412"/>
                      </a:lnTo>
                      <a:lnTo>
                        <a:pt x="741" y="408"/>
                      </a:lnTo>
                      <a:lnTo>
                        <a:pt x="739" y="405"/>
                      </a:lnTo>
                      <a:lnTo>
                        <a:pt x="739" y="405"/>
                      </a:lnTo>
                      <a:lnTo>
                        <a:pt x="735" y="404"/>
                      </a:lnTo>
                      <a:lnTo>
                        <a:pt x="732" y="405"/>
                      </a:lnTo>
                      <a:lnTo>
                        <a:pt x="726" y="408"/>
                      </a:lnTo>
                      <a:lnTo>
                        <a:pt x="726" y="408"/>
                      </a:lnTo>
                      <a:lnTo>
                        <a:pt x="720" y="413"/>
                      </a:lnTo>
                      <a:lnTo>
                        <a:pt x="713" y="418"/>
                      </a:lnTo>
                      <a:lnTo>
                        <a:pt x="711" y="419"/>
                      </a:lnTo>
                      <a:lnTo>
                        <a:pt x="707" y="418"/>
                      </a:lnTo>
                      <a:lnTo>
                        <a:pt x="704" y="417"/>
                      </a:lnTo>
                      <a:lnTo>
                        <a:pt x="700" y="413"/>
                      </a:lnTo>
                      <a:lnTo>
                        <a:pt x="700" y="413"/>
                      </a:lnTo>
                      <a:lnTo>
                        <a:pt x="693" y="403"/>
                      </a:lnTo>
                      <a:lnTo>
                        <a:pt x="689" y="399"/>
                      </a:lnTo>
                      <a:lnTo>
                        <a:pt x="684" y="395"/>
                      </a:lnTo>
                      <a:lnTo>
                        <a:pt x="684" y="395"/>
                      </a:lnTo>
                      <a:lnTo>
                        <a:pt x="676" y="389"/>
                      </a:lnTo>
                      <a:lnTo>
                        <a:pt x="671" y="386"/>
                      </a:lnTo>
                      <a:lnTo>
                        <a:pt x="669" y="385"/>
                      </a:lnTo>
                      <a:lnTo>
                        <a:pt x="669" y="385"/>
                      </a:lnTo>
                      <a:lnTo>
                        <a:pt x="667" y="386"/>
                      </a:lnTo>
                      <a:lnTo>
                        <a:pt x="667" y="387"/>
                      </a:lnTo>
                      <a:lnTo>
                        <a:pt x="669" y="391"/>
                      </a:lnTo>
                      <a:lnTo>
                        <a:pt x="674" y="397"/>
                      </a:lnTo>
                      <a:lnTo>
                        <a:pt x="674" y="397"/>
                      </a:lnTo>
                      <a:lnTo>
                        <a:pt x="675" y="404"/>
                      </a:lnTo>
                      <a:lnTo>
                        <a:pt x="675" y="408"/>
                      </a:lnTo>
                      <a:lnTo>
                        <a:pt x="670" y="415"/>
                      </a:lnTo>
                      <a:lnTo>
                        <a:pt x="670" y="415"/>
                      </a:lnTo>
                      <a:lnTo>
                        <a:pt x="669" y="419"/>
                      </a:lnTo>
                      <a:lnTo>
                        <a:pt x="667" y="422"/>
                      </a:lnTo>
                      <a:lnTo>
                        <a:pt x="669" y="423"/>
                      </a:lnTo>
                      <a:lnTo>
                        <a:pt x="671" y="427"/>
                      </a:lnTo>
                      <a:lnTo>
                        <a:pt x="671" y="427"/>
                      </a:lnTo>
                      <a:lnTo>
                        <a:pt x="675" y="433"/>
                      </a:lnTo>
                      <a:lnTo>
                        <a:pt x="675" y="441"/>
                      </a:lnTo>
                      <a:lnTo>
                        <a:pt x="675" y="441"/>
                      </a:lnTo>
                      <a:lnTo>
                        <a:pt x="675" y="445"/>
                      </a:lnTo>
                      <a:lnTo>
                        <a:pt x="676" y="449"/>
                      </a:lnTo>
                      <a:lnTo>
                        <a:pt x="678" y="451"/>
                      </a:lnTo>
                      <a:lnTo>
                        <a:pt x="680" y="455"/>
                      </a:lnTo>
                      <a:lnTo>
                        <a:pt x="686" y="459"/>
                      </a:lnTo>
                      <a:lnTo>
                        <a:pt x="694" y="461"/>
                      </a:lnTo>
                      <a:lnTo>
                        <a:pt x="694" y="461"/>
                      </a:lnTo>
                      <a:lnTo>
                        <a:pt x="700" y="463"/>
                      </a:lnTo>
                      <a:lnTo>
                        <a:pt x="706" y="461"/>
                      </a:lnTo>
                      <a:lnTo>
                        <a:pt x="711" y="459"/>
                      </a:lnTo>
                      <a:lnTo>
                        <a:pt x="716" y="455"/>
                      </a:lnTo>
                      <a:lnTo>
                        <a:pt x="725" y="449"/>
                      </a:lnTo>
                      <a:lnTo>
                        <a:pt x="730" y="446"/>
                      </a:lnTo>
                      <a:lnTo>
                        <a:pt x="735" y="445"/>
                      </a:lnTo>
                      <a:lnTo>
                        <a:pt x="735" y="445"/>
                      </a:lnTo>
                      <a:lnTo>
                        <a:pt x="740" y="446"/>
                      </a:lnTo>
                      <a:lnTo>
                        <a:pt x="744" y="449"/>
                      </a:lnTo>
                      <a:lnTo>
                        <a:pt x="748" y="452"/>
                      </a:lnTo>
                      <a:lnTo>
                        <a:pt x="749" y="456"/>
                      </a:lnTo>
                      <a:lnTo>
                        <a:pt x="749" y="456"/>
                      </a:lnTo>
                      <a:lnTo>
                        <a:pt x="749" y="461"/>
                      </a:lnTo>
                      <a:lnTo>
                        <a:pt x="749" y="468"/>
                      </a:lnTo>
                      <a:lnTo>
                        <a:pt x="749" y="474"/>
                      </a:lnTo>
                      <a:lnTo>
                        <a:pt x="749" y="477"/>
                      </a:lnTo>
                      <a:lnTo>
                        <a:pt x="750" y="478"/>
                      </a:lnTo>
                      <a:lnTo>
                        <a:pt x="750" y="478"/>
                      </a:lnTo>
                      <a:lnTo>
                        <a:pt x="752" y="479"/>
                      </a:lnTo>
                      <a:lnTo>
                        <a:pt x="753" y="478"/>
                      </a:lnTo>
                      <a:lnTo>
                        <a:pt x="754" y="475"/>
                      </a:lnTo>
                      <a:lnTo>
                        <a:pt x="758" y="469"/>
                      </a:lnTo>
                      <a:lnTo>
                        <a:pt x="758" y="469"/>
                      </a:lnTo>
                      <a:lnTo>
                        <a:pt x="759" y="466"/>
                      </a:lnTo>
                      <a:lnTo>
                        <a:pt x="763" y="465"/>
                      </a:lnTo>
                      <a:lnTo>
                        <a:pt x="763" y="465"/>
                      </a:lnTo>
                      <a:lnTo>
                        <a:pt x="768" y="465"/>
                      </a:lnTo>
                      <a:lnTo>
                        <a:pt x="772" y="466"/>
                      </a:lnTo>
                      <a:lnTo>
                        <a:pt x="774" y="469"/>
                      </a:lnTo>
                      <a:lnTo>
                        <a:pt x="778" y="473"/>
                      </a:lnTo>
                      <a:lnTo>
                        <a:pt x="782" y="480"/>
                      </a:lnTo>
                      <a:lnTo>
                        <a:pt x="786" y="488"/>
                      </a:lnTo>
                      <a:lnTo>
                        <a:pt x="786" y="488"/>
                      </a:lnTo>
                      <a:lnTo>
                        <a:pt x="788" y="493"/>
                      </a:lnTo>
                      <a:lnTo>
                        <a:pt x="790" y="500"/>
                      </a:lnTo>
                      <a:lnTo>
                        <a:pt x="791" y="505"/>
                      </a:lnTo>
                      <a:lnTo>
                        <a:pt x="794" y="511"/>
                      </a:lnTo>
                      <a:lnTo>
                        <a:pt x="794" y="511"/>
                      </a:lnTo>
                      <a:lnTo>
                        <a:pt x="796" y="514"/>
                      </a:lnTo>
                      <a:lnTo>
                        <a:pt x="800" y="516"/>
                      </a:lnTo>
                      <a:lnTo>
                        <a:pt x="803" y="519"/>
                      </a:lnTo>
                      <a:lnTo>
                        <a:pt x="805" y="522"/>
                      </a:lnTo>
                      <a:lnTo>
                        <a:pt x="805" y="522"/>
                      </a:lnTo>
                      <a:lnTo>
                        <a:pt x="808" y="528"/>
                      </a:lnTo>
                      <a:lnTo>
                        <a:pt x="808" y="533"/>
                      </a:lnTo>
                      <a:lnTo>
                        <a:pt x="806" y="538"/>
                      </a:lnTo>
                      <a:lnTo>
                        <a:pt x="806" y="543"/>
                      </a:lnTo>
                      <a:lnTo>
                        <a:pt x="806" y="543"/>
                      </a:lnTo>
                      <a:lnTo>
                        <a:pt x="808" y="548"/>
                      </a:lnTo>
                      <a:lnTo>
                        <a:pt x="810" y="553"/>
                      </a:lnTo>
                      <a:lnTo>
                        <a:pt x="814" y="558"/>
                      </a:lnTo>
                      <a:lnTo>
                        <a:pt x="815" y="563"/>
                      </a:lnTo>
                      <a:lnTo>
                        <a:pt x="815" y="563"/>
                      </a:lnTo>
                      <a:lnTo>
                        <a:pt x="815" y="568"/>
                      </a:lnTo>
                      <a:lnTo>
                        <a:pt x="815" y="572"/>
                      </a:lnTo>
                      <a:lnTo>
                        <a:pt x="810" y="579"/>
                      </a:lnTo>
                      <a:lnTo>
                        <a:pt x="800" y="591"/>
                      </a:lnTo>
                      <a:lnTo>
                        <a:pt x="800" y="591"/>
                      </a:lnTo>
                      <a:lnTo>
                        <a:pt x="790" y="605"/>
                      </a:lnTo>
                      <a:lnTo>
                        <a:pt x="783" y="610"/>
                      </a:lnTo>
                      <a:lnTo>
                        <a:pt x="776" y="616"/>
                      </a:lnTo>
                      <a:lnTo>
                        <a:pt x="776" y="616"/>
                      </a:lnTo>
                      <a:lnTo>
                        <a:pt x="767" y="619"/>
                      </a:lnTo>
                      <a:lnTo>
                        <a:pt x="757" y="623"/>
                      </a:lnTo>
                      <a:lnTo>
                        <a:pt x="753" y="625"/>
                      </a:lnTo>
                      <a:lnTo>
                        <a:pt x="749" y="628"/>
                      </a:lnTo>
                      <a:lnTo>
                        <a:pt x="745" y="631"/>
                      </a:lnTo>
                      <a:lnTo>
                        <a:pt x="743" y="636"/>
                      </a:lnTo>
                      <a:lnTo>
                        <a:pt x="743" y="636"/>
                      </a:lnTo>
                      <a:lnTo>
                        <a:pt x="741" y="640"/>
                      </a:lnTo>
                      <a:lnTo>
                        <a:pt x="740" y="645"/>
                      </a:lnTo>
                      <a:lnTo>
                        <a:pt x="740" y="645"/>
                      </a:lnTo>
                      <a:lnTo>
                        <a:pt x="736" y="649"/>
                      </a:lnTo>
                      <a:lnTo>
                        <a:pt x="734" y="651"/>
                      </a:lnTo>
                      <a:lnTo>
                        <a:pt x="734" y="651"/>
                      </a:lnTo>
                      <a:lnTo>
                        <a:pt x="731" y="656"/>
                      </a:lnTo>
                      <a:lnTo>
                        <a:pt x="731" y="658"/>
                      </a:lnTo>
                      <a:lnTo>
                        <a:pt x="734" y="658"/>
                      </a:lnTo>
                      <a:lnTo>
                        <a:pt x="734" y="658"/>
                      </a:lnTo>
                      <a:lnTo>
                        <a:pt x="736" y="656"/>
                      </a:lnTo>
                      <a:lnTo>
                        <a:pt x="741" y="651"/>
                      </a:lnTo>
                      <a:lnTo>
                        <a:pt x="752" y="637"/>
                      </a:lnTo>
                      <a:lnTo>
                        <a:pt x="758" y="631"/>
                      </a:lnTo>
                      <a:lnTo>
                        <a:pt x="763" y="628"/>
                      </a:lnTo>
                      <a:lnTo>
                        <a:pt x="766" y="628"/>
                      </a:lnTo>
                      <a:lnTo>
                        <a:pt x="768" y="630"/>
                      </a:lnTo>
                      <a:lnTo>
                        <a:pt x="771" y="631"/>
                      </a:lnTo>
                      <a:lnTo>
                        <a:pt x="772" y="636"/>
                      </a:lnTo>
                      <a:lnTo>
                        <a:pt x="772" y="636"/>
                      </a:lnTo>
                      <a:lnTo>
                        <a:pt x="772" y="639"/>
                      </a:lnTo>
                      <a:lnTo>
                        <a:pt x="772" y="641"/>
                      </a:lnTo>
                      <a:lnTo>
                        <a:pt x="769" y="645"/>
                      </a:lnTo>
                      <a:lnTo>
                        <a:pt x="763" y="653"/>
                      </a:lnTo>
                      <a:lnTo>
                        <a:pt x="763" y="653"/>
                      </a:lnTo>
                      <a:lnTo>
                        <a:pt x="758" y="662"/>
                      </a:lnTo>
                      <a:lnTo>
                        <a:pt x="755" y="665"/>
                      </a:lnTo>
                      <a:lnTo>
                        <a:pt x="752" y="669"/>
                      </a:lnTo>
                      <a:lnTo>
                        <a:pt x="752" y="669"/>
                      </a:lnTo>
                      <a:lnTo>
                        <a:pt x="743" y="677"/>
                      </a:lnTo>
                      <a:lnTo>
                        <a:pt x="741" y="678"/>
                      </a:lnTo>
                      <a:lnTo>
                        <a:pt x="741" y="679"/>
                      </a:lnTo>
                      <a:lnTo>
                        <a:pt x="744" y="681"/>
                      </a:lnTo>
                      <a:lnTo>
                        <a:pt x="749" y="679"/>
                      </a:lnTo>
                      <a:lnTo>
                        <a:pt x="749" y="679"/>
                      </a:lnTo>
                      <a:lnTo>
                        <a:pt x="754" y="677"/>
                      </a:lnTo>
                      <a:lnTo>
                        <a:pt x="757" y="676"/>
                      </a:lnTo>
                      <a:lnTo>
                        <a:pt x="759" y="676"/>
                      </a:lnTo>
                      <a:lnTo>
                        <a:pt x="759" y="676"/>
                      </a:lnTo>
                      <a:lnTo>
                        <a:pt x="763" y="676"/>
                      </a:lnTo>
                      <a:lnTo>
                        <a:pt x="767" y="677"/>
                      </a:lnTo>
                      <a:lnTo>
                        <a:pt x="767" y="677"/>
                      </a:lnTo>
                      <a:lnTo>
                        <a:pt x="771" y="676"/>
                      </a:lnTo>
                      <a:lnTo>
                        <a:pt x="774" y="672"/>
                      </a:lnTo>
                      <a:lnTo>
                        <a:pt x="774" y="672"/>
                      </a:lnTo>
                      <a:lnTo>
                        <a:pt x="780" y="663"/>
                      </a:lnTo>
                      <a:lnTo>
                        <a:pt x="785" y="654"/>
                      </a:lnTo>
                      <a:lnTo>
                        <a:pt x="790" y="646"/>
                      </a:lnTo>
                      <a:lnTo>
                        <a:pt x="792" y="642"/>
                      </a:lnTo>
                      <a:lnTo>
                        <a:pt x="797" y="639"/>
                      </a:lnTo>
                      <a:lnTo>
                        <a:pt x="797" y="639"/>
                      </a:lnTo>
                      <a:lnTo>
                        <a:pt x="805" y="635"/>
                      </a:lnTo>
                      <a:lnTo>
                        <a:pt x="814" y="633"/>
                      </a:lnTo>
                      <a:lnTo>
                        <a:pt x="823" y="631"/>
                      </a:lnTo>
                      <a:lnTo>
                        <a:pt x="832" y="628"/>
                      </a:lnTo>
                      <a:lnTo>
                        <a:pt x="832" y="628"/>
                      </a:lnTo>
                      <a:lnTo>
                        <a:pt x="840" y="625"/>
                      </a:lnTo>
                      <a:lnTo>
                        <a:pt x="843" y="621"/>
                      </a:lnTo>
                      <a:lnTo>
                        <a:pt x="845" y="617"/>
                      </a:lnTo>
                      <a:lnTo>
                        <a:pt x="845" y="617"/>
                      </a:lnTo>
                      <a:lnTo>
                        <a:pt x="846" y="613"/>
                      </a:lnTo>
                      <a:lnTo>
                        <a:pt x="845" y="610"/>
                      </a:lnTo>
                      <a:lnTo>
                        <a:pt x="843" y="607"/>
                      </a:lnTo>
                      <a:lnTo>
                        <a:pt x="843" y="604"/>
                      </a:lnTo>
                      <a:lnTo>
                        <a:pt x="843" y="604"/>
                      </a:lnTo>
                      <a:lnTo>
                        <a:pt x="845" y="599"/>
                      </a:lnTo>
                      <a:lnTo>
                        <a:pt x="847" y="596"/>
                      </a:lnTo>
                      <a:lnTo>
                        <a:pt x="851" y="595"/>
                      </a:lnTo>
                      <a:lnTo>
                        <a:pt x="855" y="595"/>
                      </a:lnTo>
                      <a:lnTo>
                        <a:pt x="865" y="596"/>
                      </a:lnTo>
                      <a:lnTo>
                        <a:pt x="873" y="599"/>
                      </a:lnTo>
                      <a:lnTo>
                        <a:pt x="873" y="599"/>
                      </a:lnTo>
                      <a:lnTo>
                        <a:pt x="878" y="599"/>
                      </a:lnTo>
                      <a:lnTo>
                        <a:pt x="882" y="599"/>
                      </a:lnTo>
                      <a:lnTo>
                        <a:pt x="891" y="596"/>
                      </a:lnTo>
                      <a:lnTo>
                        <a:pt x="898" y="595"/>
                      </a:lnTo>
                      <a:lnTo>
                        <a:pt x="902" y="595"/>
                      </a:lnTo>
                      <a:lnTo>
                        <a:pt x="907" y="596"/>
                      </a:lnTo>
                      <a:lnTo>
                        <a:pt x="907" y="596"/>
                      </a:lnTo>
                      <a:lnTo>
                        <a:pt x="910" y="599"/>
                      </a:lnTo>
                      <a:lnTo>
                        <a:pt x="912" y="602"/>
                      </a:lnTo>
                      <a:lnTo>
                        <a:pt x="916" y="610"/>
                      </a:lnTo>
                      <a:lnTo>
                        <a:pt x="921" y="617"/>
                      </a:lnTo>
                      <a:lnTo>
                        <a:pt x="924" y="618"/>
                      </a:lnTo>
                      <a:lnTo>
                        <a:pt x="925" y="617"/>
                      </a:lnTo>
                      <a:lnTo>
                        <a:pt x="925" y="617"/>
                      </a:lnTo>
                      <a:lnTo>
                        <a:pt x="926" y="613"/>
                      </a:lnTo>
                      <a:lnTo>
                        <a:pt x="926" y="610"/>
                      </a:lnTo>
                      <a:lnTo>
                        <a:pt x="928" y="607"/>
                      </a:lnTo>
                      <a:lnTo>
                        <a:pt x="929" y="605"/>
                      </a:lnTo>
                      <a:lnTo>
                        <a:pt x="930" y="604"/>
                      </a:lnTo>
                      <a:lnTo>
                        <a:pt x="930" y="604"/>
                      </a:lnTo>
                      <a:lnTo>
                        <a:pt x="934" y="604"/>
                      </a:lnTo>
                      <a:lnTo>
                        <a:pt x="936" y="605"/>
                      </a:lnTo>
                      <a:lnTo>
                        <a:pt x="939" y="608"/>
                      </a:lnTo>
                      <a:lnTo>
                        <a:pt x="942" y="609"/>
                      </a:lnTo>
                      <a:lnTo>
                        <a:pt x="942" y="609"/>
                      </a:lnTo>
                      <a:lnTo>
                        <a:pt x="947" y="609"/>
                      </a:lnTo>
                      <a:lnTo>
                        <a:pt x="951" y="608"/>
                      </a:lnTo>
                      <a:lnTo>
                        <a:pt x="959" y="603"/>
                      </a:lnTo>
                      <a:lnTo>
                        <a:pt x="968" y="596"/>
                      </a:lnTo>
                      <a:lnTo>
                        <a:pt x="975" y="590"/>
                      </a:lnTo>
                      <a:lnTo>
                        <a:pt x="975" y="590"/>
                      </a:lnTo>
                      <a:lnTo>
                        <a:pt x="981" y="588"/>
                      </a:lnTo>
                      <a:lnTo>
                        <a:pt x="986" y="588"/>
                      </a:lnTo>
                      <a:lnTo>
                        <a:pt x="991" y="588"/>
                      </a:lnTo>
                      <a:lnTo>
                        <a:pt x="996" y="590"/>
                      </a:lnTo>
                      <a:lnTo>
                        <a:pt x="996" y="590"/>
                      </a:lnTo>
                      <a:lnTo>
                        <a:pt x="1002" y="595"/>
                      </a:lnTo>
                      <a:lnTo>
                        <a:pt x="1004" y="596"/>
                      </a:lnTo>
                      <a:lnTo>
                        <a:pt x="1008" y="598"/>
                      </a:lnTo>
                      <a:lnTo>
                        <a:pt x="1008" y="598"/>
                      </a:lnTo>
                      <a:lnTo>
                        <a:pt x="1012" y="596"/>
                      </a:lnTo>
                      <a:lnTo>
                        <a:pt x="1016" y="594"/>
                      </a:lnTo>
                      <a:lnTo>
                        <a:pt x="1021" y="589"/>
                      </a:lnTo>
                      <a:lnTo>
                        <a:pt x="1024" y="588"/>
                      </a:lnTo>
                      <a:lnTo>
                        <a:pt x="1027" y="586"/>
                      </a:lnTo>
                      <a:lnTo>
                        <a:pt x="1031" y="588"/>
                      </a:lnTo>
                      <a:lnTo>
                        <a:pt x="1036" y="590"/>
                      </a:lnTo>
                      <a:lnTo>
                        <a:pt x="1036" y="590"/>
                      </a:lnTo>
                      <a:lnTo>
                        <a:pt x="1049" y="603"/>
                      </a:lnTo>
                      <a:lnTo>
                        <a:pt x="1049" y="603"/>
                      </a:lnTo>
                      <a:lnTo>
                        <a:pt x="1051" y="607"/>
                      </a:lnTo>
                      <a:lnTo>
                        <a:pt x="1053" y="610"/>
                      </a:lnTo>
                      <a:lnTo>
                        <a:pt x="1056" y="617"/>
                      </a:lnTo>
                      <a:lnTo>
                        <a:pt x="1056" y="617"/>
                      </a:lnTo>
                      <a:lnTo>
                        <a:pt x="1060" y="621"/>
                      </a:lnTo>
                      <a:lnTo>
                        <a:pt x="1065" y="623"/>
                      </a:lnTo>
                      <a:lnTo>
                        <a:pt x="1067" y="626"/>
                      </a:lnTo>
                      <a:lnTo>
                        <a:pt x="1068" y="627"/>
                      </a:lnTo>
                      <a:lnTo>
                        <a:pt x="1069" y="630"/>
                      </a:lnTo>
                      <a:lnTo>
                        <a:pt x="1069" y="633"/>
                      </a:lnTo>
                      <a:lnTo>
                        <a:pt x="1069" y="633"/>
                      </a:lnTo>
                      <a:lnTo>
                        <a:pt x="1067" y="636"/>
                      </a:lnTo>
                      <a:lnTo>
                        <a:pt x="1064" y="640"/>
                      </a:lnTo>
                      <a:lnTo>
                        <a:pt x="1058" y="645"/>
                      </a:lnTo>
                      <a:lnTo>
                        <a:pt x="1058" y="645"/>
                      </a:lnTo>
                      <a:lnTo>
                        <a:pt x="1049" y="653"/>
                      </a:lnTo>
                      <a:lnTo>
                        <a:pt x="1040" y="663"/>
                      </a:lnTo>
                      <a:lnTo>
                        <a:pt x="1032" y="673"/>
                      </a:lnTo>
                      <a:lnTo>
                        <a:pt x="1024" y="682"/>
                      </a:lnTo>
                      <a:lnTo>
                        <a:pt x="1024" y="682"/>
                      </a:lnTo>
                      <a:lnTo>
                        <a:pt x="1021" y="690"/>
                      </a:lnTo>
                      <a:lnTo>
                        <a:pt x="1016" y="697"/>
                      </a:lnTo>
                      <a:lnTo>
                        <a:pt x="1013" y="700"/>
                      </a:lnTo>
                      <a:lnTo>
                        <a:pt x="1010" y="701"/>
                      </a:lnTo>
                      <a:lnTo>
                        <a:pt x="1007" y="702"/>
                      </a:lnTo>
                      <a:lnTo>
                        <a:pt x="1002" y="702"/>
                      </a:lnTo>
                      <a:lnTo>
                        <a:pt x="1002" y="702"/>
                      </a:lnTo>
                      <a:lnTo>
                        <a:pt x="998" y="701"/>
                      </a:lnTo>
                      <a:lnTo>
                        <a:pt x="996" y="700"/>
                      </a:lnTo>
                      <a:lnTo>
                        <a:pt x="995" y="699"/>
                      </a:lnTo>
                      <a:lnTo>
                        <a:pt x="993" y="700"/>
                      </a:lnTo>
                      <a:lnTo>
                        <a:pt x="993" y="700"/>
                      </a:lnTo>
                      <a:lnTo>
                        <a:pt x="990" y="705"/>
                      </a:lnTo>
                      <a:lnTo>
                        <a:pt x="987" y="709"/>
                      </a:lnTo>
                      <a:lnTo>
                        <a:pt x="987" y="709"/>
                      </a:lnTo>
                      <a:lnTo>
                        <a:pt x="987" y="713"/>
                      </a:lnTo>
                      <a:lnTo>
                        <a:pt x="989" y="715"/>
                      </a:lnTo>
                      <a:lnTo>
                        <a:pt x="990" y="718"/>
                      </a:lnTo>
                      <a:lnTo>
                        <a:pt x="993" y="719"/>
                      </a:lnTo>
                      <a:lnTo>
                        <a:pt x="999" y="720"/>
                      </a:lnTo>
                      <a:lnTo>
                        <a:pt x="1005" y="721"/>
                      </a:lnTo>
                      <a:lnTo>
                        <a:pt x="1005" y="721"/>
                      </a:lnTo>
                      <a:lnTo>
                        <a:pt x="1009" y="724"/>
                      </a:lnTo>
                      <a:lnTo>
                        <a:pt x="1012" y="727"/>
                      </a:lnTo>
                      <a:lnTo>
                        <a:pt x="1016" y="736"/>
                      </a:lnTo>
                      <a:lnTo>
                        <a:pt x="1018" y="746"/>
                      </a:lnTo>
                      <a:lnTo>
                        <a:pt x="1022" y="756"/>
                      </a:lnTo>
                      <a:lnTo>
                        <a:pt x="1022" y="756"/>
                      </a:lnTo>
                      <a:lnTo>
                        <a:pt x="1026" y="769"/>
                      </a:lnTo>
                      <a:lnTo>
                        <a:pt x="1027" y="783"/>
                      </a:lnTo>
                      <a:lnTo>
                        <a:pt x="1030" y="812"/>
                      </a:lnTo>
                      <a:lnTo>
                        <a:pt x="1030" y="812"/>
                      </a:lnTo>
                      <a:lnTo>
                        <a:pt x="1032" y="825"/>
                      </a:lnTo>
                      <a:lnTo>
                        <a:pt x="1035" y="839"/>
                      </a:lnTo>
                      <a:lnTo>
                        <a:pt x="1035" y="839"/>
                      </a:lnTo>
                      <a:lnTo>
                        <a:pt x="1035" y="848"/>
                      </a:lnTo>
                      <a:lnTo>
                        <a:pt x="1035" y="853"/>
                      </a:lnTo>
                      <a:lnTo>
                        <a:pt x="1036" y="857"/>
                      </a:lnTo>
                      <a:lnTo>
                        <a:pt x="1036" y="857"/>
                      </a:lnTo>
                      <a:lnTo>
                        <a:pt x="1039" y="862"/>
                      </a:lnTo>
                      <a:lnTo>
                        <a:pt x="1041" y="867"/>
                      </a:lnTo>
                      <a:lnTo>
                        <a:pt x="1044" y="871"/>
                      </a:lnTo>
                      <a:lnTo>
                        <a:pt x="1044" y="877"/>
                      </a:lnTo>
                      <a:lnTo>
                        <a:pt x="1044" y="877"/>
                      </a:lnTo>
                      <a:lnTo>
                        <a:pt x="1044" y="882"/>
                      </a:lnTo>
                      <a:lnTo>
                        <a:pt x="1044" y="882"/>
                      </a:lnTo>
                      <a:lnTo>
                        <a:pt x="1039" y="881"/>
                      </a:lnTo>
                      <a:lnTo>
                        <a:pt x="1033" y="881"/>
                      </a:lnTo>
                      <a:lnTo>
                        <a:pt x="1033" y="881"/>
                      </a:lnTo>
                      <a:lnTo>
                        <a:pt x="1030" y="882"/>
                      </a:lnTo>
                      <a:lnTo>
                        <a:pt x="1027" y="883"/>
                      </a:lnTo>
                      <a:lnTo>
                        <a:pt x="1022" y="887"/>
                      </a:lnTo>
                      <a:lnTo>
                        <a:pt x="1022" y="887"/>
                      </a:lnTo>
                      <a:lnTo>
                        <a:pt x="1018" y="890"/>
                      </a:lnTo>
                      <a:lnTo>
                        <a:pt x="1018" y="890"/>
                      </a:lnTo>
                      <a:lnTo>
                        <a:pt x="1014" y="891"/>
                      </a:lnTo>
                      <a:lnTo>
                        <a:pt x="1010" y="891"/>
                      </a:lnTo>
                      <a:lnTo>
                        <a:pt x="1003" y="890"/>
                      </a:lnTo>
                      <a:lnTo>
                        <a:pt x="1003" y="890"/>
                      </a:lnTo>
                      <a:lnTo>
                        <a:pt x="999" y="887"/>
                      </a:lnTo>
                      <a:lnTo>
                        <a:pt x="999" y="887"/>
                      </a:lnTo>
                      <a:lnTo>
                        <a:pt x="993" y="885"/>
                      </a:lnTo>
                      <a:lnTo>
                        <a:pt x="985" y="883"/>
                      </a:lnTo>
                      <a:lnTo>
                        <a:pt x="977" y="885"/>
                      </a:lnTo>
                      <a:lnTo>
                        <a:pt x="973" y="886"/>
                      </a:lnTo>
                      <a:lnTo>
                        <a:pt x="970" y="887"/>
                      </a:lnTo>
                      <a:lnTo>
                        <a:pt x="970" y="887"/>
                      </a:lnTo>
                      <a:lnTo>
                        <a:pt x="966" y="891"/>
                      </a:lnTo>
                      <a:lnTo>
                        <a:pt x="963" y="895"/>
                      </a:lnTo>
                      <a:lnTo>
                        <a:pt x="961" y="900"/>
                      </a:lnTo>
                      <a:lnTo>
                        <a:pt x="958" y="905"/>
                      </a:lnTo>
                      <a:lnTo>
                        <a:pt x="957" y="914"/>
                      </a:lnTo>
                      <a:lnTo>
                        <a:pt x="957" y="923"/>
                      </a:lnTo>
                      <a:lnTo>
                        <a:pt x="957" y="923"/>
                      </a:lnTo>
                      <a:lnTo>
                        <a:pt x="956" y="931"/>
                      </a:lnTo>
                      <a:lnTo>
                        <a:pt x="956" y="931"/>
                      </a:lnTo>
                      <a:lnTo>
                        <a:pt x="956" y="943"/>
                      </a:lnTo>
                      <a:lnTo>
                        <a:pt x="953" y="950"/>
                      </a:lnTo>
                      <a:lnTo>
                        <a:pt x="951" y="956"/>
                      </a:lnTo>
                      <a:lnTo>
                        <a:pt x="951" y="956"/>
                      </a:lnTo>
                      <a:lnTo>
                        <a:pt x="945" y="964"/>
                      </a:lnTo>
                      <a:lnTo>
                        <a:pt x="945" y="964"/>
                      </a:lnTo>
                      <a:lnTo>
                        <a:pt x="942" y="969"/>
                      </a:lnTo>
                      <a:lnTo>
                        <a:pt x="938" y="975"/>
                      </a:lnTo>
                      <a:lnTo>
                        <a:pt x="936" y="982"/>
                      </a:lnTo>
                      <a:lnTo>
                        <a:pt x="935" y="991"/>
                      </a:lnTo>
                      <a:lnTo>
                        <a:pt x="935" y="991"/>
                      </a:lnTo>
                      <a:lnTo>
                        <a:pt x="934" y="1007"/>
                      </a:lnTo>
                      <a:lnTo>
                        <a:pt x="930" y="1025"/>
                      </a:lnTo>
                      <a:lnTo>
                        <a:pt x="925" y="1043"/>
                      </a:lnTo>
                      <a:lnTo>
                        <a:pt x="917" y="1061"/>
                      </a:lnTo>
                      <a:lnTo>
                        <a:pt x="917" y="1061"/>
                      </a:lnTo>
                      <a:lnTo>
                        <a:pt x="915" y="1068"/>
                      </a:lnTo>
                      <a:lnTo>
                        <a:pt x="911" y="1072"/>
                      </a:lnTo>
                      <a:lnTo>
                        <a:pt x="906" y="1074"/>
                      </a:lnTo>
                      <a:lnTo>
                        <a:pt x="901" y="1074"/>
                      </a:lnTo>
                      <a:lnTo>
                        <a:pt x="901" y="1074"/>
                      </a:lnTo>
                      <a:lnTo>
                        <a:pt x="892" y="1072"/>
                      </a:lnTo>
                      <a:lnTo>
                        <a:pt x="892" y="1072"/>
                      </a:lnTo>
                      <a:lnTo>
                        <a:pt x="885" y="1070"/>
                      </a:lnTo>
                      <a:lnTo>
                        <a:pt x="878" y="1070"/>
                      </a:lnTo>
                      <a:lnTo>
                        <a:pt x="871" y="1071"/>
                      </a:lnTo>
                      <a:lnTo>
                        <a:pt x="862" y="1075"/>
                      </a:lnTo>
                      <a:lnTo>
                        <a:pt x="862" y="1075"/>
                      </a:lnTo>
                      <a:lnTo>
                        <a:pt x="855" y="1079"/>
                      </a:lnTo>
                      <a:lnTo>
                        <a:pt x="847" y="1081"/>
                      </a:lnTo>
                      <a:lnTo>
                        <a:pt x="847" y="1081"/>
                      </a:lnTo>
                      <a:lnTo>
                        <a:pt x="838" y="1084"/>
                      </a:lnTo>
                      <a:lnTo>
                        <a:pt x="829" y="1089"/>
                      </a:lnTo>
                      <a:lnTo>
                        <a:pt x="829" y="1089"/>
                      </a:lnTo>
                      <a:lnTo>
                        <a:pt x="824" y="1094"/>
                      </a:lnTo>
                      <a:lnTo>
                        <a:pt x="819" y="1100"/>
                      </a:lnTo>
                      <a:lnTo>
                        <a:pt x="819" y="1100"/>
                      </a:lnTo>
                      <a:lnTo>
                        <a:pt x="813" y="1108"/>
                      </a:lnTo>
                      <a:lnTo>
                        <a:pt x="809" y="1111"/>
                      </a:lnTo>
                      <a:lnTo>
                        <a:pt x="805" y="1112"/>
                      </a:lnTo>
                      <a:lnTo>
                        <a:pt x="805" y="1112"/>
                      </a:lnTo>
                      <a:lnTo>
                        <a:pt x="801" y="1112"/>
                      </a:lnTo>
                      <a:lnTo>
                        <a:pt x="799" y="1111"/>
                      </a:lnTo>
                      <a:lnTo>
                        <a:pt x="797" y="1107"/>
                      </a:lnTo>
                      <a:lnTo>
                        <a:pt x="795" y="1100"/>
                      </a:lnTo>
                      <a:lnTo>
                        <a:pt x="795" y="1100"/>
                      </a:lnTo>
                      <a:lnTo>
                        <a:pt x="792" y="1095"/>
                      </a:lnTo>
                      <a:lnTo>
                        <a:pt x="792" y="1095"/>
                      </a:lnTo>
                      <a:lnTo>
                        <a:pt x="788" y="1086"/>
                      </a:lnTo>
                      <a:lnTo>
                        <a:pt x="783" y="1079"/>
                      </a:lnTo>
                      <a:lnTo>
                        <a:pt x="783" y="1079"/>
                      </a:lnTo>
                      <a:lnTo>
                        <a:pt x="776" y="1065"/>
                      </a:lnTo>
                      <a:lnTo>
                        <a:pt x="776" y="1065"/>
                      </a:lnTo>
                      <a:lnTo>
                        <a:pt x="772" y="1056"/>
                      </a:lnTo>
                      <a:lnTo>
                        <a:pt x="772" y="1056"/>
                      </a:lnTo>
                      <a:lnTo>
                        <a:pt x="768" y="1044"/>
                      </a:lnTo>
                      <a:lnTo>
                        <a:pt x="764" y="1039"/>
                      </a:lnTo>
                      <a:lnTo>
                        <a:pt x="760" y="1035"/>
                      </a:lnTo>
                      <a:lnTo>
                        <a:pt x="760" y="1035"/>
                      </a:lnTo>
                      <a:lnTo>
                        <a:pt x="755" y="1033"/>
                      </a:lnTo>
                      <a:lnTo>
                        <a:pt x="752" y="1031"/>
                      </a:lnTo>
                      <a:lnTo>
                        <a:pt x="741" y="1030"/>
                      </a:lnTo>
                      <a:lnTo>
                        <a:pt x="731" y="1033"/>
                      </a:lnTo>
                      <a:lnTo>
                        <a:pt x="722" y="1037"/>
                      </a:lnTo>
                      <a:lnTo>
                        <a:pt x="722" y="1037"/>
                      </a:lnTo>
                      <a:lnTo>
                        <a:pt x="713" y="1044"/>
                      </a:lnTo>
                      <a:lnTo>
                        <a:pt x="713" y="1044"/>
                      </a:lnTo>
                      <a:lnTo>
                        <a:pt x="707" y="1049"/>
                      </a:lnTo>
                      <a:lnTo>
                        <a:pt x="703" y="1051"/>
                      </a:lnTo>
                      <a:lnTo>
                        <a:pt x="699" y="1052"/>
                      </a:lnTo>
                      <a:lnTo>
                        <a:pt x="690" y="1052"/>
                      </a:lnTo>
                      <a:lnTo>
                        <a:pt x="690" y="1052"/>
                      </a:lnTo>
                      <a:lnTo>
                        <a:pt x="684" y="1051"/>
                      </a:lnTo>
                      <a:lnTo>
                        <a:pt x="676" y="1052"/>
                      </a:lnTo>
                      <a:lnTo>
                        <a:pt x="669" y="1056"/>
                      </a:lnTo>
                      <a:lnTo>
                        <a:pt x="662" y="1061"/>
                      </a:lnTo>
                      <a:lnTo>
                        <a:pt x="662" y="1061"/>
                      </a:lnTo>
                      <a:lnTo>
                        <a:pt x="657" y="1067"/>
                      </a:lnTo>
                      <a:lnTo>
                        <a:pt x="653" y="1074"/>
                      </a:lnTo>
                      <a:lnTo>
                        <a:pt x="653" y="1074"/>
                      </a:lnTo>
                      <a:lnTo>
                        <a:pt x="649" y="1081"/>
                      </a:lnTo>
                      <a:lnTo>
                        <a:pt x="647" y="1084"/>
                      </a:lnTo>
                      <a:lnTo>
                        <a:pt x="643" y="1086"/>
                      </a:lnTo>
                      <a:lnTo>
                        <a:pt x="643" y="1086"/>
                      </a:lnTo>
                      <a:lnTo>
                        <a:pt x="638" y="1088"/>
                      </a:lnTo>
                      <a:lnTo>
                        <a:pt x="633" y="1089"/>
                      </a:lnTo>
                      <a:lnTo>
                        <a:pt x="633" y="1089"/>
                      </a:lnTo>
                      <a:lnTo>
                        <a:pt x="626" y="1089"/>
                      </a:lnTo>
                      <a:lnTo>
                        <a:pt x="621" y="1091"/>
                      </a:lnTo>
                      <a:lnTo>
                        <a:pt x="615" y="1094"/>
                      </a:lnTo>
                      <a:lnTo>
                        <a:pt x="611" y="1100"/>
                      </a:lnTo>
                      <a:lnTo>
                        <a:pt x="611" y="1100"/>
                      </a:lnTo>
                      <a:lnTo>
                        <a:pt x="609" y="1109"/>
                      </a:lnTo>
                      <a:lnTo>
                        <a:pt x="609" y="1109"/>
                      </a:lnTo>
                      <a:lnTo>
                        <a:pt x="606" y="1117"/>
                      </a:lnTo>
                      <a:lnTo>
                        <a:pt x="602" y="1123"/>
                      </a:lnTo>
                      <a:lnTo>
                        <a:pt x="602" y="1123"/>
                      </a:lnTo>
                      <a:lnTo>
                        <a:pt x="598" y="1126"/>
                      </a:lnTo>
                      <a:lnTo>
                        <a:pt x="598" y="1126"/>
                      </a:lnTo>
                      <a:lnTo>
                        <a:pt x="595" y="1130"/>
                      </a:lnTo>
                      <a:lnTo>
                        <a:pt x="592" y="1132"/>
                      </a:lnTo>
                      <a:lnTo>
                        <a:pt x="592" y="1132"/>
                      </a:lnTo>
                      <a:lnTo>
                        <a:pt x="589" y="1137"/>
                      </a:lnTo>
                      <a:lnTo>
                        <a:pt x="588" y="1142"/>
                      </a:lnTo>
                      <a:lnTo>
                        <a:pt x="588" y="1142"/>
                      </a:lnTo>
                      <a:lnTo>
                        <a:pt x="588" y="1145"/>
                      </a:lnTo>
                      <a:lnTo>
                        <a:pt x="587" y="1147"/>
                      </a:lnTo>
                      <a:lnTo>
                        <a:pt x="587" y="1147"/>
                      </a:lnTo>
                      <a:lnTo>
                        <a:pt x="583" y="1150"/>
                      </a:lnTo>
                      <a:lnTo>
                        <a:pt x="578" y="1153"/>
                      </a:lnTo>
                      <a:lnTo>
                        <a:pt x="567" y="1156"/>
                      </a:lnTo>
                      <a:lnTo>
                        <a:pt x="567" y="1156"/>
                      </a:lnTo>
                      <a:lnTo>
                        <a:pt x="558" y="1159"/>
                      </a:lnTo>
                      <a:lnTo>
                        <a:pt x="549" y="1163"/>
                      </a:lnTo>
                      <a:lnTo>
                        <a:pt x="545" y="1165"/>
                      </a:lnTo>
                      <a:lnTo>
                        <a:pt x="541" y="1169"/>
                      </a:lnTo>
                      <a:lnTo>
                        <a:pt x="540" y="1173"/>
                      </a:lnTo>
                      <a:lnTo>
                        <a:pt x="538" y="1178"/>
                      </a:lnTo>
                      <a:lnTo>
                        <a:pt x="538" y="1178"/>
                      </a:lnTo>
                      <a:lnTo>
                        <a:pt x="538" y="1184"/>
                      </a:lnTo>
                      <a:lnTo>
                        <a:pt x="540" y="1188"/>
                      </a:lnTo>
                      <a:lnTo>
                        <a:pt x="540" y="1188"/>
                      </a:lnTo>
                      <a:lnTo>
                        <a:pt x="540" y="1193"/>
                      </a:lnTo>
                      <a:lnTo>
                        <a:pt x="540" y="1195"/>
                      </a:lnTo>
                      <a:lnTo>
                        <a:pt x="537" y="1196"/>
                      </a:lnTo>
                      <a:lnTo>
                        <a:pt x="537" y="1196"/>
                      </a:lnTo>
                      <a:lnTo>
                        <a:pt x="531" y="1200"/>
                      </a:lnTo>
                      <a:lnTo>
                        <a:pt x="531" y="1200"/>
                      </a:lnTo>
                      <a:lnTo>
                        <a:pt x="526" y="1201"/>
                      </a:lnTo>
                      <a:lnTo>
                        <a:pt x="521" y="1205"/>
                      </a:lnTo>
                      <a:lnTo>
                        <a:pt x="521" y="1205"/>
                      </a:lnTo>
                      <a:lnTo>
                        <a:pt x="516" y="1211"/>
                      </a:lnTo>
                      <a:lnTo>
                        <a:pt x="512" y="1216"/>
                      </a:lnTo>
                      <a:lnTo>
                        <a:pt x="512" y="1216"/>
                      </a:lnTo>
                      <a:lnTo>
                        <a:pt x="509" y="1223"/>
                      </a:lnTo>
                      <a:lnTo>
                        <a:pt x="509" y="1223"/>
                      </a:lnTo>
                      <a:lnTo>
                        <a:pt x="505" y="1228"/>
                      </a:lnTo>
                      <a:lnTo>
                        <a:pt x="505" y="1228"/>
                      </a:lnTo>
                      <a:lnTo>
                        <a:pt x="500" y="1234"/>
                      </a:lnTo>
                      <a:lnTo>
                        <a:pt x="496" y="1241"/>
                      </a:lnTo>
                      <a:lnTo>
                        <a:pt x="496" y="1246"/>
                      </a:lnTo>
                      <a:lnTo>
                        <a:pt x="495" y="1250"/>
                      </a:lnTo>
                      <a:lnTo>
                        <a:pt x="496" y="1255"/>
                      </a:lnTo>
                      <a:lnTo>
                        <a:pt x="499" y="1260"/>
                      </a:lnTo>
                      <a:lnTo>
                        <a:pt x="499" y="1260"/>
                      </a:lnTo>
                      <a:lnTo>
                        <a:pt x="503" y="1266"/>
                      </a:lnTo>
                      <a:lnTo>
                        <a:pt x="507" y="1270"/>
                      </a:lnTo>
                      <a:lnTo>
                        <a:pt x="507" y="1270"/>
                      </a:lnTo>
                      <a:lnTo>
                        <a:pt x="501" y="1279"/>
                      </a:lnTo>
                      <a:lnTo>
                        <a:pt x="495" y="1288"/>
                      </a:lnTo>
                      <a:lnTo>
                        <a:pt x="487" y="1295"/>
                      </a:lnTo>
                      <a:lnTo>
                        <a:pt x="480" y="1302"/>
                      </a:lnTo>
                      <a:lnTo>
                        <a:pt x="480" y="1302"/>
                      </a:lnTo>
                      <a:lnTo>
                        <a:pt x="473" y="1304"/>
                      </a:lnTo>
                      <a:lnTo>
                        <a:pt x="470" y="1307"/>
                      </a:lnTo>
                      <a:lnTo>
                        <a:pt x="470" y="1307"/>
                      </a:lnTo>
                      <a:lnTo>
                        <a:pt x="462" y="1308"/>
                      </a:lnTo>
                      <a:lnTo>
                        <a:pt x="454" y="1308"/>
                      </a:lnTo>
                      <a:lnTo>
                        <a:pt x="454" y="1308"/>
                      </a:lnTo>
                      <a:lnTo>
                        <a:pt x="447" y="1308"/>
                      </a:lnTo>
                      <a:lnTo>
                        <a:pt x="447" y="1308"/>
                      </a:lnTo>
                      <a:lnTo>
                        <a:pt x="434" y="1311"/>
                      </a:lnTo>
                      <a:lnTo>
                        <a:pt x="424" y="1315"/>
                      </a:lnTo>
                      <a:lnTo>
                        <a:pt x="413" y="1321"/>
                      </a:lnTo>
                      <a:lnTo>
                        <a:pt x="406" y="1329"/>
                      </a:lnTo>
                      <a:lnTo>
                        <a:pt x="406" y="1329"/>
                      </a:lnTo>
                      <a:lnTo>
                        <a:pt x="403" y="1332"/>
                      </a:lnTo>
                      <a:lnTo>
                        <a:pt x="403" y="1332"/>
                      </a:lnTo>
                      <a:lnTo>
                        <a:pt x="401" y="1338"/>
                      </a:lnTo>
                      <a:lnTo>
                        <a:pt x="398" y="1340"/>
                      </a:lnTo>
                      <a:lnTo>
                        <a:pt x="398" y="1340"/>
                      </a:lnTo>
                      <a:lnTo>
                        <a:pt x="394" y="1341"/>
                      </a:lnTo>
                      <a:lnTo>
                        <a:pt x="390" y="1343"/>
                      </a:lnTo>
                      <a:lnTo>
                        <a:pt x="380" y="1341"/>
                      </a:lnTo>
                      <a:lnTo>
                        <a:pt x="380" y="1341"/>
                      </a:lnTo>
                      <a:lnTo>
                        <a:pt x="365" y="1340"/>
                      </a:lnTo>
                      <a:lnTo>
                        <a:pt x="357" y="1341"/>
                      </a:lnTo>
                      <a:lnTo>
                        <a:pt x="350" y="1343"/>
                      </a:lnTo>
                      <a:lnTo>
                        <a:pt x="350" y="1343"/>
                      </a:lnTo>
                      <a:lnTo>
                        <a:pt x="345" y="1345"/>
                      </a:lnTo>
                      <a:lnTo>
                        <a:pt x="339" y="1348"/>
                      </a:lnTo>
                      <a:lnTo>
                        <a:pt x="329" y="1354"/>
                      </a:lnTo>
                      <a:lnTo>
                        <a:pt x="329" y="1354"/>
                      </a:lnTo>
                      <a:lnTo>
                        <a:pt x="320" y="1361"/>
                      </a:lnTo>
                      <a:lnTo>
                        <a:pt x="320" y="1361"/>
                      </a:lnTo>
                      <a:lnTo>
                        <a:pt x="314" y="1363"/>
                      </a:lnTo>
                      <a:lnTo>
                        <a:pt x="306" y="1364"/>
                      </a:lnTo>
                      <a:lnTo>
                        <a:pt x="300" y="1364"/>
                      </a:lnTo>
                      <a:lnTo>
                        <a:pt x="296" y="1363"/>
                      </a:lnTo>
                      <a:lnTo>
                        <a:pt x="294" y="1362"/>
                      </a:lnTo>
                      <a:lnTo>
                        <a:pt x="294" y="1362"/>
                      </a:lnTo>
                      <a:lnTo>
                        <a:pt x="291" y="1358"/>
                      </a:lnTo>
                      <a:lnTo>
                        <a:pt x="288" y="1354"/>
                      </a:lnTo>
                      <a:lnTo>
                        <a:pt x="288" y="1354"/>
                      </a:lnTo>
                      <a:lnTo>
                        <a:pt x="283" y="1346"/>
                      </a:lnTo>
                      <a:lnTo>
                        <a:pt x="283" y="1346"/>
                      </a:lnTo>
                      <a:lnTo>
                        <a:pt x="278" y="1343"/>
                      </a:lnTo>
                      <a:lnTo>
                        <a:pt x="274" y="1340"/>
                      </a:lnTo>
                      <a:lnTo>
                        <a:pt x="269" y="1339"/>
                      </a:lnTo>
                      <a:lnTo>
                        <a:pt x="264" y="1338"/>
                      </a:lnTo>
                      <a:lnTo>
                        <a:pt x="254" y="1338"/>
                      </a:lnTo>
                      <a:lnTo>
                        <a:pt x="244" y="1340"/>
                      </a:lnTo>
                      <a:lnTo>
                        <a:pt x="244" y="1340"/>
                      </a:lnTo>
                      <a:lnTo>
                        <a:pt x="234" y="1345"/>
                      </a:lnTo>
                      <a:lnTo>
                        <a:pt x="234" y="1345"/>
                      </a:lnTo>
                      <a:lnTo>
                        <a:pt x="230" y="1343"/>
                      </a:lnTo>
                      <a:lnTo>
                        <a:pt x="230" y="1343"/>
                      </a:lnTo>
                      <a:lnTo>
                        <a:pt x="222" y="1336"/>
                      </a:lnTo>
                      <a:lnTo>
                        <a:pt x="218" y="1332"/>
                      </a:lnTo>
                      <a:lnTo>
                        <a:pt x="214" y="1329"/>
                      </a:lnTo>
                      <a:lnTo>
                        <a:pt x="214" y="1329"/>
                      </a:lnTo>
                      <a:lnTo>
                        <a:pt x="211" y="1320"/>
                      </a:lnTo>
                      <a:lnTo>
                        <a:pt x="211" y="1320"/>
                      </a:lnTo>
                      <a:lnTo>
                        <a:pt x="204" y="1309"/>
                      </a:lnTo>
                      <a:lnTo>
                        <a:pt x="204" y="1309"/>
                      </a:lnTo>
                      <a:lnTo>
                        <a:pt x="200" y="1306"/>
                      </a:lnTo>
                      <a:lnTo>
                        <a:pt x="197" y="1302"/>
                      </a:lnTo>
                      <a:lnTo>
                        <a:pt x="189" y="1299"/>
                      </a:lnTo>
                      <a:lnTo>
                        <a:pt x="189" y="1299"/>
                      </a:lnTo>
                      <a:lnTo>
                        <a:pt x="185" y="1298"/>
                      </a:lnTo>
                      <a:lnTo>
                        <a:pt x="185" y="1298"/>
                      </a:lnTo>
                      <a:lnTo>
                        <a:pt x="174" y="1295"/>
                      </a:lnTo>
                      <a:lnTo>
                        <a:pt x="163" y="1297"/>
                      </a:lnTo>
                      <a:lnTo>
                        <a:pt x="154" y="1299"/>
                      </a:lnTo>
                      <a:lnTo>
                        <a:pt x="146" y="1303"/>
                      </a:lnTo>
                      <a:lnTo>
                        <a:pt x="146" y="1303"/>
                      </a:lnTo>
                      <a:lnTo>
                        <a:pt x="135" y="1306"/>
                      </a:lnTo>
                      <a:lnTo>
                        <a:pt x="125" y="1307"/>
                      </a:lnTo>
                      <a:lnTo>
                        <a:pt x="115" y="1304"/>
                      </a:lnTo>
                      <a:lnTo>
                        <a:pt x="105" y="1298"/>
                      </a:lnTo>
                      <a:lnTo>
                        <a:pt x="105" y="1298"/>
                      </a:lnTo>
                      <a:lnTo>
                        <a:pt x="101" y="1295"/>
                      </a:lnTo>
                      <a:lnTo>
                        <a:pt x="98" y="1292"/>
                      </a:lnTo>
                      <a:lnTo>
                        <a:pt x="97" y="1288"/>
                      </a:lnTo>
                      <a:lnTo>
                        <a:pt x="96" y="1285"/>
                      </a:lnTo>
                      <a:lnTo>
                        <a:pt x="96" y="1285"/>
                      </a:lnTo>
                      <a:lnTo>
                        <a:pt x="98" y="1280"/>
                      </a:lnTo>
                      <a:lnTo>
                        <a:pt x="98" y="1279"/>
                      </a:lnTo>
                      <a:lnTo>
                        <a:pt x="98" y="1279"/>
                      </a:lnTo>
                      <a:lnTo>
                        <a:pt x="100" y="1278"/>
                      </a:lnTo>
                      <a:lnTo>
                        <a:pt x="100" y="1278"/>
                      </a:lnTo>
                      <a:lnTo>
                        <a:pt x="101" y="1271"/>
                      </a:lnTo>
                      <a:lnTo>
                        <a:pt x="100" y="1267"/>
                      </a:lnTo>
                      <a:lnTo>
                        <a:pt x="100" y="1267"/>
                      </a:lnTo>
                      <a:lnTo>
                        <a:pt x="97" y="1265"/>
                      </a:lnTo>
                      <a:lnTo>
                        <a:pt x="95" y="1264"/>
                      </a:lnTo>
                      <a:lnTo>
                        <a:pt x="91" y="1262"/>
                      </a:lnTo>
                      <a:lnTo>
                        <a:pt x="91" y="1262"/>
                      </a:lnTo>
                      <a:lnTo>
                        <a:pt x="84" y="1260"/>
                      </a:lnTo>
                      <a:lnTo>
                        <a:pt x="78" y="1257"/>
                      </a:lnTo>
                      <a:lnTo>
                        <a:pt x="78" y="1257"/>
                      </a:lnTo>
                      <a:lnTo>
                        <a:pt x="74" y="1255"/>
                      </a:lnTo>
                      <a:lnTo>
                        <a:pt x="72" y="1252"/>
                      </a:lnTo>
                      <a:lnTo>
                        <a:pt x="70" y="1248"/>
                      </a:lnTo>
                      <a:lnTo>
                        <a:pt x="69" y="1244"/>
                      </a:lnTo>
                      <a:lnTo>
                        <a:pt x="69" y="1244"/>
                      </a:lnTo>
                      <a:lnTo>
                        <a:pt x="70" y="1239"/>
                      </a:lnTo>
                      <a:lnTo>
                        <a:pt x="73" y="1233"/>
                      </a:lnTo>
                      <a:lnTo>
                        <a:pt x="73" y="1233"/>
                      </a:lnTo>
                      <a:lnTo>
                        <a:pt x="75" y="1225"/>
                      </a:lnTo>
                      <a:lnTo>
                        <a:pt x="75" y="1225"/>
                      </a:lnTo>
                      <a:lnTo>
                        <a:pt x="78" y="1215"/>
                      </a:lnTo>
                      <a:lnTo>
                        <a:pt x="78" y="1215"/>
                      </a:lnTo>
                      <a:lnTo>
                        <a:pt x="82" y="1204"/>
                      </a:lnTo>
                      <a:lnTo>
                        <a:pt x="82" y="1204"/>
                      </a:lnTo>
                      <a:lnTo>
                        <a:pt x="86" y="1193"/>
                      </a:lnTo>
                      <a:lnTo>
                        <a:pt x="92" y="1184"/>
                      </a:lnTo>
                      <a:lnTo>
                        <a:pt x="92" y="1184"/>
                      </a:lnTo>
                      <a:lnTo>
                        <a:pt x="98" y="1176"/>
                      </a:lnTo>
                      <a:lnTo>
                        <a:pt x="103" y="1165"/>
                      </a:lnTo>
                      <a:lnTo>
                        <a:pt x="103" y="1165"/>
                      </a:lnTo>
                      <a:lnTo>
                        <a:pt x="105" y="1159"/>
                      </a:lnTo>
                      <a:lnTo>
                        <a:pt x="106" y="1154"/>
                      </a:lnTo>
                      <a:lnTo>
                        <a:pt x="107" y="1141"/>
                      </a:lnTo>
                      <a:lnTo>
                        <a:pt x="107" y="1141"/>
                      </a:lnTo>
                      <a:lnTo>
                        <a:pt x="107" y="1128"/>
                      </a:lnTo>
                      <a:lnTo>
                        <a:pt x="109" y="1123"/>
                      </a:lnTo>
                      <a:lnTo>
                        <a:pt x="111" y="1118"/>
                      </a:lnTo>
                      <a:lnTo>
                        <a:pt x="111" y="1118"/>
                      </a:lnTo>
                      <a:lnTo>
                        <a:pt x="116" y="1113"/>
                      </a:lnTo>
                      <a:lnTo>
                        <a:pt x="123" y="1108"/>
                      </a:lnTo>
                      <a:lnTo>
                        <a:pt x="123" y="1108"/>
                      </a:lnTo>
                      <a:lnTo>
                        <a:pt x="128" y="1104"/>
                      </a:lnTo>
                      <a:lnTo>
                        <a:pt x="134" y="1099"/>
                      </a:lnTo>
                      <a:lnTo>
                        <a:pt x="135" y="1095"/>
                      </a:lnTo>
                      <a:lnTo>
                        <a:pt x="138" y="1091"/>
                      </a:lnTo>
                      <a:lnTo>
                        <a:pt x="138" y="1088"/>
                      </a:lnTo>
                      <a:lnTo>
                        <a:pt x="138" y="1082"/>
                      </a:lnTo>
                      <a:lnTo>
                        <a:pt x="138" y="1082"/>
                      </a:lnTo>
                      <a:lnTo>
                        <a:pt x="137" y="1077"/>
                      </a:lnTo>
                      <a:lnTo>
                        <a:pt x="135" y="1072"/>
                      </a:lnTo>
                      <a:lnTo>
                        <a:pt x="133" y="1068"/>
                      </a:lnTo>
                      <a:lnTo>
                        <a:pt x="129" y="1063"/>
                      </a:lnTo>
                      <a:lnTo>
                        <a:pt x="121" y="1057"/>
                      </a:lnTo>
                      <a:lnTo>
                        <a:pt x="116" y="1054"/>
                      </a:lnTo>
                      <a:lnTo>
                        <a:pt x="111" y="1052"/>
                      </a:lnTo>
                      <a:lnTo>
                        <a:pt x="111" y="1052"/>
                      </a:lnTo>
                      <a:lnTo>
                        <a:pt x="106" y="1049"/>
                      </a:lnTo>
                      <a:lnTo>
                        <a:pt x="102" y="1045"/>
                      </a:lnTo>
                      <a:lnTo>
                        <a:pt x="102" y="1045"/>
                      </a:lnTo>
                      <a:lnTo>
                        <a:pt x="98" y="1042"/>
                      </a:lnTo>
                      <a:lnTo>
                        <a:pt x="98" y="1042"/>
                      </a:lnTo>
                      <a:lnTo>
                        <a:pt x="96" y="1039"/>
                      </a:lnTo>
                      <a:lnTo>
                        <a:pt x="92" y="1037"/>
                      </a:lnTo>
                      <a:lnTo>
                        <a:pt x="88" y="1035"/>
                      </a:lnTo>
                      <a:lnTo>
                        <a:pt x="83" y="1034"/>
                      </a:lnTo>
                      <a:lnTo>
                        <a:pt x="83" y="1034"/>
                      </a:lnTo>
                      <a:lnTo>
                        <a:pt x="77" y="1034"/>
                      </a:lnTo>
                      <a:lnTo>
                        <a:pt x="77" y="1034"/>
                      </a:lnTo>
                      <a:lnTo>
                        <a:pt x="72" y="1034"/>
                      </a:lnTo>
                      <a:lnTo>
                        <a:pt x="68" y="1033"/>
                      </a:lnTo>
                      <a:lnTo>
                        <a:pt x="68" y="1033"/>
                      </a:lnTo>
                      <a:lnTo>
                        <a:pt x="65" y="1030"/>
                      </a:lnTo>
                      <a:lnTo>
                        <a:pt x="63" y="1028"/>
                      </a:lnTo>
                      <a:lnTo>
                        <a:pt x="63" y="1028"/>
                      </a:lnTo>
                      <a:lnTo>
                        <a:pt x="60" y="1022"/>
                      </a:lnTo>
                      <a:lnTo>
                        <a:pt x="55" y="1019"/>
                      </a:lnTo>
                      <a:lnTo>
                        <a:pt x="55" y="1019"/>
                      </a:lnTo>
                      <a:lnTo>
                        <a:pt x="50" y="1016"/>
                      </a:lnTo>
                      <a:lnTo>
                        <a:pt x="45" y="1015"/>
                      </a:lnTo>
                      <a:lnTo>
                        <a:pt x="33" y="1014"/>
                      </a:lnTo>
                      <a:lnTo>
                        <a:pt x="33" y="1014"/>
                      </a:lnTo>
                      <a:lnTo>
                        <a:pt x="22" y="1012"/>
                      </a:lnTo>
                      <a:lnTo>
                        <a:pt x="18" y="1011"/>
                      </a:lnTo>
                      <a:lnTo>
                        <a:pt x="13" y="1008"/>
                      </a:lnTo>
                      <a:lnTo>
                        <a:pt x="13" y="100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44" name="Freeform 179">
                  <a:extLst>
                    <a:ext uri="{FF2B5EF4-FFF2-40B4-BE49-F238E27FC236}">
                      <a16:creationId xmlns:a16="http://schemas.microsoft.com/office/drawing/2014/main" id="{58C881CC-5B34-3542-9613-37CF9135DD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98591" y="934961"/>
                  <a:ext cx="158812" cy="276998"/>
                </a:xfrm>
                <a:custGeom>
                  <a:avLst/>
                  <a:gdLst>
                    <a:gd name="T0" fmla="*/ 86 w 86"/>
                    <a:gd name="T1" fmla="*/ 46 h 150"/>
                    <a:gd name="T2" fmla="*/ 84 w 86"/>
                    <a:gd name="T3" fmla="*/ 35 h 150"/>
                    <a:gd name="T4" fmla="*/ 81 w 86"/>
                    <a:gd name="T5" fmla="*/ 25 h 150"/>
                    <a:gd name="T6" fmla="*/ 78 w 86"/>
                    <a:gd name="T7" fmla="*/ 12 h 150"/>
                    <a:gd name="T8" fmla="*/ 77 w 86"/>
                    <a:gd name="T9" fmla="*/ 6 h 150"/>
                    <a:gd name="T10" fmla="*/ 73 w 86"/>
                    <a:gd name="T11" fmla="*/ 1 h 150"/>
                    <a:gd name="T12" fmla="*/ 68 w 86"/>
                    <a:gd name="T13" fmla="*/ 0 h 150"/>
                    <a:gd name="T14" fmla="*/ 55 w 86"/>
                    <a:gd name="T15" fmla="*/ 3 h 150"/>
                    <a:gd name="T16" fmla="*/ 44 w 86"/>
                    <a:gd name="T17" fmla="*/ 9 h 150"/>
                    <a:gd name="T18" fmla="*/ 37 w 86"/>
                    <a:gd name="T19" fmla="*/ 12 h 150"/>
                    <a:gd name="T20" fmla="*/ 30 w 86"/>
                    <a:gd name="T21" fmla="*/ 16 h 150"/>
                    <a:gd name="T22" fmla="*/ 22 w 86"/>
                    <a:gd name="T23" fmla="*/ 23 h 150"/>
                    <a:gd name="T24" fmla="*/ 14 w 86"/>
                    <a:gd name="T25" fmla="*/ 30 h 150"/>
                    <a:gd name="T26" fmla="*/ 9 w 86"/>
                    <a:gd name="T27" fmla="*/ 35 h 150"/>
                    <a:gd name="T28" fmla="*/ 8 w 86"/>
                    <a:gd name="T29" fmla="*/ 40 h 150"/>
                    <a:gd name="T30" fmla="*/ 8 w 86"/>
                    <a:gd name="T31" fmla="*/ 51 h 150"/>
                    <a:gd name="T32" fmla="*/ 7 w 86"/>
                    <a:gd name="T33" fmla="*/ 56 h 150"/>
                    <a:gd name="T34" fmla="*/ 1 w 86"/>
                    <a:gd name="T35" fmla="*/ 63 h 150"/>
                    <a:gd name="T36" fmla="*/ 0 w 86"/>
                    <a:gd name="T37" fmla="*/ 71 h 150"/>
                    <a:gd name="T38" fmla="*/ 3 w 86"/>
                    <a:gd name="T39" fmla="*/ 79 h 150"/>
                    <a:gd name="T40" fmla="*/ 8 w 86"/>
                    <a:gd name="T41" fmla="*/ 94 h 150"/>
                    <a:gd name="T42" fmla="*/ 9 w 86"/>
                    <a:gd name="T43" fmla="*/ 100 h 150"/>
                    <a:gd name="T44" fmla="*/ 12 w 86"/>
                    <a:gd name="T45" fmla="*/ 107 h 150"/>
                    <a:gd name="T46" fmla="*/ 18 w 86"/>
                    <a:gd name="T47" fmla="*/ 111 h 150"/>
                    <a:gd name="T48" fmla="*/ 21 w 86"/>
                    <a:gd name="T49" fmla="*/ 113 h 150"/>
                    <a:gd name="T50" fmla="*/ 26 w 86"/>
                    <a:gd name="T51" fmla="*/ 125 h 150"/>
                    <a:gd name="T52" fmla="*/ 30 w 86"/>
                    <a:gd name="T53" fmla="*/ 131 h 150"/>
                    <a:gd name="T54" fmla="*/ 36 w 86"/>
                    <a:gd name="T55" fmla="*/ 136 h 150"/>
                    <a:gd name="T56" fmla="*/ 40 w 86"/>
                    <a:gd name="T57" fmla="*/ 137 h 150"/>
                    <a:gd name="T58" fmla="*/ 44 w 86"/>
                    <a:gd name="T59" fmla="*/ 141 h 150"/>
                    <a:gd name="T60" fmla="*/ 45 w 86"/>
                    <a:gd name="T61" fmla="*/ 145 h 150"/>
                    <a:gd name="T62" fmla="*/ 52 w 86"/>
                    <a:gd name="T63" fmla="*/ 149 h 150"/>
                    <a:gd name="T64" fmla="*/ 59 w 86"/>
                    <a:gd name="T65" fmla="*/ 150 h 150"/>
                    <a:gd name="T66" fmla="*/ 65 w 86"/>
                    <a:gd name="T67" fmla="*/ 149 h 150"/>
                    <a:gd name="T68" fmla="*/ 68 w 86"/>
                    <a:gd name="T69" fmla="*/ 146 h 150"/>
                    <a:gd name="T70" fmla="*/ 73 w 86"/>
                    <a:gd name="T71" fmla="*/ 136 h 150"/>
                    <a:gd name="T72" fmla="*/ 74 w 86"/>
                    <a:gd name="T73" fmla="*/ 128 h 150"/>
                    <a:gd name="T74" fmla="*/ 75 w 86"/>
                    <a:gd name="T75" fmla="*/ 121 h 150"/>
                    <a:gd name="T76" fmla="*/ 72 w 86"/>
                    <a:gd name="T77" fmla="*/ 105 h 150"/>
                    <a:gd name="T78" fmla="*/ 69 w 86"/>
                    <a:gd name="T79" fmla="*/ 102 h 150"/>
                    <a:gd name="T80" fmla="*/ 69 w 86"/>
                    <a:gd name="T81" fmla="*/ 94 h 150"/>
                    <a:gd name="T82" fmla="*/ 72 w 86"/>
                    <a:gd name="T83" fmla="*/ 89 h 150"/>
                    <a:gd name="T84" fmla="*/ 79 w 86"/>
                    <a:gd name="T85" fmla="*/ 79 h 150"/>
                    <a:gd name="T86" fmla="*/ 82 w 86"/>
                    <a:gd name="T87" fmla="*/ 66 h 150"/>
                    <a:gd name="T88" fmla="*/ 82 w 86"/>
                    <a:gd name="T89" fmla="*/ 56 h 150"/>
                    <a:gd name="T90" fmla="*/ 83 w 86"/>
                    <a:gd name="T91" fmla="*/ 51 h 150"/>
                    <a:gd name="T92" fmla="*/ 86 w 86"/>
                    <a:gd name="T93" fmla="*/ 4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86" h="150">
                      <a:moveTo>
                        <a:pt x="86" y="46"/>
                      </a:moveTo>
                      <a:lnTo>
                        <a:pt x="86" y="46"/>
                      </a:lnTo>
                      <a:lnTo>
                        <a:pt x="86" y="40"/>
                      </a:lnTo>
                      <a:lnTo>
                        <a:pt x="84" y="35"/>
                      </a:lnTo>
                      <a:lnTo>
                        <a:pt x="81" y="25"/>
                      </a:lnTo>
                      <a:lnTo>
                        <a:pt x="81" y="25"/>
                      </a:lnTo>
                      <a:lnTo>
                        <a:pt x="79" y="19"/>
                      </a:lnTo>
                      <a:lnTo>
                        <a:pt x="78" y="12"/>
                      </a:lnTo>
                      <a:lnTo>
                        <a:pt x="78" y="12"/>
                      </a:lnTo>
                      <a:lnTo>
                        <a:pt x="77" y="6"/>
                      </a:lnTo>
                      <a:lnTo>
                        <a:pt x="75" y="3"/>
                      </a:lnTo>
                      <a:lnTo>
                        <a:pt x="73" y="1"/>
                      </a:lnTo>
                      <a:lnTo>
                        <a:pt x="73" y="1"/>
                      </a:lnTo>
                      <a:lnTo>
                        <a:pt x="68" y="0"/>
                      </a:lnTo>
                      <a:lnTo>
                        <a:pt x="64" y="0"/>
                      </a:lnTo>
                      <a:lnTo>
                        <a:pt x="55" y="3"/>
                      </a:lnTo>
                      <a:lnTo>
                        <a:pt x="55" y="3"/>
                      </a:lnTo>
                      <a:lnTo>
                        <a:pt x="44" y="9"/>
                      </a:lnTo>
                      <a:lnTo>
                        <a:pt x="44" y="9"/>
                      </a:lnTo>
                      <a:lnTo>
                        <a:pt x="37" y="12"/>
                      </a:lnTo>
                      <a:lnTo>
                        <a:pt x="30" y="16"/>
                      </a:lnTo>
                      <a:lnTo>
                        <a:pt x="30" y="16"/>
                      </a:lnTo>
                      <a:lnTo>
                        <a:pt x="22" y="23"/>
                      </a:lnTo>
                      <a:lnTo>
                        <a:pt x="22" y="23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33"/>
                      </a:lnTo>
                      <a:lnTo>
                        <a:pt x="9" y="35"/>
                      </a:lnTo>
                      <a:lnTo>
                        <a:pt x="9" y="35"/>
                      </a:lnTo>
                      <a:lnTo>
                        <a:pt x="8" y="40"/>
                      </a:lnTo>
                      <a:lnTo>
                        <a:pt x="8" y="46"/>
                      </a:lnTo>
                      <a:lnTo>
                        <a:pt x="8" y="51"/>
                      </a:lnTo>
                      <a:lnTo>
                        <a:pt x="7" y="56"/>
                      </a:lnTo>
                      <a:lnTo>
                        <a:pt x="7" y="56"/>
                      </a:lnTo>
                      <a:lnTo>
                        <a:pt x="1" y="63"/>
                      </a:lnTo>
                      <a:lnTo>
                        <a:pt x="1" y="63"/>
                      </a:lnTo>
                      <a:lnTo>
                        <a:pt x="0" y="67"/>
                      </a:lnTo>
                      <a:lnTo>
                        <a:pt x="0" y="71"/>
                      </a:lnTo>
                      <a:lnTo>
                        <a:pt x="3" y="79"/>
                      </a:lnTo>
                      <a:lnTo>
                        <a:pt x="3" y="79"/>
                      </a:lnTo>
                      <a:lnTo>
                        <a:pt x="5" y="86"/>
                      </a:lnTo>
                      <a:lnTo>
                        <a:pt x="8" y="94"/>
                      </a:lnTo>
                      <a:lnTo>
                        <a:pt x="8" y="94"/>
                      </a:lnTo>
                      <a:lnTo>
                        <a:pt x="9" y="100"/>
                      </a:lnTo>
                      <a:lnTo>
                        <a:pt x="10" y="103"/>
                      </a:lnTo>
                      <a:lnTo>
                        <a:pt x="12" y="107"/>
                      </a:lnTo>
                      <a:lnTo>
                        <a:pt x="12" y="107"/>
                      </a:lnTo>
                      <a:lnTo>
                        <a:pt x="18" y="111"/>
                      </a:lnTo>
                      <a:lnTo>
                        <a:pt x="18" y="111"/>
                      </a:lnTo>
                      <a:lnTo>
                        <a:pt x="21" y="113"/>
                      </a:lnTo>
                      <a:lnTo>
                        <a:pt x="22" y="117"/>
                      </a:lnTo>
                      <a:lnTo>
                        <a:pt x="26" y="125"/>
                      </a:lnTo>
                      <a:lnTo>
                        <a:pt x="26" y="125"/>
                      </a:lnTo>
                      <a:lnTo>
                        <a:pt x="30" y="131"/>
                      </a:lnTo>
                      <a:lnTo>
                        <a:pt x="32" y="135"/>
                      </a:lnTo>
                      <a:lnTo>
                        <a:pt x="36" y="136"/>
                      </a:lnTo>
                      <a:lnTo>
                        <a:pt x="36" y="136"/>
                      </a:lnTo>
                      <a:lnTo>
                        <a:pt x="40" y="137"/>
                      </a:lnTo>
                      <a:lnTo>
                        <a:pt x="40" y="137"/>
                      </a:lnTo>
                      <a:lnTo>
                        <a:pt x="44" y="141"/>
                      </a:lnTo>
                      <a:lnTo>
                        <a:pt x="45" y="145"/>
                      </a:lnTo>
                      <a:lnTo>
                        <a:pt x="45" y="145"/>
                      </a:lnTo>
                      <a:lnTo>
                        <a:pt x="49" y="148"/>
                      </a:lnTo>
                      <a:lnTo>
                        <a:pt x="52" y="149"/>
                      </a:lnTo>
                      <a:lnTo>
                        <a:pt x="52" y="149"/>
                      </a:lnTo>
                      <a:lnTo>
                        <a:pt x="59" y="150"/>
                      </a:lnTo>
                      <a:lnTo>
                        <a:pt x="63" y="150"/>
                      </a:lnTo>
                      <a:lnTo>
                        <a:pt x="65" y="149"/>
                      </a:lnTo>
                      <a:lnTo>
                        <a:pt x="65" y="149"/>
                      </a:lnTo>
                      <a:lnTo>
                        <a:pt x="68" y="146"/>
                      </a:lnTo>
                      <a:lnTo>
                        <a:pt x="70" y="144"/>
                      </a:lnTo>
                      <a:lnTo>
                        <a:pt x="73" y="136"/>
                      </a:lnTo>
                      <a:lnTo>
                        <a:pt x="73" y="136"/>
                      </a:lnTo>
                      <a:lnTo>
                        <a:pt x="74" y="128"/>
                      </a:lnTo>
                      <a:lnTo>
                        <a:pt x="75" y="121"/>
                      </a:lnTo>
                      <a:lnTo>
                        <a:pt x="75" y="121"/>
                      </a:lnTo>
                      <a:lnTo>
                        <a:pt x="74" y="113"/>
                      </a:lnTo>
                      <a:lnTo>
                        <a:pt x="72" y="105"/>
                      </a:lnTo>
                      <a:lnTo>
                        <a:pt x="72" y="105"/>
                      </a:lnTo>
                      <a:lnTo>
                        <a:pt x="69" y="102"/>
                      </a:lnTo>
                      <a:lnTo>
                        <a:pt x="68" y="98"/>
                      </a:lnTo>
                      <a:lnTo>
                        <a:pt x="69" y="94"/>
                      </a:lnTo>
                      <a:lnTo>
                        <a:pt x="72" y="89"/>
                      </a:lnTo>
                      <a:lnTo>
                        <a:pt x="72" y="89"/>
                      </a:lnTo>
                      <a:lnTo>
                        <a:pt x="79" y="79"/>
                      </a:lnTo>
                      <a:lnTo>
                        <a:pt x="79" y="79"/>
                      </a:lnTo>
                      <a:lnTo>
                        <a:pt x="82" y="72"/>
                      </a:lnTo>
                      <a:lnTo>
                        <a:pt x="82" y="66"/>
                      </a:lnTo>
                      <a:lnTo>
                        <a:pt x="82" y="66"/>
                      </a:lnTo>
                      <a:lnTo>
                        <a:pt x="82" y="56"/>
                      </a:lnTo>
                      <a:lnTo>
                        <a:pt x="82" y="56"/>
                      </a:lnTo>
                      <a:lnTo>
                        <a:pt x="83" y="51"/>
                      </a:lnTo>
                      <a:lnTo>
                        <a:pt x="86" y="46"/>
                      </a:lnTo>
                      <a:lnTo>
                        <a:pt x="86" y="4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45" name="Freeform 180">
                  <a:extLst>
                    <a:ext uri="{FF2B5EF4-FFF2-40B4-BE49-F238E27FC236}">
                      <a16:creationId xmlns:a16="http://schemas.microsoft.com/office/drawing/2014/main" id="{36910ABD-199F-8540-B848-7A64FFB4C0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04131" y="1913689"/>
                  <a:ext cx="114493" cy="108953"/>
                </a:xfrm>
                <a:custGeom>
                  <a:avLst/>
                  <a:gdLst>
                    <a:gd name="T0" fmla="*/ 57 w 62"/>
                    <a:gd name="T1" fmla="*/ 38 h 59"/>
                    <a:gd name="T2" fmla="*/ 57 w 62"/>
                    <a:gd name="T3" fmla="*/ 38 h 59"/>
                    <a:gd name="T4" fmla="*/ 60 w 62"/>
                    <a:gd name="T5" fmla="*/ 31 h 59"/>
                    <a:gd name="T6" fmla="*/ 62 w 62"/>
                    <a:gd name="T7" fmla="*/ 22 h 59"/>
                    <a:gd name="T8" fmla="*/ 62 w 62"/>
                    <a:gd name="T9" fmla="*/ 22 h 59"/>
                    <a:gd name="T10" fmla="*/ 62 w 62"/>
                    <a:gd name="T11" fmla="*/ 18 h 59"/>
                    <a:gd name="T12" fmla="*/ 62 w 62"/>
                    <a:gd name="T13" fmla="*/ 16 h 59"/>
                    <a:gd name="T14" fmla="*/ 62 w 62"/>
                    <a:gd name="T15" fmla="*/ 16 h 59"/>
                    <a:gd name="T16" fmla="*/ 60 w 62"/>
                    <a:gd name="T17" fmla="*/ 14 h 59"/>
                    <a:gd name="T18" fmla="*/ 57 w 62"/>
                    <a:gd name="T19" fmla="*/ 13 h 59"/>
                    <a:gd name="T20" fmla="*/ 57 w 62"/>
                    <a:gd name="T21" fmla="*/ 13 h 59"/>
                    <a:gd name="T22" fmla="*/ 55 w 62"/>
                    <a:gd name="T23" fmla="*/ 12 h 59"/>
                    <a:gd name="T24" fmla="*/ 52 w 62"/>
                    <a:gd name="T25" fmla="*/ 8 h 59"/>
                    <a:gd name="T26" fmla="*/ 52 w 62"/>
                    <a:gd name="T27" fmla="*/ 8 h 59"/>
                    <a:gd name="T28" fmla="*/ 48 w 62"/>
                    <a:gd name="T29" fmla="*/ 4 h 59"/>
                    <a:gd name="T30" fmla="*/ 44 w 62"/>
                    <a:gd name="T31" fmla="*/ 0 h 59"/>
                    <a:gd name="T32" fmla="*/ 44 w 62"/>
                    <a:gd name="T33" fmla="*/ 0 h 59"/>
                    <a:gd name="T34" fmla="*/ 41 w 62"/>
                    <a:gd name="T35" fmla="*/ 0 h 59"/>
                    <a:gd name="T36" fmla="*/ 37 w 62"/>
                    <a:gd name="T37" fmla="*/ 0 h 59"/>
                    <a:gd name="T38" fmla="*/ 30 w 62"/>
                    <a:gd name="T39" fmla="*/ 5 h 59"/>
                    <a:gd name="T40" fmla="*/ 30 w 62"/>
                    <a:gd name="T41" fmla="*/ 5 h 59"/>
                    <a:gd name="T42" fmla="*/ 25 w 62"/>
                    <a:gd name="T43" fmla="*/ 9 h 59"/>
                    <a:gd name="T44" fmla="*/ 25 w 62"/>
                    <a:gd name="T45" fmla="*/ 9 h 59"/>
                    <a:gd name="T46" fmla="*/ 24 w 62"/>
                    <a:gd name="T47" fmla="*/ 12 h 59"/>
                    <a:gd name="T48" fmla="*/ 24 w 62"/>
                    <a:gd name="T49" fmla="*/ 12 h 59"/>
                    <a:gd name="T50" fmla="*/ 21 w 62"/>
                    <a:gd name="T51" fmla="*/ 14 h 59"/>
                    <a:gd name="T52" fmla="*/ 19 w 62"/>
                    <a:gd name="T53" fmla="*/ 16 h 59"/>
                    <a:gd name="T54" fmla="*/ 19 w 62"/>
                    <a:gd name="T55" fmla="*/ 16 h 59"/>
                    <a:gd name="T56" fmla="*/ 11 w 62"/>
                    <a:gd name="T57" fmla="*/ 21 h 59"/>
                    <a:gd name="T58" fmla="*/ 11 w 62"/>
                    <a:gd name="T59" fmla="*/ 21 h 59"/>
                    <a:gd name="T60" fmla="*/ 6 w 62"/>
                    <a:gd name="T61" fmla="*/ 26 h 59"/>
                    <a:gd name="T62" fmla="*/ 2 w 62"/>
                    <a:gd name="T63" fmla="*/ 33 h 59"/>
                    <a:gd name="T64" fmla="*/ 2 w 62"/>
                    <a:gd name="T65" fmla="*/ 33 h 59"/>
                    <a:gd name="T66" fmla="*/ 1 w 62"/>
                    <a:gd name="T67" fmla="*/ 37 h 59"/>
                    <a:gd name="T68" fmla="*/ 0 w 62"/>
                    <a:gd name="T69" fmla="*/ 41 h 59"/>
                    <a:gd name="T70" fmla="*/ 0 w 62"/>
                    <a:gd name="T71" fmla="*/ 41 h 59"/>
                    <a:gd name="T72" fmla="*/ 1 w 62"/>
                    <a:gd name="T73" fmla="*/ 45 h 59"/>
                    <a:gd name="T74" fmla="*/ 2 w 62"/>
                    <a:gd name="T75" fmla="*/ 49 h 59"/>
                    <a:gd name="T76" fmla="*/ 7 w 62"/>
                    <a:gd name="T77" fmla="*/ 55 h 59"/>
                    <a:gd name="T78" fmla="*/ 7 w 62"/>
                    <a:gd name="T79" fmla="*/ 55 h 59"/>
                    <a:gd name="T80" fmla="*/ 11 w 62"/>
                    <a:gd name="T81" fmla="*/ 59 h 59"/>
                    <a:gd name="T82" fmla="*/ 11 w 62"/>
                    <a:gd name="T83" fmla="*/ 59 h 59"/>
                    <a:gd name="T84" fmla="*/ 14 w 62"/>
                    <a:gd name="T85" fmla="*/ 59 h 59"/>
                    <a:gd name="T86" fmla="*/ 16 w 62"/>
                    <a:gd name="T87" fmla="*/ 59 h 59"/>
                    <a:gd name="T88" fmla="*/ 23 w 62"/>
                    <a:gd name="T89" fmla="*/ 58 h 59"/>
                    <a:gd name="T90" fmla="*/ 23 w 62"/>
                    <a:gd name="T91" fmla="*/ 58 h 59"/>
                    <a:gd name="T92" fmla="*/ 41 w 62"/>
                    <a:gd name="T93" fmla="*/ 50 h 59"/>
                    <a:gd name="T94" fmla="*/ 49 w 62"/>
                    <a:gd name="T95" fmla="*/ 45 h 59"/>
                    <a:gd name="T96" fmla="*/ 53 w 62"/>
                    <a:gd name="T97" fmla="*/ 42 h 59"/>
                    <a:gd name="T98" fmla="*/ 57 w 62"/>
                    <a:gd name="T99" fmla="*/ 38 h 59"/>
                    <a:gd name="T100" fmla="*/ 57 w 62"/>
                    <a:gd name="T101" fmla="*/ 38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62" h="59">
                      <a:moveTo>
                        <a:pt x="57" y="38"/>
                      </a:moveTo>
                      <a:lnTo>
                        <a:pt x="57" y="38"/>
                      </a:lnTo>
                      <a:lnTo>
                        <a:pt x="60" y="31"/>
                      </a:lnTo>
                      <a:lnTo>
                        <a:pt x="62" y="22"/>
                      </a:lnTo>
                      <a:lnTo>
                        <a:pt x="62" y="22"/>
                      </a:lnTo>
                      <a:lnTo>
                        <a:pt x="62" y="18"/>
                      </a:lnTo>
                      <a:lnTo>
                        <a:pt x="62" y="16"/>
                      </a:lnTo>
                      <a:lnTo>
                        <a:pt x="62" y="16"/>
                      </a:lnTo>
                      <a:lnTo>
                        <a:pt x="60" y="14"/>
                      </a:lnTo>
                      <a:lnTo>
                        <a:pt x="57" y="13"/>
                      </a:lnTo>
                      <a:lnTo>
                        <a:pt x="57" y="13"/>
                      </a:lnTo>
                      <a:lnTo>
                        <a:pt x="55" y="12"/>
                      </a:lnTo>
                      <a:lnTo>
                        <a:pt x="52" y="8"/>
                      </a:lnTo>
                      <a:lnTo>
                        <a:pt x="52" y="8"/>
                      </a:lnTo>
                      <a:lnTo>
                        <a:pt x="48" y="4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30" y="5"/>
                      </a:lnTo>
                      <a:lnTo>
                        <a:pt x="30" y="5"/>
                      </a:lnTo>
                      <a:lnTo>
                        <a:pt x="25" y="9"/>
                      </a:lnTo>
                      <a:lnTo>
                        <a:pt x="25" y="9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1" y="14"/>
                      </a:lnTo>
                      <a:lnTo>
                        <a:pt x="19" y="16"/>
                      </a:lnTo>
                      <a:lnTo>
                        <a:pt x="19" y="16"/>
                      </a:lnTo>
                      <a:lnTo>
                        <a:pt x="11" y="21"/>
                      </a:lnTo>
                      <a:lnTo>
                        <a:pt x="11" y="21"/>
                      </a:lnTo>
                      <a:lnTo>
                        <a:pt x="6" y="26"/>
                      </a:lnTo>
                      <a:lnTo>
                        <a:pt x="2" y="33"/>
                      </a:lnTo>
                      <a:lnTo>
                        <a:pt x="2" y="33"/>
                      </a:lnTo>
                      <a:lnTo>
                        <a:pt x="1" y="37"/>
                      </a:lnTo>
                      <a:lnTo>
                        <a:pt x="0" y="41"/>
                      </a:lnTo>
                      <a:lnTo>
                        <a:pt x="0" y="41"/>
                      </a:lnTo>
                      <a:lnTo>
                        <a:pt x="1" y="45"/>
                      </a:lnTo>
                      <a:lnTo>
                        <a:pt x="2" y="49"/>
                      </a:lnTo>
                      <a:lnTo>
                        <a:pt x="7" y="55"/>
                      </a:lnTo>
                      <a:lnTo>
                        <a:pt x="7" y="55"/>
                      </a:lnTo>
                      <a:lnTo>
                        <a:pt x="11" y="59"/>
                      </a:lnTo>
                      <a:lnTo>
                        <a:pt x="11" y="59"/>
                      </a:lnTo>
                      <a:lnTo>
                        <a:pt x="14" y="59"/>
                      </a:lnTo>
                      <a:lnTo>
                        <a:pt x="16" y="59"/>
                      </a:lnTo>
                      <a:lnTo>
                        <a:pt x="23" y="58"/>
                      </a:lnTo>
                      <a:lnTo>
                        <a:pt x="23" y="58"/>
                      </a:lnTo>
                      <a:lnTo>
                        <a:pt x="41" y="50"/>
                      </a:lnTo>
                      <a:lnTo>
                        <a:pt x="49" y="45"/>
                      </a:lnTo>
                      <a:lnTo>
                        <a:pt x="53" y="42"/>
                      </a:lnTo>
                      <a:lnTo>
                        <a:pt x="57" y="38"/>
                      </a:lnTo>
                      <a:lnTo>
                        <a:pt x="57" y="3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110" name="Freeform 192">
              <a:extLst>
                <a:ext uri="{FF2B5EF4-FFF2-40B4-BE49-F238E27FC236}">
                  <a16:creationId xmlns:a16="http://schemas.microsoft.com/office/drawing/2014/main" id="{93957302-574C-AD40-95F6-F19181D7D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5817" y="5843374"/>
              <a:ext cx="1237258" cy="1349906"/>
            </a:xfrm>
            <a:custGeom>
              <a:avLst/>
              <a:gdLst>
                <a:gd name="T0" fmla="*/ 46 w 670"/>
                <a:gd name="T1" fmla="*/ 30 h 731"/>
                <a:gd name="T2" fmla="*/ 36 w 670"/>
                <a:gd name="T3" fmla="*/ 13 h 731"/>
                <a:gd name="T4" fmla="*/ 2 w 670"/>
                <a:gd name="T5" fmla="*/ 2 h 731"/>
                <a:gd name="T6" fmla="*/ 6 w 670"/>
                <a:gd name="T7" fmla="*/ 34 h 731"/>
                <a:gd name="T8" fmla="*/ 39 w 670"/>
                <a:gd name="T9" fmla="*/ 47 h 731"/>
                <a:gd name="T10" fmla="*/ 64 w 670"/>
                <a:gd name="T11" fmla="*/ 98 h 731"/>
                <a:gd name="T12" fmla="*/ 48 w 670"/>
                <a:gd name="T13" fmla="*/ 104 h 731"/>
                <a:gd name="T14" fmla="*/ 34 w 670"/>
                <a:gd name="T15" fmla="*/ 127 h 731"/>
                <a:gd name="T16" fmla="*/ 65 w 670"/>
                <a:gd name="T17" fmla="*/ 159 h 731"/>
                <a:gd name="T18" fmla="*/ 94 w 670"/>
                <a:gd name="T19" fmla="*/ 200 h 731"/>
                <a:gd name="T20" fmla="*/ 130 w 670"/>
                <a:gd name="T21" fmla="*/ 251 h 731"/>
                <a:gd name="T22" fmla="*/ 159 w 670"/>
                <a:gd name="T23" fmla="*/ 264 h 731"/>
                <a:gd name="T24" fmla="*/ 177 w 670"/>
                <a:gd name="T25" fmla="*/ 274 h 731"/>
                <a:gd name="T26" fmla="*/ 231 w 670"/>
                <a:gd name="T27" fmla="*/ 305 h 731"/>
                <a:gd name="T28" fmla="*/ 247 w 670"/>
                <a:gd name="T29" fmla="*/ 334 h 731"/>
                <a:gd name="T30" fmla="*/ 279 w 670"/>
                <a:gd name="T31" fmla="*/ 363 h 731"/>
                <a:gd name="T32" fmla="*/ 303 w 670"/>
                <a:gd name="T33" fmla="*/ 386 h 731"/>
                <a:gd name="T34" fmla="*/ 328 w 670"/>
                <a:gd name="T35" fmla="*/ 414 h 731"/>
                <a:gd name="T36" fmla="*/ 348 w 670"/>
                <a:gd name="T37" fmla="*/ 445 h 731"/>
                <a:gd name="T38" fmla="*/ 370 w 670"/>
                <a:gd name="T39" fmla="*/ 473 h 731"/>
                <a:gd name="T40" fmla="*/ 388 w 670"/>
                <a:gd name="T41" fmla="*/ 507 h 731"/>
                <a:gd name="T42" fmla="*/ 439 w 670"/>
                <a:gd name="T43" fmla="*/ 537 h 731"/>
                <a:gd name="T44" fmla="*/ 458 w 670"/>
                <a:gd name="T45" fmla="*/ 562 h 731"/>
                <a:gd name="T46" fmla="*/ 471 w 670"/>
                <a:gd name="T47" fmla="*/ 585 h 731"/>
                <a:gd name="T48" fmla="*/ 502 w 670"/>
                <a:gd name="T49" fmla="*/ 621 h 731"/>
                <a:gd name="T50" fmla="*/ 541 w 670"/>
                <a:gd name="T51" fmla="*/ 678 h 731"/>
                <a:gd name="T52" fmla="*/ 590 w 670"/>
                <a:gd name="T53" fmla="*/ 728 h 731"/>
                <a:gd name="T54" fmla="*/ 610 w 670"/>
                <a:gd name="T55" fmla="*/ 723 h 731"/>
                <a:gd name="T56" fmla="*/ 594 w 670"/>
                <a:gd name="T57" fmla="*/ 687 h 731"/>
                <a:gd name="T58" fmla="*/ 589 w 670"/>
                <a:gd name="T59" fmla="*/ 655 h 731"/>
                <a:gd name="T60" fmla="*/ 585 w 670"/>
                <a:gd name="T61" fmla="*/ 636 h 731"/>
                <a:gd name="T62" fmla="*/ 607 w 670"/>
                <a:gd name="T63" fmla="*/ 635 h 731"/>
                <a:gd name="T64" fmla="*/ 631 w 670"/>
                <a:gd name="T65" fmla="*/ 621 h 731"/>
                <a:gd name="T66" fmla="*/ 664 w 670"/>
                <a:gd name="T67" fmla="*/ 640 h 731"/>
                <a:gd name="T68" fmla="*/ 656 w 670"/>
                <a:gd name="T69" fmla="*/ 618 h 731"/>
                <a:gd name="T70" fmla="*/ 621 w 670"/>
                <a:gd name="T71" fmla="*/ 599 h 731"/>
                <a:gd name="T72" fmla="*/ 597 w 670"/>
                <a:gd name="T73" fmla="*/ 598 h 731"/>
                <a:gd name="T74" fmla="*/ 534 w 670"/>
                <a:gd name="T75" fmla="*/ 571 h 731"/>
                <a:gd name="T76" fmla="*/ 482 w 670"/>
                <a:gd name="T77" fmla="*/ 542 h 731"/>
                <a:gd name="T78" fmla="*/ 458 w 670"/>
                <a:gd name="T79" fmla="*/ 483 h 731"/>
                <a:gd name="T80" fmla="*/ 437 w 670"/>
                <a:gd name="T81" fmla="*/ 450 h 731"/>
                <a:gd name="T82" fmla="*/ 416 w 670"/>
                <a:gd name="T83" fmla="*/ 426 h 731"/>
                <a:gd name="T84" fmla="*/ 418 w 670"/>
                <a:gd name="T85" fmla="*/ 403 h 731"/>
                <a:gd name="T86" fmla="*/ 432 w 670"/>
                <a:gd name="T87" fmla="*/ 375 h 731"/>
                <a:gd name="T88" fmla="*/ 490 w 670"/>
                <a:gd name="T89" fmla="*/ 363 h 731"/>
                <a:gd name="T90" fmla="*/ 532 w 670"/>
                <a:gd name="T91" fmla="*/ 368 h 731"/>
                <a:gd name="T92" fmla="*/ 545 w 670"/>
                <a:gd name="T93" fmla="*/ 372 h 731"/>
                <a:gd name="T94" fmla="*/ 533 w 670"/>
                <a:gd name="T95" fmla="*/ 354 h 731"/>
                <a:gd name="T96" fmla="*/ 499 w 670"/>
                <a:gd name="T97" fmla="*/ 353 h 731"/>
                <a:gd name="T98" fmla="*/ 425 w 670"/>
                <a:gd name="T99" fmla="*/ 311 h 731"/>
                <a:gd name="T100" fmla="*/ 371 w 670"/>
                <a:gd name="T101" fmla="*/ 288 h 731"/>
                <a:gd name="T102" fmla="*/ 325 w 670"/>
                <a:gd name="T103" fmla="*/ 251 h 731"/>
                <a:gd name="T104" fmla="*/ 279 w 670"/>
                <a:gd name="T105" fmla="*/ 220 h 731"/>
                <a:gd name="T106" fmla="*/ 238 w 670"/>
                <a:gd name="T107" fmla="*/ 204 h 731"/>
                <a:gd name="T108" fmla="*/ 223 w 670"/>
                <a:gd name="T109" fmla="*/ 186 h 731"/>
                <a:gd name="T110" fmla="*/ 190 w 670"/>
                <a:gd name="T111" fmla="*/ 161 h 731"/>
                <a:gd name="T112" fmla="*/ 173 w 670"/>
                <a:gd name="T113" fmla="*/ 141 h 731"/>
                <a:gd name="T114" fmla="*/ 144 w 670"/>
                <a:gd name="T115" fmla="*/ 101 h 731"/>
                <a:gd name="T116" fmla="*/ 94 w 670"/>
                <a:gd name="T117" fmla="*/ 62 h 731"/>
                <a:gd name="T118" fmla="*/ 74 w 670"/>
                <a:gd name="T119" fmla="*/ 53 h 731"/>
                <a:gd name="T120" fmla="*/ 57 w 670"/>
                <a:gd name="T121" fmla="*/ 3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0" h="731">
                  <a:moveTo>
                    <a:pt x="56" y="38"/>
                  </a:moveTo>
                  <a:lnTo>
                    <a:pt x="56" y="38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0" y="33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2" y="20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38" y="14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4" y="33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10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36" y="44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42" y="52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2" y="93"/>
                  </a:lnTo>
                  <a:lnTo>
                    <a:pt x="64" y="98"/>
                  </a:lnTo>
                  <a:lnTo>
                    <a:pt x="64" y="98"/>
                  </a:lnTo>
                  <a:lnTo>
                    <a:pt x="62" y="102"/>
                  </a:lnTo>
                  <a:lnTo>
                    <a:pt x="61" y="104"/>
                  </a:lnTo>
                  <a:lnTo>
                    <a:pt x="59" y="106"/>
                  </a:lnTo>
                  <a:lnTo>
                    <a:pt x="59" y="106"/>
                  </a:lnTo>
                  <a:lnTo>
                    <a:pt x="56" y="106"/>
                  </a:lnTo>
                  <a:lnTo>
                    <a:pt x="53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5" y="106"/>
                  </a:lnTo>
                  <a:lnTo>
                    <a:pt x="41" y="108"/>
                  </a:lnTo>
                  <a:lnTo>
                    <a:pt x="38" y="112"/>
                  </a:lnTo>
                  <a:lnTo>
                    <a:pt x="37" y="117"/>
                  </a:lnTo>
                  <a:lnTo>
                    <a:pt x="37" y="117"/>
                  </a:lnTo>
                  <a:lnTo>
                    <a:pt x="36" y="122"/>
                  </a:lnTo>
                  <a:lnTo>
                    <a:pt x="34" y="127"/>
                  </a:lnTo>
                  <a:lnTo>
                    <a:pt x="36" y="132"/>
                  </a:lnTo>
                  <a:lnTo>
                    <a:pt x="39" y="136"/>
                  </a:lnTo>
                  <a:lnTo>
                    <a:pt x="39" y="136"/>
                  </a:lnTo>
                  <a:lnTo>
                    <a:pt x="55" y="149"/>
                  </a:lnTo>
                  <a:lnTo>
                    <a:pt x="55" y="149"/>
                  </a:lnTo>
                  <a:lnTo>
                    <a:pt x="60" y="153"/>
                  </a:lnTo>
                  <a:lnTo>
                    <a:pt x="65" y="159"/>
                  </a:lnTo>
                  <a:lnTo>
                    <a:pt x="65" y="159"/>
                  </a:lnTo>
                  <a:lnTo>
                    <a:pt x="70" y="168"/>
                  </a:lnTo>
                  <a:lnTo>
                    <a:pt x="75" y="178"/>
                  </a:lnTo>
                  <a:lnTo>
                    <a:pt x="75" y="178"/>
                  </a:lnTo>
                  <a:lnTo>
                    <a:pt x="80" y="184"/>
                  </a:lnTo>
                  <a:lnTo>
                    <a:pt x="85" y="189"/>
                  </a:lnTo>
                  <a:lnTo>
                    <a:pt x="90" y="194"/>
                  </a:lnTo>
                  <a:lnTo>
                    <a:pt x="94" y="200"/>
                  </a:lnTo>
                  <a:lnTo>
                    <a:pt x="94" y="200"/>
                  </a:lnTo>
                  <a:lnTo>
                    <a:pt x="99" y="208"/>
                  </a:lnTo>
                  <a:lnTo>
                    <a:pt x="102" y="217"/>
                  </a:lnTo>
                  <a:lnTo>
                    <a:pt x="107" y="226"/>
                  </a:lnTo>
                  <a:lnTo>
                    <a:pt x="112" y="233"/>
                  </a:lnTo>
                  <a:lnTo>
                    <a:pt x="112" y="233"/>
                  </a:lnTo>
                  <a:lnTo>
                    <a:pt x="121" y="242"/>
                  </a:lnTo>
                  <a:lnTo>
                    <a:pt x="126" y="246"/>
                  </a:lnTo>
                  <a:lnTo>
                    <a:pt x="130" y="251"/>
                  </a:lnTo>
                  <a:lnTo>
                    <a:pt x="130" y="251"/>
                  </a:lnTo>
                  <a:lnTo>
                    <a:pt x="135" y="256"/>
                  </a:lnTo>
                  <a:lnTo>
                    <a:pt x="140" y="259"/>
                  </a:lnTo>
                  <a:lnTo>
                    <a:pt x="147" y="261"/>
                  </a:lnTo>
                  <a:lnTo>
                    <a:pt x="153" y="261"/>
                  </a:lnTo>
                  <a:lnTo>
                    <a:pt x="153" y="261"/>
                  </a:lnTo>
                  <a:lnTo>
                    <a:pt x="157" y="263"/>
                  </a:lnTo>
                  <a:lnTo>
                    <a:pt x="159" y="264"/>
                  </a:lnTo>
                  <a:lnTo>
                    <a:pt x="159" y="264"/>
                  </a:lnTo>
                  <a:lnTo>
                    <a:pt x="162" y="266"/>
                  </a:lnTo>
                  <a:lnTo>
                    <a:pt x="163" y="270"/>
                  </a:lnTo>
                  <a:lnTo>
                    <a:pt x="163" y="270"/>
                  </a:lnTo>
                  <a:lnTo>
                    <a:pt x="166" y="273"/>
                  </a:lnTo>
                  <a:lnTo>
                    <a:pt x="170" y="273"/>
                  </a:lnTo>
                  <a:lnTo>
                    <a:pt x="177" y="274"/>
                  </a:lnTo>
                  <a:lnTo>
                    <a:pt x="177" y="274"/>
                  </a:lnTo>
                  <a:lnTo>
                    <a:pt x="186" y="275"/>
                  </a:lnTo>
                  <a:lnTo>
                    <a:pt x="195" y="278"/>
                  </a:lnTo>
                  <a:lnTo>
                    <a:pt x="212" y="287"/>
                  </a:lnTo>
                  <a:lnTo>
                    <a:pt x="212" y="287"/>
                  </a:lnTo>
                  <a:lnTo>
                    <a:pt x="222" y="294"/>
                  </a:lnTo>
                  <a:lnTo>
                    <a:pt x="227" y="298"/>
                  </a:lnTo>
                  <a:lnTo>
                    <a:pt x="231" y="305"/>
                  </a:lnTo>
                  <a:lnTo>
                    <a:pt x="231" y="305"/>
                  </a:lnTo>
                  <a:lnTo>
                    <a:pt x="233" y="312"/>
                  </a:lnTo>
                  <a:lnTo>
                    <a:pt x="233" y="312"/>
                  </a:lnTo>
                  <a:lnTo>
                    <a:pt x="238" y="319"/>
                  </a:lnTo>
                  <a:lnTo>
                    <a:pt x="242" y="325"/>
                  </a:lnTo>
                  <a:lnTo>
                    <a:pt x="242" y="325"/>
                  </a:lnTo>
                  <a:lnTo>
                    <a:pt x="245" y="330"/>
                  </a:lnTo>
                  <a:lnTo>
                    <a:pt x="247" y="334"/>
                  </a:lnTo>
                  <a:lnTo>
                    <a:pt x="247" y="334"/>
                  </a:lnTo>
                  <a:lnTo>
                    <a:pt x="251" y="338"/>
                  </a:lnTo>
                  <a:lnTo>
                    <a:pt x="255" y="342"/>
                  </a:lnTo>
                  <a:lnTo>
                    <a:pt x="255" y="342"/>
                  </a:lnTo>
                  <a:lnTo>
                    <a:pt x="263" y="351"/>
                  </a:lnTo>
                  <a:lnTo>
                    <a:pt x="266" y="356"/>
                  </a:lnTo>
                  <a:lnTo>
                    <a:pt x="272" y="360"/>
                  </a:lnTo>
                  <a:lnTo>
                    <a:pt x="272" y="360"/>
                  </a:lnTo>
                  <a:lnTo>
                    <a:pt x="279" y="363"/>
                  </a:lnTo>
                  <a:lnTo>
                    <a:pt x="279" y="363"/>
                  </a:lnTo>
                  <a:lnTo>
                    <a:pt x="283" y="367"/>
                  </a:lnTo>
                  <a:lnTo>
                    <a:pt x="287" y="371"/>
                  </a:lnTo>
                  <a:lnTo>
                    <a:pt x="287" y="371"/>
                  </a:lnTo>
                  <a:lnTo>
                    <a:pt x="296" y="379"/>
                  </a:lnTo>
                  <a:lnTo>
                    <a:pt x="300" y="382"/>
                  </a:lnTo>
                  <a:lnTo>
                    <a:pt x="303" y="386"/>
                  </a:lnTo>
                  <a:lnTo>
                    <a:pt x="303" y="386"/>
                  </a:lnTo>
                  <a:lnTo>
                    <a:pt x="307" y="391"/>
                  </a:lnTo>
                  <a:lnTo>
                    <a:pt x="311" y="398"/>
                  </a:lnTo>
                  <a:lnTo>
                    <a:pt x="314" y="403"/>
                  </a:lnTo>
                  <a:lnTo>
                    <a:pt x="317" y="408"/>
                  </a:lnTo>
                  <a:lnTo>
                    <a:pt x="317" y="408"/>
                  </a:lnTo>
                  <a:lnTo>
                    <a:pt x="323" y="412"/>
                  </a:lnTo>
                  <a:lnTo>
                    <a:pt x="328" y="414"/>
                  </a:lnTo>
                  <a:lnTo>
                    <a:pt x="328" y="414"/>
                  </a:lnTo>
                  <a:lnTo>
                    <a:pt x="332" y="418"/>
                  </a:lnTo>
                  <a:lnTo>
                    <a:pt x="335" y="423"/>
                  </a:lnTo>
                  <a:lnTo>
                    <a:pt x="342" y="434"/>
                  </a:lnTo>
                  <a:lnTo>
                    <a:pt x="342" y="434"/>
                  </a:lnTo>
                  <a:lnTo>
                    <a:pt x="344" y="439"/>
                  </a:lnTo>
                  <a:lnTo>
                    <a:pt x="344" y="439"/>
                  </a:lnTo>
                  <a:lnTo>
                    <a:pt x="348" y="445"/>
                  </a:lnTo>
                  <a:lnTo>
                    <a:pt x="348" y="445"/>
                  </a:lnTo>
                  <a:lnTo>
                    <a:pt x="356" y="455"/>
                  </a:lnTo>
                  <a:lnTo>
                    <a:pt x="362" y="465"/>
                  </a:lnTo>
                  <a:lnTo>
                    <a:pt x="362" y="465"/>
                  </a:lnTo>
                  <a:lnTo>
                    <a:pt x="365" y="469"/>
                  </a:lnTo>
                  <a:lnTo>
                    <a:pt x="365" y="469"/>
                  </a:lnTo>
                  <a:lnTo>
                    <a:pt x="367" y="472"/>
                  </a:lnTo>
                  <a:lnTo>
                    <a:pt x="370" y="473"/>
                  </a:lnTo>
                  <a:lnTo>
                    <a:pt x="370" y="473"/>
                  </a:lnTo>
                  <a:lnTo>
                    <a:pt x="377" y="478"/>
                  </a:lnTo>
                  <a:lnTo>
                    <a:pt x="380" y="482"/>
                  </a:lnTo>
                  <a:lnTo>
                    <a:pt x="383" y="486"/>
                  </a:lnTo>
                  <a:lnTo>
                    <a:pt x="383" y="486"/>
                  </a:lnTo>
                  <a:lnTo>
                    <a:pt x="384" y="491"/>
                  </a:lnTo>
                  <a:lnTo>
                    <a:pt x="385" y="497"/>
                  </a:lnTo>
                  <a:lnTo>
                    <a:pt x="385" y="502"/>
                  </a:lnTo>
                  <a:lnTo>
                    <a:pt x="388" y="507"/>
                  </a:lnTo>
                  <a:lnTo>
                    <a:pt x="388" y="507"/>
                  </a:lnTo>
                  <a:lnTo>
                    <a:pt x="389" y="510"/>
                  </a:lnTo>
                  <a:lnTo>
                    <a:pt x="393" y="514"/>
                  </a:lnTo>
                  <a:lnTo>
                    <a:pt x="399" y="519"/>
                  </a:lnTo>
                  <a:lnTo>
                    <a:pt x="416" y="525"/>
                  </a:lnTo>
                  <a:lnTo>
                    <a:pt x="416" y="525"/>
                  </a:lnTo>
                  <a:lnTo>
                    <a:pt x="427" y="530"/>
                  </a:lnTo>
                  <a:lnTo>
                    <a:pt x="439" y="537"/>
                  </a:lnTo>
                  <a:lnTo>
                    <a:pt x="439" y="537"/>
                  </a:lnTo>
                  <a:lnTo>
                    <a:pt x="446" y="542"/>
                  </a:lnTo>
                  <a:lnTo>
                    <a:pt x="450" y="546"/>
                  </a:lnTo>
                  <a:lnTo>
                    <a:pt x="453" y="550"/>
                  </a:lnTo>
                  <a:lnTo>
                    <a:pt x="453" y="550"/>
                  </a:lnTo>
                  <a:lnTo>
                    <a:pt x="455" y="556"/>
                  </a:lnTo>
                  <a:lnTo>
                    <a:pt x="458" y="562"/>
                  </a:lnTo>
                  <a:lnTo>
                    <a:pt x="458" y="562"/>
                  </a:lnTo>
                  <a:lnTo>
                    <a:pt x="460" y="566"/>
                  </a:lnTo>
                  <a:lnTo>
                    <a:pt x="464" y="569"/>
                  </a:lnTo>
                  <a:lnTo>
                    <a:pt x="467" y="573"/>
                  </a:lnTo>
                  <a:lnTo>
                    <a:pt x="469" y="576"/>
                  </a:lnTo>
                  <a:lnTo>
                    <a:pt x="469" y="576"/>
                  </a:lnTo>
                  <a:lnTo>
                    <a:pt x="469" y="580"/>
                  </a:lnTo>
                  <a:lnTo>
                    <a:pt x="471" y="585"/>
                  </a:lnTo>
                  <a:lnTo>
                    <a:pt x="471" y="585"/>
                  </a:lnTo>
                  <a:lnTo>
                    <a:pt x="472" y="590"/>
                  </a:lnTo>
                  <a:lnTo>
                    <a:pt x="474" y="597"/>
                  </a:lnTo>
                  <a:lnTo>
                    <a:pt x="478" y="602"/>
                  </a:lnTo>
                  <a:lnTo>
                    <a:pt x="482" y="607"/>
                  </a:lnTo>
                  <a:lnTo>
                    <a:pt x="482" y="607"/>
                  </a:lnTo>
                  <a:lnTo>
                    <a:pt x="492" y="615"/>
                  </a:lnTo>
                  <a:lnTo>
                    <a:pt x="502" y="621"/>
                  </a:lnTo>
                  <a:lnTo>
                    <a:pt x="502" y="621"/>
                  </a:lnTo>
                  <a:lnTo>
                    <a:pt x="511" y="627"/>
                  </a:lnTo>
                  <a:lnTo>
                    <a:pt x="518" y="634"/>
                  </a:lnTo>
                  <a:lnTo>
                    <a:pt x="524" y="641"/>
                  </a:lnTo>
                  <a:lnTo>
                    <a:pt x="529" y="650"/>
                  </a:lnTo>
                  <a:lnTo>
                    <a:pt x="529" y="650"/>
                  </a:lnTo>
                  <a:lnTo>
                    <a:pt x="533" y="659"/>
                  </a:lnTo>
                  <a:lnTo>
                    <a:pt x="537" y="668"/>
                  </a:lnTo>
                  <a:lnTo>
                    <a:pt x="541" y="678"/>
                  </a:lnTo>
                  <a:lnTo>
                    <a:pt x="545" y="686"/>
                  </a:lnTo>
                  <a:lnTo>
                    <a:pt x="545" y="686"/>
                  </a:lnTo>
                  <a:lnTo>
                    <a:pt x="551" y="694"/>
                  </a:lnTo>
                  <a:lnTo>
                    <a:pt x="557" y="700"/>
                  </a:lnTo>
                  <a:lnTo>
                    <a:pt x="557" y="700"/>
                  </a:lnTo>
                  <a:lnTo>
                    <a:pt x="583" y="722"/>
                  </a:lnTo>
                  <a:lnTo>
                    <a:pt x="583" y="722"/>
                  </a:lnTo>
                  <a:lnTo>
                    <a:pt x="590" y="728"/>
                  </a:lnTo>
                  <a:lnTo>
                    <a:pt x="593" y="729"/>
                  </a:lnTo>
                  <a:lnTo>
                    <a:pt x="598" y="731"/>
                  </a:lnTo>
                  <a:lnTo>
                    <a:pt x="598" y="731"/>
                  </a:lnTo>
                  <a:lnTo>
                    <a:pt x="602" y="731"/>
                  </a:lnTo>
                  <a:lnTo>
                    <a:pt x="606" y="729"/>
                  </a:lnTo>
                  <a:lnTo>
                    <a:pt x="608" y="726"/>
                  </a:lnTo>
                  <a:lnTo>
                    <a:pt x="610" y="723"/>
                  </a:lnTo>
                  <a:lnTo>
                    <a:pt x="610" y="723"/>
                  </a:lnTo>
                  <a:lnTo>
                    <a:pt x="610" y="715"/>
                  </a:lnTo>
                  <a:lnTo>
                    <a:pt x="608" y="709"/>
                  </a:lnTo>
                  <a:lnTo>
                    <a:pt x="608" y="709"/>
                  </a:lnTo>
                  <a:lnTo>
                    <a:pt x="605" y="701"/>
                  </a:lnTo>
                  <a:lnTo>
                    <a:pt x="599" y="694"/>
                  </a:lnTo>
                  <a:lnTo>
                    <a:pt x="599" y="694"/>
                  </a:lnTo>
                  <a:lnTo>
                    <a:pt x="594" y="687"/>
                  </a:lnTo>
                  <a:lnTo>
                    <a:pt x="594" y="687"/>
                  </a:lnTo>
                  <a:lnTo>
                    <a:pt x="592" y="681"/>
                  </a:lnTo>
                  <a:lnTo>
                    <a:pt x="592" y="681"/>
                  </a:lnTo>
                  <a:lnTo>
                    <a:pt x="590" y="676"/>
                  </a:lnTo>
                  <a:lnTo>
                    <a:pt x="589" y="669"/>
                  </a:lnTo>
                  <a:lnTo>
                    <a:pt x="589" y="669"/>
                  </a:lnTo>
                  <a:lnTo>
                    <a:pt x="590" y="661"/>
                  </a:lnTo>
                  <a:lnTo>
                    <a:pt x="590" y="661"/>
                  </a:lnTo>
                  <a:lnTo>
                    <a:pt x="589" y="655"/>
                  </a:lnTo>
                  <a:lnTo>
                    <a:pt x="587" y="650"/>
                  </a:lnTo>
                  <a:lnTo>
                    <a:pt x="587" y="650"/>
                  </a:lnTo>
                  <a:lnTo>
                    <a:pt x="583" y="645"/>
                  </a:lnTo>
                  <a:lnTo>
                    <a:pt x="582" y="643"/>
                  </a:lnTo>
                  <a:lnTo>
                    <a:pt x="582" y="640"/>
                  </a:lnTo>
                  <a:lnTo>
                    <a:pt x="582" y="640"/>
                  </a:lnTo>
                  <a:lnTo>
                    <a:pt x="583" y="638"/>
                  </a:lnTo>
                  <a:lnTo>
                    <a:pt x="585" y="636"/>
                  </a:lnTo>
                  <a:lnTo>
                    <a:pt x="588" y="635"/>
                  </a:lnTo>
                  <a:lnTo>
                    <a:pt x="590" y="635"/>
                  </a:lnTo>
                  <a:lnTo>
                    <a:pt x="590" y="635"/>
                  </a:lnTo>
                  <a:lnTo>
                    <a:pt x="597" y="636"/>
                  </a:lnTo>
                  <a:lnTo>
                    <a:pt x="597" y="636"/>
                  </a:lnTo>
                  <a:lnTo>
                    <a:pt x="601" y="638"/>
                  </a:lnTo>
                  <a:lnTo>
                    <a:pt x="605" y="636"/>
                  </a:lnTo>
                  <a:lnTo>
                    <a:pt x="607" y="635"/>
                  </a:lnTo>
                  <a:lnTo>
                    <a:pt x="610" y="634"/>
                  </a:lnTo>
                  <a:lnTo>
                    <a:pt x="610" y="634"/>
                  </a:lnTo>
                  <a:lnTo>
                    <a:pt x="613" y="629"/>
                  </a:lnTo>
                  <a:lnTo>
                    <a:pt x="616" y="625"/>
                  </a:lnTo>
                  <a:lnTo>
                    <a:pt x="619" y="621"/>
                  </a:lnTo>
                  <a:lnTo>
                    <a:pt x="624" y="620"/>
                  </a:lnTo>
                  <a:lnTo>
                    <a:pt x="624" y="620"/>
                  </a:lnTo>
                  <a:lnTo>
                    <a:pt x="631" y="621"/>
                  </a:lnTo>
                  <a:lnTo>
                    <a:pt x="638" y="622"/>
                  </a:lnTo>
                  <a:lnTo>
                    <a:pt x="644" y="625"/>
                  </a:lnTo>
                  <a:lnTo>
                    <a:pt x="649" y="629"/>
                  </a:lnTo>
                  <a:lnTo>
                    <a:pt x="649" y="629"/>
                  </a:lnTo>
                  <a:lnTo>
                    <a:pt x="653" y="634"/>
                  </a:lnTo>
                  <a:lnTo>
                    <a:pt x="658" y="638"/>
                  </a:lnTo>
                  <a:lnTo>
                    <a:pt x="658" y="638"/>
                  </a:lnTo>
                  <a:lnTo>
                    <a:pt x="664" y="640"/>
                  </a:lnTo>
                  <a:lnTo>
                    <a:pt x="667" y="641"/>
                  </a:lnTo>
                  <a:lnTo>
                    <a:pt x="670" y="640"/>
                  </a:lnTo>
                  <a:lnTo>
                    <a:pt x="670" y="640"/>
                  </a:lnTo>
                  <a:lnTo>
                    <a:pt x="662" y="626"/>
                  </a:lnTo>
                  <a:lnTo>
                    <a:pt x="662" y="626"/>
                  </a:lnTo>
                  <a:lnTo>
                    <a:pt x="659" y="622"/>
                  </a:lnTo>
                  <a:lnTo>
                    <a:pt x="656" y="618"/>
                  </a:lnTo>
                  <a:lnTo>
                    <a:pt x="656" y="618"/>
                  </a:lnTo>
                  <a:lnTo>
                    <a:pt x="652" y="617"/>
                  </a:lnTo>
                  <a:lnTo>
                    <a:pt x="648" y="617"/>
                  </a:lnTo>
                  <a:lnTo>
                    <a:pt x="648" y="617"/>
                  </a:lnTo>
                  <a:lnTo>
                    <a:pt x="644" y="615"/>
                  </a:lnTo>
                  <a:lnTo>
                    <a:pt x="640" y="612"/>
                  </a:lnTo>
                  <a:lnTo>
                    <a:pt x="633" y="606"/>
                  </a:lnTo>
                  <a:lnTo>
                    <a:pt x="625" y="601"/>
                  </a:lnTo>
                  <a:lnTo>
                    <a:pt x="621" y="599"/>
                  </a:lnTo>
                  <a:lnTo>
                    <a:pt x="616" y="599"/>
                  </a:lnTo>
                  <a:lnTo>
                    <a:pt x="616" y="599"/>
                  </a:lnTo>
                  <a:lnTo>
                    <a:pt x="611" y="601"/>
                  </a:lnTo>
                  <a:lnTo>
                    <a:pt x="606" y="602"/>
                  </a:lnTo>
                  <a:lnTo>
                    <a:pt x="606" y="602"/>
                  </a:lnTo>
                  <a:lnTo>
                    <a:pt x="601" y="601"/>
                  </a:lnTo>
                  <a:lnTo>
                    <a:pt x="597" y="598"/>
                  </a:lnTo>
                  <a:lnTo>
                    <a:pt x="597" y="598"/>
                  </a:lnTo>
                  <a:lnTo>
                    <a:pt x="569" y="578"/>
                  </a:lnTo>
                  <a:lnTo>
                    <a:pt x="569" y="578"/>
                  </a:lnTo>
                  <a:lnTo>
                    <a:pt x="562" y="573"/>
                  </a:lnTo>
                  <a:lnTo>
                    <a:pt x="556" y="570"/>
                  </a:lnTo>
                  <a:lnTo>
                    <a:pt x="556" y="570"/>
                  </a:lnTo>
                  <a:lnTo>
                    <a:pt x="551" y="570"/>
                  </a:lnTo>
                  <a:lnTo>
                    <a:pt x="546" y="570"/>
                  </a:lnTo>
                  <a:lnTo>
                    <a:pt x="534" y="571"/>
                  </a:lnTo>
                  <a:lnTo>
                    <a:pt x="534" y="571"/>
                  </a:lnTo>
                  <a:lnTo>
                    <a:pt x="524" y="569"/>
                  </a:lnTo>
                  <a:lnTo>
                    <a:pt x="515" y="566"/>
                  </a:lnTo>
                  <a:lnTo>
                    <a:pt x="506" y="561"/>
                  </a:lnTo>
                  <a:lnTo>
                    <a:pt x="499" y="555"/>
                  </a:lnTo>
                  <a:lnTo>
                    <a:pt x="499" y="555"/>
                  </a:lnTo>
                  <a:lnTo>
                    <a:pt x="490" y="550"/>
                  </a:lnTo>
                  <a:lnTo>
                    <a:pt x="482" y="542"/>
                  </a:lnTo>
                  <a:lnTo>
                    <a:pt x="476" y="536"/>
                  </a:lnTo>
                  <a:lnTo>
                    <a:pt x="471" y="527"/>
                  </a:lnTo>
                  <a:lnTo>
                    <a:pt x="471" y="527"/>
                  </a:lnTo>
                  <a:lnTo>
                    <a:pt x="468" y="515"/>
                  </a:lnTo>
                  <a:lnTo>
                    <a:pt x="465" y="504"/>
                  </a:lnTo>
                  <a:lnTo>
                    <a:pt x="463" y="492"/>
                  </a:lnTo>
                  <a:lnTo>
                    <a:pt x="460" y="487"/>
                  </a:lnTo>
                  <a:lnTo>
                    <a:pt x="458" y="483"/>
                  </a:lnTo>
                  <a:lnTo>
                    <a:pt x="458" y="483"/>
                  </a:lnTo>
                  <a:lnTo>
                    <a:pt x="450" y="477"/>
                  </a:lnTo>
                  <a:lnTo>
                    <a:pt x="448" y="474"/>
                  </a:lnTo>
                  <a:lnTo>
                    <a:pt x="444" y="472"/>
                  </a:lnTo>
                  <a:lnTo>
                    <a:pt x="444" y="472"/>
                  </a:lnTo>
                  <a:lnTo>
                    <a:pt x="441" y="467"/>
                  </a:lnTo>
                  <a:lnTo>
                    <a:pt x="440" y="460"/>
                  </a:lnTo>
                  <a:lnTo>
                    <a:pt x="437" y="450"/>
                  </a:lnTo>
                  <a:lnTo>
                    <a:pt x="437" y="450"/>
                  </a:lnTo>
                  <a:lnTo>
                    <a:pt x="434" y="444"/>
                  </a:lnTo>
                  <a:lnTo>
                    <a:pt x="430" y="439"/>
                  </a:lnTo>
                  <a:lnTo>
                    <a:pt x="426" y="434"/>
                  </a:lnTo>
                  <a:lnTo>
                    <a:pt x="421" y="430"/>
                  </a:lnTo>
                  <a:lnTo>
                    <a:pt x="421" y="430"/>
                  </a:lnTo>
                  <a:lnTo>
                    <a:pt x="418" y="428"/>
                  </a:lnTo>
                  <a:lnTo>
                    <a:pt x="416" y="426"/>
                  </a:lnTo>
                  <a:lnTo>
                    <a:pt x="416" y="426"/>
                  </a:lnTo>
                  <a:lnTo>
                    <a:pt x="414" y="423"/>
                  </a:lnTo>
                  <a:lnTo>
                    <a:pt x="414" y="419"/>
                  </a:lnTo>
                  <a:lnTo>
                    <a:pt x="414" y="419"/>
                  </a:lnTo>
                  <a:lnTo>
                    <a:pt x="416" y="414"/>
                  </a:lnTo>
                  <a:lnTo>
                    <a:pt x="417" y="408"/>
                  </a:lnTo>
                  <a:lnTo>
                    <a:pt x="417" y="408"/>
                  </a:lnTo>
                  <a:lnTo>
                    <a:pt x="418" y="403"/>
                  </a:lnTo>
                  <a:lnTo>
                    <a:pt x="420" y="398"/>
                  </a:lnTo>
                  <a:lnTo>
                    <a:pt x="420" y="398"/>
                  </a:lnTo>
                  <a:lnTo>
                    <a:pt x="425" y="384"/>
                  </a:lnTo>
                  <a:lnTo>
                    <a:pt x="425" y="384"/>
                  </a:lnTo>
                  <a:lnTo>
                    <a:pt x="426" y="380"/>
                  </a:lnTo>
                  <a:lnTo>
                    <a:pt x="426" y="380"/>
                  </a:lnTo>
                  <a:lnTo>
                    <a:pt x="430" y="377"/>
                  </a:lnTo>
                  <a:lnTo>
                    <a:pt x="432" y="375"/>
                  </a:lnTo>
                  <a:lnTo>
                    <a:pt x="432" y="375"/>
                  </a:lnTo>
                  <a:lnTo>
                    <a:pt x="444" y="370"/>
                  </a:lnTo>
                  <a:lnTo>
                    <a:pt x="454" y="365"/>
                  </a:lnTo>
                  <a:lnTo>
                    <a:pt x="454" y="365"/>
                  </a:lnTo>
                  <a:lnTo>
                    <a:pt x="462" y="362"/>
                  </a:lnTo>
                  <a:lnTo>
                    <a:pt x="468" y="362"/>
                  </a:lnTo>
                  <a:lnTo>
                    <a:pt x="468" y="362"/>
                  </a:lnTo>
                  <a:lnTo>
                    <a:pt x="490" y="363"/>
                  </a:lnTo>
                  <a:lnTo>
                    <a:pt x="500" y="365"/>
                  </a:lnTo>
                  <a:lnTo>
                    <a:pt x="511" y="365"/>
                  </a:lnTo>
                  <a:lnTo>
                    <a:pt x="511" y="365"/>
                  </a:lnTo>
                  <a:lnTo>
                    <a:pt x="520" y="363"/>
                  </a:lnTo>
                  <a:lnTo>
                    <a:pt x="524" y="363"/>
                  </a:lnTo>
                  <a:lnTo>
                    <a:pt x="528" y="366"/>
                  </a:lnTo>
                  <a:lnTo>
                    <a:pt x="528" y="366"/>
                  </a:lnTo>
                  <a:lnTo>
                    <a:pt x="532" y="368"/>
                  </a:lnTo>
                  <a:lnTo>
                    <a:pt x="532" y="368"/>
                  </a:lnTo>
                  <a:lnTo>
                    <a:pt x="538" y="374"/>
                  </a:lnTo>
                  <a:lnTo>
                    <a:pt x="538" y="374"/>
                  </a:lnTo>
                  <a:lnTo>
                    <a:pt x="542" y="374"/>
                  </a:lnTo>
                  <a:lnTo>
                    <a:pt x="542" y="374"/>
                  </a:lnTo>
                  <a:lnTo>
                    <a:pt x="543" y="374"/>
                  </a:lnTo>
                  <a:lnTo>
                    <a:pt x="545" y="372"/>
                  </a:lnTo>
                  <a:lnTo>
                    <a:pt x="545" y="372"/>
                  </a:lnTo>
                  <a:lnTo>
                    <a:pt x="545" y="370"/>
                  </a:lnTo>
                  <a:lnTo>
                    <a:pt x="543" y="368"/>
                  </a:lnTo>
                  <a:lnTo>
                    <a:pt x="543" y="368"/>
                  </a:lnTo>
                  <a:lnTo>
                    <a:pt x="538" y="361"/>
                  </a:lnTo>
                  <a:lnTo>
                    <a:pt x="538" y="361"/>
                  </a:lnTo>
                  <a:lnTo>
                    <a:pt x="536" y="358"/>
                  </a:lnTo>
                  <a:lnTo>
                    <a:pt x="533" y="354"/>
                  </a:lnTo>
                  <a:lnTo>
                    <a:pt x="533" y="354"/>
                  </a:lnTo>
                  <a:lnTo>
                    <a:pt x="528" y="353"/>
                  </a:lnTo>
                  <a:lnTo>
                    <a:pt x="523" y="353"/>
                  </a:lnTo>
                  <a:lnTo>
                    <a:pt x="523" y="353"/>
                  </a:lnTo>
                  <a:lnTo>
                    <a:pt x="511" y="353"/>
                  </a:lnTo>
                  <a:lnTo>
                    <a:pt x="511" y="353"/>
                  </a:lnTo>
                  <a:lnTo>
                    <a:pt x="505" y="353"/>
                  </a:lnTo>
                  <a:lnTo>
                    <a:pt x="499" y="353"/>
                  </a:lnTo>
                  <a:lnTo>
                    <a:pt x="499" y="353"/>
                  </a:lnTo>
                  <a:lnTo>
                    <a:pt x="490" y="349"/>
                  </a:lnTo>
                  <a:lnTo>
                    <a:pt x="480" y="344"/>
                  </a:lnTo>
                  <a:lnTo>
                    <a:pt x="480" y="344"/>
                  </a:lnTo>
                  <a:lnTo>
                    <a:pt x="472" y="339"/>
                  </a:lnTo>
                  <a:lnTo>
                    <a:pt x="464" y="334"/>
                  </a:lnTo>
                  <a:lnTo>
                    <a:pt x="464" y="334"/>
                  </a:lnTo>
                  <a:lnTo>
                    <a:pt x="444" y="323"/>
                  </a:lnTo>
                  <a:lnTo>
                    <a:pt x="425" y="311"/>
                  </a:lnTo>
                  <a:lnTo>
                    <a:pt x="425" y="311"/>
                  </a:lnTo>
                  <a:lnTo>
                    <a:pt x="411" y="302"/>
                  </a:lnTo>
                  <a:lnTo>
                    <a:pt x="403" y="298"/>
                  </a:lnTo>
                  <a:lnTo>
                    <a:pt x="395" y="296"/>
                  </a:lnTo>
                  <a:lnTo>
                    <a:pt x="395" y="296"/>
                  </a:lnTo>
                  <a:lnTo>
                    <a:pt x="379" y="292"/>
                  </a:lnTo>
                  <a:lnTo>
                    <a:pt x="379" y="292"/>
                  </a:lnTo>
                  <a:lnTo>
                    <a:pt x="371" y="288"/>
                  </a:lnTo>
                  <a:lnTo>
                    <a:pt x="363" y="284"/>
                  </a:lnTo>
                  <a:lnTo>
                    <a:pt x="357" y="278"/>
                  </a:lnTo>
                  <a:lnTo>
                    <a:pt x="351" y="272"/>
                  </a:lnTo>
                  <a:lnTo>
                    <a:pt x="351" y="272"/>
                  </a:lnTo>
                  <a:lnTo>
                    <a:pt x="346" y="265"/>
                  </a:lnTo>
                  <a:lnTo>
                    <a:pt x="339" y="260"/>
                  </a:lnTo>
                  <a:lnTo>
                    <a:pt x="332" y="256"/>
                  </a:lnTo>
                  <a:lnTo>
                    <a:pt x="325" y="251"/>
                  </a:lnTo>
                  <a:lnTo>
                    <a:pt x="325" y="251"/>
                  </a:lnTo>
                  <a:lnTo>
                    <a:pt x="316" y="243"/>
                  </a:lnTo>
                  <a:lnTo>
                    <a:pt x="306" y="237"/>
                  </a:lnTo>
                  <a:lnTo>
                    <a:pt x="306" y="237"/>
                  </a:lnTo>
                  <a:lnTo>
                    <a:pt x="297" y="232"/>
                  </a:lnTo>
                  <a:lnTo>
                    <a:pt x="287" y="227"/>
                  </a:lnTo>
                  <a:lnTo>
                    <a:pt x="287" y="227"/>
                  </a:lnTo>
                  <a:lnTo>
                    <a:pt x="279" y="220"/>
                  </a:lnTo>
                  <a:lnTo>
                    <a:pt x="273" y="215"/>
                  </a:lnTo>
                  <a:lnTo>
                    <a:pt x="265" y="209"/>
                  </a:lnTo>
                  <a:lnTo>
                    <a:pt x="260" y="208"/>
                  </a:lnTo>
                  <a:lnTo>
                    <a:pt x="256" y="206"/>
                  </a:lnTo>
                  <a:lnTo>
                    <a:pt x="256" y="206"/>
                  </a:lnTo>
                  <a:lnTo>
                    <a:pt x="247" y="206"/>
                  </a:lnTo>
                  <a:lnTo>
                    <a:pt x="242" y="205"/>
                  </a:lnTo>
                  <a:lnTo>
                    <a:pt x="238" y="204"/>
                  </a:lnTo>
                  <a:lnTo>
                    <a:pt x="238" y="204"/>
                  </a:lnTo>
                  <a:lnTo>
                    <a:pt x="236" y="200"/>
                  </a:lnTo>
                  <a:lnTo>
                    <a:pt x="233" y="198"/>
                  </a:lnTo>
                  <a:lnTo>
                    <a:pt x="231" y="194"/>
                  </a:lnTo>
                  <a:lnTo>
                    <a:pt x="228" y="190"/>
                  </a:lnTo>
                  <a:lnTo>
                    <a:pt x="228" y="190"/>
                  </a:lnTo>
                  <a:lnTo>
                    <a:pt x="226" y="187"/>
                  </a:lnTo>
                  <a:lnTo>
                    <a:pt x="223" y="186"/>
                  </a:lnTo>
                  <a:lnTo>
                    <a:pt x="215" y="185"/>
                  </a:lnTo>
                  <a:lnTo>
                    <a:pt x="209" y="184"/>
                  </a:lnTo>
                  <a:lnTo>
                    <a:pt x="203" y="181"/>
                  </a:lnTo>
                  <a:lnTo>
                    <a:pt x="203" y="181"/>
                  </a:lnTo>
                  <a:lnTo>
                    <a:pt x="200" y="178"/>
                  </a:lnTo>
                  <a:lnTo>
                    <a:pt x="198" y="176"/>
                  </a:lnTo>
                  <a:lnTo>
                    <a:pt x="194" y="168"/>
                  </a:lnTo>
                  <a:lnTo>
                    <a:pt x="190" y="161"/>
                  </a:lnTo>
                  <a:lnTo>
                    <a:pt x="187" y="157"/>
                  </a:lnTo>
                  <a:lnTo>
                    <a:pt x="185" y="154"/>
                  </a:lnTo>
                  <a:lnTo>
                    <a:pt x="185" y="154"/>
                  </a:lnTo>
                  <a:lnTo>
                    <a:pt x="180" y="150"/>
                  </a:lnTo>
                  <a:lnTo>
                    <a:pt x="176" y="148"/>
                  </a:lnTo>
                  <a:lnTo>
                    <a:pt x="176" y="148"/>
                  </a:lnTo>
                  <a:lnTo>
                    <a:pt x="173" y="145"/>
                  </a:lnTo>
                  <a:lnTo>
                    <a:pt x="173" y="141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72" y="130"/>
                  </a:lnTo>
                  <a:lnTo>
                    <a:pt x="170" y="125"/>
                  </a:lnTo>
                  <a:lnTo>
                    <a:pt x="167" y="120"/>
                  </a:lnTo>
                  <a:lnTo>
                    <a:pt x="163" y="115"/>
                  </a:lnTo>
                  <a:lnTo>
                    <a:pt x="154" y="107"/>
                  </a:lnTo>
                  <a:lnTo>
                    <a:pt x="144" y="101"/>
                  </a:lnTo>
                  <a:lnTo>
                    <a:pt x="144" y="101"/>
                  </a:lnTo>
                  <a:lnTo>
                    <a:pt x="124" y="89"/>
                  </a:lnTo>
                  <a:lnTo>
                    <a:pt x="115" y="83"/>
                  </a:lnTo>
                  <a:lnTo>
                    <a:pt x="106" y="75"/>
                  </a:lnTo>
                  <a:lnTo>
                    <a:pt x="106" y="75"/>
                  </a:lnTo>
                  <a:lnTo>
                    <a:pt x="101" y="69"/>
                  </a:lnTo>
                  <a:lnTo>
                    <a:pt x="94" y="62"/>
                  </a:lnTo>
                  <a:lnTo>
                    <a:pt x="94" y="62"/>
                  </a:lnTo>
                  <a:lnTo>
                    <a:pt x="89" y="59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79" y="56"/>
                  </a:lnTo>
                  <a:lnTo>
                    <a:pt x="79" y="56"/>
                  </a:lnTo>
                  <a:lnTo>
                    <a:pt x="76" y="55"/>
                  </a:lnTo>
                  <a:lnTo>
                    <a:pt x="74" y="53"/>
                  </a:lnTo>
                  <a:lnTo>
                    <a:pt x="74" y="53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69" y="48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0" y="43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6" y="38"/>
                  </a:lnTo>
                  <a:lnTo>
                    <a:pt x="56" y="3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id="{CDE11AC5-5CF3-8E4E-901C-C84AF18F165B}"/>
                </a:ext>
              </a:extLst>
            </p:cNvPr>
            <p:cNvGrpSpPr/>
            <p:nvPr/>
          </p:nvGrpSpPr>
          <p:grpSpPr>
            <a:xfrm>
              <a:off x="12649574" y="4517474"/>
              <a:ext cx="2068252" cy="3303668"/>
              <a:chOff x="12649574" y="4517474"/>
              <a:chExt cx="2068252" cy="3303668"/>
            </a:xfrm>
            <a:grpFill/>
          </p:grpSpPr>
          <p:sp>
            <p:nvSpPr>
              <p:cNvPr id="138" name="Freeform 174">
                <a:extLst>
                  <a:ext uri="{FF2B5EF4-FFF2-40B4-BE49-F238E27FC236}">
                    <a16:creationId xmlns:a16="http://schemas.microsoft.com/office/drawing/2014/main" id="{07D1AEA2-E57D-A342-9C09-AB74E3753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49574" y="4517474"/>
                <a:ext cx="2068252" cy="3303668"/>
              </a:xfrm>
              <a:custGeom>
                <a:avLst/>
                <a:gdLst>
                  <a:gd name="T0" fmla="*/ 1063 w 1120"/>
                  <a:gd name="T1" fmla="*/ 1454 h 1789"/>
                  <a:gd name="T2" fmla="*/ 989 w 1120"/>
                  <a:gd name="T3" fmla="*/ 1473 h 1789"/>
                  <a:gd name="T4" fmla="*/ 1002 w 1120"/>
                  <a:gd name="T5" fmla="*/ 1528 h 1789"/>
                  <a:gd name="T6" fmla="*/ 1034 w 1120"/>
                  <a:gd name="T7" fmla="*/ 1583 h 1789"/>
                  <a:gd name="T8" fmla="*/ 1016 w 1120"/>
                  <a:gd name="T9" fmla="*/ 1662 h 1789"/>
                  <a:gd name="T10" fmla="*/ 925 w 1120"/>
                  <a:gd name="T11" fmla="*/ 1694 h 1789"/>
                  <a:gd name="T12" fmla="*/ 877 w 1120"/>
                  <a:gd name="T13" fmla="*/ 1785 h 1789"/>
                  <a:gd name="T14" fmla="*/ 827 w 1120"/>
                  <a:gd name="T15" fmla="*/ 1645 h 1789"/>
                  <a:gd name="T16" fmla="*/ 780 w 1120"/>
                  <a:gd name="T17" fmla="*/ 1579 h 1789"/>
                  <a:gd name="T18" fmla="*/ 703 w 1120"/>
                  <a:gd name="T19" fmla="*/ 1622 h 1789"/>
                  <a:gd name="T20" fmla="*/ 596 w 1120"/>
                  <a:gd name="T21" fmla="*/ 1615 h 1789"/>
                  <a:gd name="T22" fmla="*/ 522 w 1120"/>
                  <a:gd name="T23" fmla="*/ 1625 h 1789"/>
                  <a:gd name="T24" fmla="*/ 430 w 1120"/>
                  <a:gd name="T25" fmla="*/ 1567 h 1789"/>
                  <a:gd name="T26" fmla="*/ 411 w 1120"/>
                  <a:gd name="T27" fmla="*/ 1461 h 1789"/>
                  <a:gd name="T28" fmla="*/ 443 w 1120"/>
                  <a:gd name="T29" fmla="*/ 1352 h 1789"/>
                  <a:gd name="T30" fmla="*/ 448 w 1120"/>
                  <a:gd name="T31" fmla="*/ 1277 h 1789"/>
                  <a:gd name="T32" fmla="*/ 507 w 1120"/>
                  <a:gd name="T33" fmla="*/ 1209 h 1789"/>
                  <a:gd name="T34" fmla="*/ 420 w 1120"/>
                  <a:gd name="T35" fmla="*/ 1174 h 1789"/>
                  <a:gd name="T36" fmla="*/ 365 w 1120"/>
                  <a:gd name="T37" fmla="*/ 1242 h 1789"/>
                  <a:gd name="T38" fmla="*/ 273 w 1120"/>
                  <a:gd name="T39" fmla="*/ 1251 h 1789"/>
                  <a:gd name="T40" fmla="*/ 196 w 1120"/>
                  <a:gd name="T41" fmla="*/ 1246 h 1789"/>
                  <a:gd name="T42" fmla="*/ 215 w 1120"/>
                  <a:gd name="T43" fmla="*/ 1149 h 1789"/>
                  <a:gd name="T44" fmla="*/ 233 w 1120"/>
                  <a:gd name="T45" fmla="*/ 1081 h 1789"/>
                  <a:gd name="T46" fmla="*/ 175 w 1120"/>
                  <a:gd name="T47" fmla="*/ 1046 h 1789"/>
                  <a:gd name="T48" fmla="*/ 95 w 1120"/>
                  <a:gd name="T49" fmla="*/ 1037 h 1789"/>
                  <a:gd name="T50" fmla="*/ 68 w 1120"/>
                  <a:gd name="T51" fmla="*/ 940 h 1789"/>
                  <a:gd name="T52" fmla="*/ 48 w 1120"/>
                  <a:gd name="T53" fmla="*/ 895 h 1789"/>
                  <a:gd name="T54" fmla="*/ 8 w 1120"/>
                  <a:gd name="T55" fmla="*/ 840 h 1789"/>
                  <a:gd name="T56" fmla="*/ 17 w 1120"/>
                  <a:gd name="T57" fmla="*/ 756 h 1789"/>
                  <a:gd name="T58" fmla="*/ 13 w 1120"/>
                  <a:gd name="T59" fmla="*/ 687 h 1789"/>
                  <a:gd name="T60" fmla="*/ 72 w 1120"/>
                  <a:gd name="T61" fmla="*/ 651 h 1789"/>
                  <a:gd name="T62" fmla="*/ 108 w 1120"/>
                  <a:gd name="T63" fmla="*/ 585 h 1789"/>
                  <a:gd name="T64" fmla="*/ 182 w 1120"/>
                  <a:gd name="T65" fmla="*/ 490 h 1789"/>
                  <a:gd name="T66" fmla="*/ 171 w 1120"/>
                  <a:gd name="T67" fmla="*/ 418 h 1789"/>
                  <a:gd name="T68" fmla="*/ 119 w 1120"/>
                  <a:gd name="T69" fmla="*/ 339 h 1789"/>
                  <a:gd name="T70" fmla="*/ 131 w 1120"/>
                  <a:gd name="T71" fmla="*/ 239 h 1789"/>
                  <a:gd name="T72" fmla="*/ 108 w 1120"/>
                  <a:gd name="T73" fmla="*/ 169 h 1789"/>
                  <a:gd name="T74" fmla="*/ 187 w 1120"/>
                  <a:gd name="T75" fmla="*/ 145 h 1789"/>
                  <a:gd name="T76" fmla="*/ 248 w 1120"/>
                  <a:gd name="T77" fmla="*/ 90 h 1789"/>
                  <a:gd name="T78" fmla="*/ 303 w 1120"/>
                  <a:gd name="T79" fmla="*/ 79 h 1789"/>
                  <a:gd name="T80" fmla="*/ 384 w 1120"/>
                  <a:gd name="T81" fmla="*/ 1 h 1789"/>
                  <a:gd name="T82" fmla="*/ 461 w 1120"/>
                  <a:gd name="T83" fmla="*/ 74 h 1789"/>
                  <a:gd name="T84" fmla="*/ 484 w 1120"/>
                  <a:gd name="T85" fmla="*/ 144 h 1789"/>
                  <a:gd name="T86" fmla="*/ 551 w 1120"/>
                  <a:gd name="T87" fmla="*/ 122 h 1789"/>
                  <a:gd name="T88" fmla="*/ 569 w 1120"/>
                  <a:gd name="T89" fmla="*/ 176 h 1789"/>
                  <a:gd name="T90" fmla="*/ 481 w 1120"/>
                  <a:gd name="T91" fmla="*/ 255 h 1789"/>
                  <a:gd name="T92" fmla="*/ 420 w 1120"/>
                  <a:gd name="T93" fmla="*/ 391 h 1789"/>
                  <a:gd name="T94" fmla="*/ 432 w 1120"/>
                  <a:gd name="T95" fmla="*/ 520 h 1789"/>
                  <a:gd name="T96" fmla="*/ 421 w 1120"/>
                  <a:gd name="T97" fmla="*/ 630 h 1789"/>
                  <a:gd name="T98" fmla="*/ 405 w 1120"/>
                  <a:gd name="T99" fmla="*/ 890 h 1789"/>
                  <a:gd name="T100" fmla="*/ 389 w 1120"/>
                  <a:gd name="T101" fmla="*/ 992 h 1789"/>
                  <a:gd name="T102" fmla="*/ 490 w 1120"/>
                  <a:gd name="T103" fmla="*/ 954 h 1789"/>
                  <a:gd name="T104" fmla="*/ 559 w 1120"/>
                  <a:gd name="T105" fmla="*/ 1005 h 1789"/>
                  <a:gd name="T106" fmla="*/ 585 w 1120"/>
                  <a:gd name="T107" fmla="*/ 1028 h 1789"/>
                  <a:gd name="T108" fmla="*/ 641 w 1120"/>
                  <a:gd name="T109" fmla="*/ 983 h 1789"/>
                  <a:gd name="T110" fmla="*/ 625 w 1120"/>
                  <a:gd name="T111" fmla="*/ 895 h 1789"/>
                  <a:gd name="T112" fmla="*/ 770 w 1120"/>
                  <a:gd name="T113" fmla="*/ 877 h 1789"/>
                  <a:gd name="T114" fmla="*/ 823 w 1120"/>
                  <a:gd name="T115" fmla="*/ 910 h 1789"/>
                  <a:gd name="T116" fmla="*/ 902 w 1120"/>
                  <a:gd name="T117" fmla="*/ 965 h 1789"/>
                  <a:gd name="T118" fmla="*/ 944 w 1120"/>
                  <a:gd name="T119" fmla="*/ 1103 h 1789"/>
                  <a:gd name="T120" fmla="*/ 1080 w 1120"/>
                  <a:gd name="T121" fmla="*/ 1287 h 1789"/>
                  <a:gd name="T122" fmla="*/ 1119 w 1120"/>
                  <a:gd name="T123" fmla="*/ 1477 h 1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20" h="1789">
                    <a:moveTo>
                      <a:pt x="1120" y="1492"/>
                    </a:moveTo>
                    <a:lnTo>
                      <a:pt x="1120" y="1492"/>
                    </a:lnTo>
                    <a:lnTo>
                      <a:pt x="1120" y="1498"/>
                    </a:lnTo>
                    <a:lnTo>
                      <a:pt x="1120" y="1498"/>
                    </a:lnTo>
                    <a:lnTo>
                      <a:pt x="1120" y="1498"/>
                    </a:lnTo>
                    <a:lnTo>
                      <a:pt x="1111" y="1501"/>
                    </a:lnTo>
                    <a:lnTo>
                      <a:pt x="1104" y="1501"/>
                    </a:lnTo>
                    <a:lnTo>
                      <a:pt x="1096" y="1500"/>
                    </a:lnTo>
                    <a:lnTo>
                      <a:pt x="1090" y="1496"/>
                    </a:lnTo>
                    <a:lnTo>
                      <a:pt x="1090" y="1496"/>
                    </a:lnTo>
                    <a:lnTo>
                      <a:pt x="1086" y="1493"/>
                    </a:lnTo>
                    <a:lnTo>
                      <a:pt x="1085" y="1490"/>
                    </a:lnTo>
                    <a:lnTo>
                      <a:pt x="1083" y="1484"/>
                    </a:lnTo>
                    <a:lnTo>
                      <a:pt x="1083" y="1479"/>
                    </a:lnTo>
                    <a:lnTo>
                      <a:pt x="1083" y="1479"/>
                    </a:lnTo>
                    <a:lnTo>
                      <a:pt x="1083" y="1474"/>
                    </a:lnTo>
                    <a:lnTo>
                      <a:pt x="1082" y="1468"/>
                    </a:lnTo>
                    <a:lnTo>
                      <a:pt x="1080" y="1463"/>
                    </a:lnTo>
                    <a:lnTo>
                      <a:pt x="1075" y="1458"/>
                    </a:lnTo>
                    <a:lnTo>
                      <a:pt x="1075" y="1458"/>
                    </a:lnTo>
                    <a:lnTo>
                      <a:pt x="1068" y="1455"/>
                    </a:lnTo>
                    <a:lnTo>
                      <a:pt x="1063" y="1454"/>
                    </a:lnTo>
                    <a:lnTo>
                      <a:pt x="1063" y="1454"/>
                    </a:lnTo>
                    <a:lnTo>
                      <a:pt x="1057" y="1453"/>
                    </a:lnTo>
                    <a:lnTo>
                      <a:pt x="1057" y="1453"/>
                    </a:lnTo>
                    <a:lnTo>
                      <a:pt x="1053" y="1450"/>
                    </a:lnTo>
                    <a:lnTo>
                      <a:pt x="1049" y="1446"/>
                    </a:lnTo>
                    <a:lnTo>
                      <a:pt x="1049" y="1446"/>
                    </a:lnTo>
                    <a:lnTo>
                      <a:pt x="1045" y="1444"/>
                    </a:lnTo>
                    <a:lnTo>
                      <a:pt x="1045" y="1444"/>
                    </a:lnTo>
                    <a:lnTo>
                      <a:pt x="1038" y="1437"/>
                    </a:lnTo>
                    <a:lnTo>
                      <a:pt x="1030" y="1433"/>
                    </a:lnTo>
                    <a:lnTo>
                      <a:pt x="1023" y="1432"/>
                    </a:lnTo>
                    <a:lnTo>
                      <a:pt x="1017" y="1432"/>
                    </a:lnTo>
                    <a:lnTo>
                      <a:pt x="1017" y="1432"/>
                    </a:lnTo>
                    <a:lnTo>
                      <a:pt x="1013" y="1433"/>
                    </a:lnTo>
                    <a:lnTo>
                      <a:pt x="1009" y="1435"/>
                    </a:lnTo>
                    <a:lnTo>
                      <a:pt x="1006" y="1437"/>
                    </a:lnTo>
                    <a:lnTo>
                      <a:pt x="1003" y="1441"/>
                    </a:lnTo>
                    <a:lnTo>
                      <a:pt x="1003" y="1441"/>
                    </a:lnTo>
                    <a:lnTo>
                      <a:pt x="998" y="1450"/>
                    </a:lnTo>
                    <a:lnTo>
                      <a:pt x="994" y="1460"/>
                    </a:lnTo>
                    <a:lnTo>
                      <a:pt x="994" y="1460"/>
                    </a:lnTo>
                    <a:lnTo>
                      <a:pt x="989" y="1473"/>
                    </a:lnTo>
                    <a:lnTo>
                      <a:pt x="989" y="1473"/>
                    </a:lnTo>
                    <a:lnTo>
                      <a:pt x="986" y="1477"/>
                    </a:lnTo>
                    <a:lnTo>
                      <a:pt x="981" y="1481"/>
                    </a:lnTo>
                    <a:lnTo>
                      <a:pt x="981" y="1481"/>
                    </a:lnTo>
                    <a:lnTo>
                      <a:pt x="975" y="1487"/>
                    </a:lnTo>
                    <a:lnTo>
                      <a:pt x="969" y="1495"/>
                    </a:lnTo>
                    <a:lnTo>
                      <a:pt x="967" y="1498"/>
                    </a:lnTo>
                    <a:lnTo>
                      <a:pt x="966" y="1502"/>
                    </a:lnTo>
                    <a:lnTo>
                      <a:pt x="966" y="1506"/>
                    </a:lnTo>
                    <a:lnTo>
                      <a:pt x="967" y="1511"/>
                    </a:lnTo>
                    <a:lnTo>
                      <a:pt x="967" y="1511"/>
                    </a:lnTo>
                    <a:lnTo>
                      <a:pt x="971" y="1515"/>
                    </a:lnTo>
                    <a:lnTo>
                      <a:pt x="976" y="1518"/>
                    </a:lnTo>
                    <a:lnTo>
                      <a:pt x="981" y="1519"/>
                    </a:lnTo>
                    <a:lnTo>
                      <a:pt x="986" y="1519"/>
                    </a:lnTo>
                    <a:lnTo>
                      <a:pt x="986" y="1519"/>
                    </a:lnTo>
                    <a:lnTo>
                      <a:pt x="992" y="1520"/>
                    </a:lnTo>
                    <a:lnTo>
                      <a:pt x="995" y="1521"/>
                    </a:lnTo>
                    <a:lnTo>
                      <a:pt x="995" y="1521"/>
                    </a:lnTo>
                    <a:lnTo>
                      <a:pt x="999" y="1524"/>
                    </a:lnTo>
                    <a:lnTo>
                      <a:pt x="1002" y="1528"/>
                    </a:lnTo>
                    <a:lnTo>
                      <a:pt x="1002" y="1528"/>
                    </a:lnTo>
                    <a:lnTo>
                      <a:pt x="1007" y="1532"/>
                    </a:lnTo>
                    <a:lnTo>
                      <a:pt x="1011" y="1534"/>
                    </a:lnTo>
                    <a:lnTo>
                      <a:pt x="1015" y="1534"/>
                    </a:lnTo>
                    <a:lnTo>
                      <a:pt x="1017" y="1534"/>
                    </a:lnTo>
                    <a:lnTo>
                      <a:pt x="1026" y="1530"/>
                    </a:lnTo>
                    <a:lnTo>
                      <a:pt x="1026" y="1530"/>
                    </a:lnTo>
                    <a:lnTo>
                      <a:pt x="1032" y="1525"/>
                    </a:lnTo>
                    <a:lnTo>
                      <a:pt x="1032" y="1525"/>
                    </a:lnTo>
                    <a:lnTo>
                      <a:pt x="1038" y="1521"/>
                    </a:lnTo>
                    <a:lnTo>
                      <a:pt x="1041" y="1520"/>
                    </a:lnTo>
                    <a:lnTo>
                      <a:pt x="1044" y="1521"/>
                    </a:lnTo>
                    <a:lnTo>
                      <a:pt x="1048" y="1524"/>
                    </a:lnTo>
                    <a:lnTo>
                      <a:pt x="1048" y="1524"/>
                    </a:lnTo>
                    <a:lnTo>
                      <a:pt x="1050" y="1529"/>
                    </a:lnTo>
                    <a:lnTo>
                      <a:pt x="1052" y="1537"/>
                    </a:lnTo>
                    <a:lnTo>
                      <a:pt x="1052" y="1544"/>
                    </a:lnTo>
                    <a:lnTo>
                      <a:pt x="1050" y="1551"/>
                    </a:lnTo>
                    <a:lnTo>
                      <a:pt x="1050" y="1551"/>
                    </a:lnTo>
                    <a:lnTo>
                      <a:pt x="1043" y="1570"/>
                    </a:lnTo>
                    <a:lnTo>
                      <a:pt x="1038" y="1578"/>
                    </a:lnTo>
                    <a:lnTo>
                      <a:pt x="1034" y="1583"/>
                    </a:lnTo>
                    <a:lnTo>
                      <a:pt x="1034" y="1583"/>
                    </a:lnTo>
                    <a:lnTo>
                      <a:pt x="1030" y="1584"/>
                    </a:lnTo>
                    <a:lnTo>
                      <a:pt x="1025" y="1585"/>
                    </a:lnTo>
                    <a:lnTo>
                      <a:pt x="1025" y="1585"/>
                    </a:lnTo>
                    <a:lnTo>
                      <a:pt x="1020" y="1586"/>
                    </a:lnTo>
                    <a:lnTo>
                      <a:pt x="1015" y="1589"/>
                    </a:lnTo>
                    <a:lnTo>
                      <a:pt x="1009" y="1592"/>
                    </a:lnTo>
                    <a:lnTo>
                      <a:pt x="1008" y="1595"/>
                    </a:lnTo>
                    <a:lnTo>
                      <a:pt x="1007" y="1598"/>
                    </a:lnTo>
                    <a:lnTo>
                      <a:pt x="1007" y="1598"/>
                    </a:lnTo>
                    <a:lnTo>
                      <a:pt x="1006" y="1603"/>
                    </a:lnTo>
                    <a:lnTo>
                      <a:pt x="1007" y="1607"/>
                    </a:lnTo>
                    <a:lnTo>
                      <a:pt x="1011" y="1613"/>
                    </a:lnTo>
                    <a:lnTo>
                      <a:pt x="1011" y="1613"/>
                    </a:lnTo>
                    <a:lnTo>
                      <a:pt x="1013" y="1617"/>
                    </a:lnTo>
                    <a:lnTo>
                      <a:pt x="1013" y="1617"/>
                    </a:lnTo>
                    <a:lnTo>
                      <a:pt x="1016" y="1623"/>
                    </a:lnTo>
                    <a:lnTo>
                      <a:pt x="1017" y="1632"/>
                    </a:lnTo>
                    <a:lnTo>
                      <a:pt x="1017" y="1639"/>
                    </a:lnTo>
                    <a:lnTo>
                      <a:pt x="1017" y="1639"/>
                    </a:lnTo>
                    <a:lnTo>
                      <a:pt x="1017" y="1648"/>
                    </a:lnTo>
                    <a:lnTo>
                      <a:pt x="1017" y="1655"/>
                    </a:lnTo>
                    <a:lnTo>
                      <a:pt x="1016" y="1662"/>
                    </a:lnTo>
                    <a:lnTo>
                      <a:pt x="1013" y="1666"/>
                    </a:lnTo>
                    <a:lnTo>
                      <a:pt x="1011" y="1668"/>
                    </a:lnTo>
                    <a:lnTo>
                      <a:pt x="1011" y="1668"/>
                    </a:lnTo>
                    <a:lnTo>
                      <a:pt x="1002" y="1674"/>
                    </a:lnTo>
                    <a:lnTo>
                      <a:pt x="992" y="1681"/>
                    </a:lnTo>
                    <a:lnTo>
                      <a:pt x="983" y="1686"/>
                    </a:lnTo>
                    <a:lnTo>
                      <a:pt x="974" y="1690"/>
                    </a:lnTo>
                    <a:lnTo>
                      <a:pt x="974" y="1690"/>
                    </a:lnTo>
                    <a:lnTo>
                      <a:pt x="969" y="1690"/>
                    </a:lnTo>
                    <a:lnTo>
                      <a:pt x="964" y="1690"/>
                    </a:lnTo>
                    <a:lnTo>
                      <a:pt x="964" y="1690"/>
                    </a:lnTo>
                    <a:lnTo>
                      <a:pt x="958" y="1689"/>
                    </a:lnTo>
                    <a:lnTo>
                      <a:pt x="951" y="1690"/>
                    </a:lnTo>
                    <a:lnTo>
                      <a:pt x="951" y="1690"/>
                    </a:lnTo>
                    <a:lnTo>
                      <a:pt x="947" y="1691"/>
                    </a:lnTo>
                    <a:lnTo>
                      <a:pt x="942" y="1692"/>
                    </a:lnTo>
                    <a:lnTo>
                      <a:pt x="942" y="1692"/>
                    </a:lnTo>
                    <a:lnTo>
                      <a:pt x="938" y="1695"/>
                    </a:lnTo>
                    <a:lnTo>
                      <a:pt x="933" y="1695"/>
                    </a:lnTo>
                    <a:lnTo>
                      <a:pt x="933" y="1695"/>
                    </a:lnTo>
                    <a:lnTo>
                      <a:pt x="925" y="1694"/>
                    </a:lnTo>
                    <a:lnTo>
                      <a:pt x="925" y="1694"/>
                    </a:lnTo>
                    <a:lnTo>
                      <a:pt x="918" y="1692"/>
                    </a:lnTo>
                    <a:lnTo>
                      <a:pt x="912" y="1692"/>
                    </a:lnTo>
                    <a:lnTo>
                      <a:pt x="907" y="1692"/>
                    </a:lnTo>
                    <a:lnTo>
                      <a:pt x="907" y="1692"/>
                    </a:lnTo>
                    <a:lnTo>
                      <a:pt x="901" y="1696"/>
                    </a:lnTo>
                    <a:lnTo>
                      <a:pt x="896" y="1699"/>
                    </a:lnTo>
                    <a:lnTo>
                      <a:pt x="887" y="1709"/>
                    </a:lnTo>
                    <a:lnTo>
                      <a:pt x="887" y="1709"/>
                    </a:lnTo>
                    <a:lnTo>
                      <a:pt x="881" y="1718"/>
                    </a:lnTo>
                    <a:lnTo>
                      <a:pt x="877" y="1723"/>
                    </a:lnTo>
                    <a:lnTo>
                      <a:pt x="874" y="1728"/>
                    </a:lnTo>
                    <a:lnTo>
                      <a:pt x="873" y="1734"/>
                    </a:lnTo>
                    <a:lnTo>
                      <a:pt x="872" y="1741"/>
                    </a:lnTo>
                    <a:lnTo>
                      <a:pt x="873" y="1747"/>
                    </a:lnTo>
                    <a:lnTo>
                      <a:pt x="876" y="1755"/>
                    </a:lnTo>
                    <a:lnTo>
                      <a:pt x="876" y="1755"/>
                    </a:lnTo>
                    <a:lnTo>
                      <a:pt x="878" y="1762"/>
                    </a:lnTo>
                    <a:lnTo>
                      <a:pt x="878" y="1762"/>
                    </a:lnTo>
                    <a:lnTo>
                      <a:pt x="881" y="1769"/>
                    </a:lnTo>
                    <a:lnTo>
                      <a:pt x="882" y="1774"/>
                    </a:lnTo>
                    <a:lnTo>
                      <a:pt x="882" y="1779"/>
                    </a:lnTo>
                    <a:lnTo>
                      <a:pt x="877" y="1785"/>
                    </a:lnTo>
                    <a:lnTo>
                      <a:pt x="877" y="1785"/>
                    </a:lnTo>
                    <a:lnTo>
                      <a:pt x="873" y="1789"/>
                    </a:lnTo>
                    <a:lnTo>
                      <a:pt x="873" y="1789"/>
                    </a:lnTo>
                    <a:lnTo>
                      <a:pt x="861" y="1760"/>
                    </a:lnTo>
                    <a:lnTo>
                      <a:pt x="849" y="1731"/>
                    </a:lnTo>
                    <a:lnTo>
                      <a:pt x="849" y="1731"/>
                    </a:lnTo>
                    <a:lnTo>
                      <a:pt x="845" y="1723"/>
                    </a:lnTo>
                    <a:lnTo>
                      <a:pt x="844" y="1715"/>
                    </a:lnTo>
                    <a:lnTo>
                      <a:pt x="844" y="1708"/>
                    </a:lnTo>
                    <a:lnTo>
                      <a:pt x="846" y="1699"/>
                    </a:lnTo>
                    <a:lnTo>
                      <a:pt x="847" y="1695"/>
                    </a:lnTo>
                    <a:lnTo>
                      <a:pt x="847" y="1695"/>
                    </a:lnTo>
                    <a:lnTo>
                      <a:pt x="849" y="1687"/>
                    </a:lnTo>
                    <a:lnTo>
                      <a:pt x="850" y="1681"/>
                    </a:lnTo>
                    <a:lnTo>
                      <a:pt x="851" y="1673"/>
                    </a:lnTo>
                    <a:lnTo>
                      <a:pt x="849" y="1666"/>
                    </a:lnTo>
                    <a:lnTo>
                      <a:pt x="849" y="1666"/>
                    </a:lnTo>
                    <a:lnTo>
                      <a:pt x="845" y="1659"/>
                    </a:lnTo>
                    <a:lnTo>
                      <a:pt x="841" y="1655"/>
                    </a:lnTo>
                    <a:lnTo>
                      <a:pt x="832" y="1648"/>
                    </a:lnTo>
                    <a:lnTo>
                      <a:pt x="832" y="1648"/>
                    </a:lnTo>
                    <a:lnTo>
                      <a:pt x="827" y="1645"/>
                    </a:lnTo>
                    <a:lnTo>
                      <a:pt x="822" y="1640"/>
                    </a:lnTo>
                    <a:lnTo>
                      <a:pt x="822" y="1640"/>
                    </a:lnTo>
                    <a:lnTo>
                      <a:pt x="818" y="1635"/>
                    </a:lnTo>
                    <a:lnTo>
                      <a:pt x="817" y="1629"/>
                    </a:lnTo>
                    <a:lnTo>
                      <a:pt x="817" y="1629"/>
                    </a:lnTo>
                    <a:lnTo>
                      <a:pt x="813" y="1621"/>
                    </a:lnTo>
                    <a:lnTo>
                      <a:pt x="813" y="1621"/>
                    </a:lnTo>
                    <a:lnTo>
                      <a:pt x="813" y="1621"/>
                    </a:lnTo>
                    <a:lnTo>
                      <a:pt x="814" y="1612"/>
                    </a:lnTo>
                    <a:lnTo>
                      <a:pt x="814" y="1604"/>
                    </a:lnTo>
                    <a:lnTo>
                      <a:pt x="813" y="1595"/>
                    </a:lnTo>
                    <a:lnTo>
                      <a:pt x="810" y="1588"/>
                    </a:lnTo>
                    <a:lnTo>
                      <a:pt x="810" y="1588"/>
                    </a:lnTo>
                    <a:lnTo>
                      <a:pt x="805" y="1580"/>
                    </a:lnTo>
                    <a:lnTo>
                      <a:pt x="803" y="1576"/>
                    </a:lnTo>
                    <a:lnTo>
                      <a:pt x="798" y="1574"/>
                    </a:lnTo>
                    <a:lnTo>
                      <a:pt x="798" y="1574"/>
                    </a:lnTo>
                    <a:lnTo>
                      <a:pt x="793" y="1572"/>
                    </a:lnTo>
                    <a:lnTo>
                      <a:pt x="786" y="1574"/>
                    </a:lnTo>
                    <a:lnTo>
                      <a:pt x="786" y="1574"/>
                    </a:lnTo>
                    <a:lnTo>
                      <a:pt x="782" y="1576"/>
                    </a:lnTo>
                    <a:lnTo>
                      <a:pt x="780" y="1579"/>
                    </a:lnTo>
                    <a:lnTo>
                      <a:pt x="777" y="1584"/>
                    </a:lnTo>
                    <a:lnTo>
                      <a:pt x="777" y="1584"/>
                    </a:lnTo>
                    <a:lnTo>
                      <a:pt x="775" y="1586"/>
                    </a:lnTo>
                    <a:lnTo>
                      <a:pt x="772" y="1589"/>
                    </a:lnTo>
                    <a:lnTo>
                      <a:pt x="772" y="1589"/>
                    </a:lnTo>
                    <a:lnTo>
                      <a:pt x="768" y="1590"/>
                    </a:lnTo>
                    <a:lnTo>
                      <a:pt x="762" y="1589"/>
                    </a:lnTo>
                    <a:lnTo>
                      <a:pt x="762" y="1589"/>
                    </a:lnTo>
                    <a:lnTo>
                      <a:pt x="756" y="1589"/>
                    </a:lnTo>
                    <a:lnTo>
                      <a:pt x="752" y="1589"/>
                    </a:lnTo>
                    <a:lnTo>
                      <a:pt x="748" y="1590"/>
                    </a:lnTo>
                    <a:lnTo>
                      <a:pt x="748" y="1590"/>
                    </a:lnTo>
                    <a:lnTo>
                      <a:pt x="743" y="1593"/>
                    </a:lnTo>
                    <a:lnTo>
                      <a:pt x="740" y="1597"/>
                    </a:lnTo>
                    <a:lnTo>
                      <a:pt x="735" y="1604"/>
                    </a:lnTo>
                    <a:lnTo>
                      <a:pt x="735" y="1604"/>
                    </a:lnTo>
                    <a:lnTo>
                      <a:pt x="731" y="1609"/>
                    </a:lnTo>
                    <a:lnTo>
                      <a:pt x="728" y="1613"/>
                    </a:lnTo>
                    <a:lnTo>
                      <a:pt x="728" y="1613"/>
                    </a:lnTo>
                    <a:lnTo>
                      <a:pt x="722" y="1616"/>
                    </a:lnTo>
                    <a:lnTo>
                      <a:pt x="716" y="1618"/>
                    </a:lnTo>
                    <a:lnTo>
                      <a:pt x="703" y="1622"/>
                    </a:lnTo>
                    <a:lnTo>
                      <a:pt x="697" y="1622"/>
                    </a:lnTo>
                    <a:lnTo>
                      <a:pt x="691" y="1622"/>
                    </a:lnTo>
                    <a:lnTo>
                      <a:pt x="684" y="1621"/>
                    </a:lnTo>
                    <a:lnTo>
                      <a:pt x="679" y="1618"/>
                    </a:lnTo>
                    <a:lnTo>
                      <a:pt x="679" y="1618"/>
                    </a:lnTo>
                    <a:lnTo>
                      <a:pt x="674" y="1615"/>
                    </a:lnTo>
                    <a:lnTo>
                      <a:pt x="670" y="1611"/>
                    </a:lnTo>
                    <a:lnTo>
                      <a:pt x="670" y="1611"/>
                    </a:lnTo>
                    <a:lnTo>
                      <a:pt x="665" y="1606"/>
                    </a:lnTo>
                    <a:lnTo>
                      <a:pt x="660" y="1602"/>
                    </a:lnTo>
                    <a:lnTo>
                      <a:pt x="652" y="1599"/>
                    </a:lnTo>
                    <a:lnTo>
                      <a:pt x="647" y="1599"/>
                    </a:lnTo>
                    <a:lnTo>
                      <a:pt x="642" y="1599"/>
                    </a:lnTo>
                    <a:lnTo>
                      <a:pt x="642" y="1599"/>
                    </a:lnTo>
                    <a:lnTo>
                      <a:pt x="633" y="1603"/>
                    </a:lnTo>
                    <a:lnTo>
                      <a:pt x="624" y="1607"/>
                    </a:lnTo>
                    <a:lnTo>
                      <a:pt x="624" y="1607"/>
                    </a:lnTo>
                    <a:lnTo>
                      <a:pt x="611" y="1613"/>
                    </a:lnTo>
                    <a:lnTo>
                      <a:pt x="611" y="1613"/>
                    </a:lnTo>
                    <a:lnTo>
                      <a:pt x="604" y="1615"/>
                    </a:lnTo>
                    <a:lnTo>
                      <a:pt x="596" y="1615"/>
                    </a:lnTo>
                    <a:lnTo>
                      <a:pt x="596" y="1615"/>
                    </a:lnTo>
                    <a:lnTo>
                      <a:pt x="587" y="1615"/>
                    </a:lnTo>
                    <a:lnTo>
                      <a:pt x="580" y="1616"/>
                    </a:lnTo>
                    <a:lnTo>
                      <a:pt x="580" y="1616"/>
                    </a:lnTo>
                    <a:lnTo>
                      <a:pt x="572" y="1618"/>
                    </a:lnTo>
                    <a:lnTo>
                      <a:pt x="567" y="1622"/>
                    </a:lnTo>
                    <a:lnTo>
                      <a:pt x="564" y="1626"/>
                    </a:lnTo>
                    <a:lnTo>
                      <a:pt x="562" y="1631"/>
                    </a:lnTo>
                    <a:lnTo>
                      <a:pt x="562" y="1631"/>
                    </a:lnTo>
                    <a:lnTo>
                      <a:pt x="560" y="1636"/>
                    </a:lnTo>
                    <a:lnTo>
                      <a:pt x="560" y="1636"/>
                    </a:lnTo>
                    <a:lnTo>
                      <a:pt x="557" y="1641"/>
                    </a:lnTo>
                    <a:lnTo>
                      <a:pt x="553" y="1646"/>
                    </a:lnTo>
                    <a:lnTo>
                      <a:pt x="543" y="1657"/>
                    </a:lnTo>
                    <a:lnTo>
                      <a:pt x="543" y="1657"/>
                    </a:lnTo>
                    <a:lnTo>
                      <a:pt x="541" y="1657"/>
                    </a:lnTo>
                    <a:lnTo>
                      <a:pt x="541" y="1657"/>
                    </a:lnTo>
                    <a:lnTo>
                      <a:pt x="541" y="1649"/>
                    </a:lnTo>
                    <a:lnTo>
                      <a:pt x="539" y="1641"/>
                    </a:lnTo>
                    <a:lnTo>
                      <a:pt x="534" y="1635"/>
                    </a:lnTo>
                    <a:lnTo>
                      <a:pt x="527" y="1629"/>
                    </a:lnTo>
                    <a:lnTo>
                      <a:pt x="527" y="1629"/>
                    </a:lnTo>
                    <a:lnTo>
                      <a:pt x="522" y="1625"/>
                    </a:lnTo>
                    <a:lnTo>
                      <a:pt x="518" y="1621"/>
                    </a:lnTo>
                    <a:lnTo>
                      <a:pt x="512" y="1612"/>
                    </a:lnTo>
                    <a:lnTo>
                      <a:pt x="512" y="1612"/>
                    </a:lnTo>
                    <a:lnTo>
                      <a:pt x="507" y="1603"/>
                    </a:lnTo>
                    <a:lnTo>
                      <a:pt x="499" y="1597"/>
                    </a:lnTo>
                    <a:lnTo>
                      <a:pt x="499" y="1597"/>
                    </a:lnTo>
                    <a:lnTo>
                      <a:pt x="492" y="1589"/>
                    </a:lnTo>
                    <a:lnTo>
                      <a:pt x="492" y="1589"/>
                    </a:lnTo>
                    <a:lnTo>
                      <a:pt x="488" y="1583"/>
                    </a:lnTo>
                    <a:lnTo>
                      <a:pt x="488" y="1583"/>
                    </a:lnTo>
                    <a:lnTo>
                      <a:pt x="481" y="1575"/>
                    </a:lnTo>
                    <a:lnTo>
                      <a:pt x="476" y="1571"/>
                    </a:lnTo>
                    <a:lnTo>
                      <a:pt x="470" y="1569"/>
                    </a:lnTo>
                    <a:lnTo>
                      <a:pt x="470" y="1569"/>
                    </a:lnTo>
                    <a:lnTo>
                      <a:pt x="461" y="1569"/>
                    </a:lnTo>
                    <a:lnTo>
                      <a:pt x="453" y="1569"/>
                    </a:lnTo>
                    <a:lnTo>
                      <a:pt x="453" y="1569"/>
                    </a:lnTo>
                    <a:lnTo>
                      <a:pt x="446" y="1569"/>
                    </a:lnTo>
                    <a:lnTo>
                      <a:pt x="439" y="1569"/>
                    </a:lnTo>
                    <a:lnTo>
                      <a:pt x="439" y="1569"/>
                    </a:lnTo>
                    <a:lnTo>
                      <a:pt x="430" y="1567"/>
                    </a:lnTo>
                    <a:lnTo>
                      <a:pt x="430" y="1567"/>
                    </a:lnTo>
                    <a:lnTo>
                      <a:pt x="411" y="1564"/>
                    </a:lnTo>
                    <a:lnTo>
                      <a:pt x="411" y="1564"/>
                    </a:lnTo>
                    <a:lnTo>
                      <a:pt x="406" y="1564"/>
                    </a:lnTo>
                    <a:lnTo>
                      <a:pt x="405" y="1562"/>
                    </a:lnTo>
                    <a:lnTo>
                      <a:pt x="405" y="1562"/>
                    </a:lnTo>
                    <a:lnTo>
                      <a:pt x="405" y="1561"/>
                    </a:lnTo>
                    <a:lnTo>
                      <a:pt x="405" y="1556"/>
                    </a:lnTo>
                    <a:lnTo>
                      <a:pt x="405" y="1556"/>
                    </a:lnTo>
                    <a:lnTo>
                      <a:pt x="405" y="1544"/>
                    </a:lnTo>
                    <a:lnTo>
                      <a:pt x="404" y="1533"/>
                    </a:lnTo>
                    <a:lnTo>
                      <a:pt x="404" y="1523"/>
                    </a:lnTo>
                    <a:lnTo>
                      <a:pt x="404" y="1523"/>
                    </a:lnTo>
                    <a:lnTo>
                      <a:pt x="402" y="1507"/>
                    </a:lnTo>
                    <a:lnTo>
                      <a:pt x="402" y="1500"/>
                    </a:lnTo>
                    <a:lnTo>
                      <a:pt x="402" y="1492"/>
                    </a:lnTo>
                    <a:lnTo>
                      <a:pt x="402" y="1492"/>
                    </a:lnTo>
                    <a:lnTo>
                      <a:pt x="405" y="1488"/>
                    </a:lnTo>
                    <a:lnTo>
                      <a:pt x="407" y="1483"/>
                    </a:lnTo>
                    <a:lnTo>
                      <a:pt x="407" y="1483"/>
                    </a:lnTo>
                    <a:lnTo>
                      <a:pt x="411" y="1474"/>
                    </a:lnTo>
                    <a:lnTo>
                      <a:pt x="412" y="1468"/>
                    </a:lnTo>
                    <a:lnTo>
                      <a:pt x="411" y="1461"/>
                    </a:lnTo>
                    <a:lnTo>
                      <a:pt x="411" y="1461"/>
                    </a:lnTo>
                    <a:lnTo>
                      <a:pt x="410" y="1456"/>
                    </a:lnTo>
                    <a:lnTo>
                      <a:pt x="407" y="1451"/>
                    </a:lnTo>
                    <a:lnTo>
                      <a:pt x="407" y="1451"/>
                    </a:lnTo>
                    <a:lnTo>
                      <a:pt x="406" y="1445"/>
                    </a:lnTo>
                    <a:lnTo>
                      <a:pt x="406" y="1442"/>
                    </a:lnTo>
                    <a:lnTo>
                      <a:pt x="407" y="1439"/>
                    </a:lnTo>
                    <a:lnTo>
                      <a:pt x="407" y="1439"/>
                    </a:lnTo>
                    <a:lnTo>
                      <a:pt x="414" y="1427"/>
                    </a:lnTo>
                    <a:lnTo>
                      <a:pt x="421" y="1417"/>
                    </a:lnTo>
                    <a:lnTo>
                      <a:pt x="421" y="1417"/>
                    </a:lnTo>
                    <a:lnTo>
                      <a:pt x="428" y="1409"/>
                    </a:lnTo>
                    <a:lnTo>
                      <a:pt x="434" y="1402"/>
                    </a:lnTo>
                    <a:lnTo>
                      <a:pt x="438" y="1393"/>
                    </a:lnTo>
                    <a:lnTo>
                      <a:pt x="440" y="1384"/>
                    </a:lnTo>
                    <a:lnTo>
                      <a:pt x="440" y="1384"/>
                    </a:lnTo>
                    <a:lnTo>
                      <a:pt x="440" y="1371"/>
                    </a:lnTo>
                    <a:lnTo>
                      <a:pt x="440" y="1371"/>
                    </a:lnTo>
                    <a:lnTo>
                      <a:pt x="440" y="1361"/>
                    </a:lnTo>
                    <a:lnTo>
                      <a:pt x="442" y="1357"/>
                    </a:lnTo>
                    <a:lnTo>
                      <a:pt x="443" y="1352"/>
                    </a:lnTo>
                    <a:lnTo>
                      <a:pt x="443" y="1352"/>
                    </a:lnTo>
                    <a:lnTo>
                      <a:pt x="447" y="1345"/>
                    </a:lnTo>
                    <a:lnTo>
                      <a:pt x="453" y="1339"/>
                    </a:lnTo>
                    <a:lnTo>
                      <a:pt x="453" y="1339"/>
                    </a:lnTo>
                    <a:lnTo>
                      <a:pt x="458" y="1334"/>
                    </a:lnTo>
                    <a:lnTo>
                      <a:pt x="458" y="1334"/>
                    </a:lnTo>
                    <a:lnTo>
                      <a:pt x="463" y="1328"/>
                    </a:lnTo>
                    <a:lnTo>
                      <a:pt x="467" y="1321"/>
                    </a:lnTo>
                    <a:lnTo>
                      <a:pt x="469" y="1315"/>
                    </a:lnTo>
                    <a:lnTo>
                      <a:pt x="469" y="1310"/>
                    </a:lnTo>
                    <a:lnTo>
                      <a:pt x="469" y="1310"/>
                    </a:lnTo>
                    <a:lnTo>
                      <a:pt x="467" y="1305"/>
                    </a:lnTo>
                    <a:lnTo>
                      <a:pt x="465" y="1299"/>
                    </a:lnTo>
                    <a:lnTo>
                      <a:pt x="460" y="1296"/>
                    </a:lnTo>
                    <a:lnTo>
                      <a:pt x="455" y="1292"/>
                    </a:lnTo>
                    <a:lnTo>
                      <a:pt x="452" y="1291"/>
                    </a:lnTo>
                    <a:lnTo>
                      <a:pt x="452" y="1291"/>
                    </a:lnTo>
                    <a:lnTo>
                      <a:pt x="444" y="1285"/>
                    </a:lnTo>
                    <a:lnTo>
                      <a:pt x="443" y="1283"/>
                    </a:lnTo>
                    <a:lnTo>
                      <a:pt x="443" y="1280"/>
                    </a:lnTo>
                    <a:lnTo>
                      <a:pt x="443" y="1280"/>
                    </a:lnTo>
                    <a:lnTo>
                      <a:pt x="444" y="1278"/>
                    </a:lnTo>
                    <a:lnTo>
                      <a:pt x="448" y="1277"/>
                    </a:lnTo>
                    <a:lnTo>
                      <a:pt x="456" y="1277"/>
                    </a:lnTo>
                    <a:lnTo>
                      <a:pt x="456" y="1277"/>
                    </a:lnTo>
                    <a:lnTo>
                      <a:pt x="463" y="1275"/>
                    </a:lnTo>
                    <a:lnTo>
                      <a:pt x="463" y="1275"/>
                    </a:lnTo>
                    <a:lnTo>
                      <a:pt x="471" y="1273"/>
                    </a:lnTo>
                    <a:lnTo>
                      <a:pt x="480" y="1269"/>
                    </a:lnTo>
                    <a:lnTo>
                      <a:pt x="480" y="1269"/>
                    </a:lnTo>
                    <a:lnTo>
                      <a:pt x="492" y="1265"/>
                    </a:lnTo>
                    <a:lnTo>
                      <a:pt x="495" y="1264"/>
                    </a:lnTo>
                    <a:lnTo>
                      <a:pt x="495" y="1264"/>
                    </a:lnTo>
                    <a:lnTo>
                      <a:pt x="504" y="1261"/>
                    </a:lnTo>
                    <a:lnTo>
                      <a:pt x="512" y="1259"/>
                    </a:lnTo>
                    <a:lnTo>
                      <a:pt x="518" y="1254"/>
                    </a:lnTo>
                    <a:lnTo>
                      <a:pt x="521" y="1250"/>
                    </a:lnTo>
                    <a:lnTo>
                      <a:pt x="523" y="1245"/>
                    </a:lnTo>
                    <a:lnTo>
                      <a:pt x="523" y="1245"/>
                    </a:lnTo>
                    <a:lnTo>
                      <a:pt x="525" y="1237"/>
                    </a:lnTo>
                    <a:lnTo>
                      <a:pt x="523" y="1228"/>
                    </a:lnTo>
                    <a:lnTo>
                      <a:pt x="520" y="1220"/>
                    </a:lnTo>
                    <a:lnTo>
                      <a:pt x="513" y="1214"/>
                    </a:lnTo>
                    <a:lnTo>
                      <a:pt x="513" y="1214"/>
                    </a:lnTo>
                    <a:lnTo>
                      <a:pt x="507" y="1209"/>
                    </a:lnTo>
                    <a:lnTo>
                      <a:pt x="503" y="1205"/>
                    </a:lnTo>
                    <a:lnTo>
                      <a:pt x="502" y="1200"/>
                    </a:lnTo>
                    <a:lnTo>
                      <a:pt x="499" y="1192"/>
                    </a:lnTo>
                    <a:lnTo>
                      <a:pt x="499" y="1192"/>
                    </a:lnTo>
                    <a:lnTo>
                      <a:pt x="498" y="1182"/>
                    </a:lnTo>
                    <a:lnTo>
                      <a:pt x="494" y="1172"/>
                    </a:lnTo>
                    <a:lnTo>
                      <a:pt x="490" y="1163"/>
                    </a:lnTo>
                    <a:lnTo>
                      <a:pt x="486" y="1155"/>
                    </a:lnTo>
                    <a:lnTo>
                      <a:pt x="481" y="1149"/>
                    </a:lnTo>
                    <a:lnTo>
                      <a:pt x="475" y="1144"/>
                    </a:lnTo>
                    <a:lnTo>
                      <a:pt x="469" y="1140"/>
                    </a:lnTo>
                    <a:lnTo>
                      <a:pt x="461" y="1137"/>
                    </a:lnTo>
                    <a:lnTo>
                      <a:pt x="461" y="1137"/>
                    </a:lnTo>
                    <a:lnTo>
                      <a:pt x="455" y="1137"/>
                    </a:lnTo>
                    <a:lnTo>
                      <a:pt x="449" y="1139"/>
                    </a:lnTo>
                    <a:lnTo>
                      <a:pt x="444" y="1140"/>
                    </a:lnTo>
                    <a:lnTo>
                      <a:pt x="440" y="1144"/>
                    </a:lnTo>
                    <a:lnTo>
                      <a:pt x="433" y="1152"/>
                    </a:lnTo>
                    <a:lnTo>
                      <a:pt x="428" y="1162"/>
                    </a:lnTo>
                    <a:lnTo>
                      <a:pt x="428" y="1162"/>
                    </a:lnTo>
                    <a:lnTo>
                      <a:pt x="423" y="1171"/>
                    </a:lnTo>
                    <a:lnTo>
                      <a:pt x="420" y="1174"/>
                    </a:lnTo>
                    <a:lnTo>
                      <a:pt x="418" y="1177"/>
                    </a:lnTo>
                    <a:lnTo>
                      <a:pt x="418" y="1177"/>
                    </a:lnTo>
                    <a:lnTo>
                      <a:pt x="415" y="1180"/>
                    </a:lnTo>
                    <a:lnTo>
                      <a:pt x="411" y="1181"/>
                    </a:lnTo>
                    <a:lnTo>
                      <a:pt x="405" y="1182"/>
                    </a:lnTo>
                    <a:lnTo>
                      <a:pt x="405" y="1182"/>
                    </a:lnTo>
                    <a:lnTo>
                      <a:pt x="398" y="1182"/>
                    </a:lnTo>
                    <a:lnTo>
                      <a:pt x="391" y="1185"/>
                    </a:lnTo>
                    <a:lnTo>
                      <a:pt x="391" y="1185"/>
                    </a:lnTo>
                    <a:lnTo>
                      <a:pt x="387" y="1187"/>
                    </a:lnTo>
                    <a:lnTo>
                      <a:pt x="384" y="1191"/>
                    </a:lnTo>
                    <a:lnTo>
                      <a:pt x="382" y="1194"/>
                    </a:lnTo>
                    <a:lnTo>
                      <a:pt x="381" y="1197"/>
                    </a:lnTo>
                    <a:lnTo>
                      <a:pt x="379" y="1206"/>
                    </a:lnTo>
                    <a:lnTo>
                      <a:pt x="379" y="1214"/>
                    </a:lnTo>
                    <a:lnTo>
                      <a:pt x="379" y="1218"/>
                    </a:lnTo>
                    <a:lnTo>
                      <a:pt x="379" y="1218"/>
                    </a:lnTo>
                    <a:lnTo>
                      <a:pt x="378" y="1223"/>
                    </a:lnTo>
                    <a:lnTo>
                      <a:pt x="377" y="1228"/>
                    </a:lnTo>
                    <a:lnTo>
                      <a:pt x="375" y="1232"/>
                    </a:lnTo>
                    <a:lnTo>
                      <a:pt x="373" y="1236"/>
                    </a:lnTo>
                    <a:lnTo>
                      <a:pt x="365" y="1242"/>
                    </a:lnTo>
                    <a:lnTo>
                      <a:pt x="358" y="1247"/>
                    </a:lnTo>
                    <a:lnTo>
                      <a:pt x="358" y="1247"/>
                    </a:lnTo>
                    <a:lnTo>
                      <a:pt x="347" y="1254"/>
                    </a:lnTo>
                    <a:lnTo>
                      <a:pt x="338" y="1261"/>
                    </a:lnTo>
                    <a:lnTo>
                      <a:pt x="338" y="1261"/>
                    </a:lnTo>
                    <a:lnTo>
                      <a:pt x="333" y="1269"/>
                    </a:lnTo>
                    <a:lnTo>
                      <a:pt x="333" y="1269"/>
                    </a:lnTo>
                    <a:lnTo>
                      <a:pt x="330" y="1274"/>
                    </a:lnTo>
                    <a:lnTo>
                      <a:pt x="324" y="1279"/>
                    </a:lnTo>
                    <a:lnTo>
                      <a:pt x="324" y="1279"/>
                    </a:lnTo>
                    <a:lnTo>
                      <a:pt x="318" y="1280"/>
                    </a:lnTo>
                    <a:lnTo>
                      <a:pt x="309" y="1283"/>
                    </a:lnTo>
                    <a:lnTo>
                      <a:pt x="301" y="1283"/>
                    </a:lnTo>
                    <a:lnTo>
                      <a:pt x="296" y="1283"/>
                    </a:lnTo>
                    <a:lnTo>
                      <a:pt x="296" y="1283"/>
                    </a:lnTo>
                    <a:lnTo>
                      <a:pt x="293" y="1280"/>
                    </a:lnTo>
                    <a:lnTo>
                      <a:pt x="290" y="1278"/>
                    </a:lnTo>
                    <a:lnTo>
                      <a:pt x="285" y="1268"/>
                    </a:lnTo>
                    <a:lnTo>
                      <a:pt x="285" y="1268"/>
                    </a:lnTo>
                    <a:lnTo>
                      <a:pt x="281" y="1260"/>
                    </a:lnTo>
                    <a:lnTo>
                      <a:pt x="276" y="1254"/>
                    </a:lnTo>
                    <a:lnTo>
                      <a:pt x="273" y="1251"/>
                    </a:lnTo>
                    <a:lnTo>
                      <a:pt x="270" y="1248"/>
                    </a:lnTo>
                    <a:lnTo>
                      <a:pt x="266" y="1246"/>
                    </a:lnTo>
                    <a:lnTo>
                      <a:pt x="261" y="1246"/>
                    </a:lnTo>
                    <a:lnTo>
                      <a:pt x="261" y="1246"/>
                    </a:lnTo>
                    <a:lnTo>
                      <a:pt x="254" y="1246"/>
                    </a:lnTo>
                    <a:lnTo>
                      <a:pt x="248" y="1247"/>
                    </a:lnTo>
                    <a:lnTo>
                      <a:pt x="244" y="1250"/>
                    </a:lnTo>
                    <a:lnTo>
                      <a:pt x="240" y="1254"/>
                    </a:lnTo>
                    <a:lnTo>
                      <a:pt x="240" y="1254"/>
                    </a:lnTo>
                    <a:lnTo>
                      <a:pt x="235" y="1256"/>
                    </a:lnTo>
                    <a:lnTo>
                      <a:pt x="235" y="1256"/>
                    </a:lnTo>
                    <a:lnTo>
                      <a:pt x="231" y="1259"/>
                    </a:lnTo>
                    <a:lnTo>
                      <a:pt x="226" y="1260"/>
                    </a:lnTo>
                    <a:lnTo>
                      <a:pt x="220" y="1261"/>
                    </a:lnTo>
                    <a:lnTo>
                      <a:pt x="213" y="1260"/>
                    </a:lnTo>
                    <a:lnTo>
                      <a:pt x="213" y="1260"/>
                    </a:lnTo>
                    <a:lnTo>
                      <a:pt x="208" y="1259"/>
                    </a:lnTo>
                    <a:lnTo>
                      <a:pt x="205" y="1257"/>
                    </a:lnTo>
                    <a:lnTo>
                      <a:pt x="201" y="1255"/>
                    </a:lnTo>
                    <a:lnTo>
                      <a:pt x="198" y="1251"/>
                    </a:lnTo>
                    <a:lnTo>
                      <a:pt x="198" y="1251"/>
                    </a:lnTo>
                    <a:lnTo>
                      <a:pt x="196" y="1246"/>
                    </a:lnTo>
                    <a:lnTo>
                      <a:pt x="196" y="1241"/>
                    </a:lnTo>
                    <a:lnTo>
                      <a:pt x="196" y="1236"/>
                    </a:lnTo>
                    <a:lnTo>
                      <a:pt x="197" y="1231"/>
                    </a:lnTo>
                    <a:lnTo>
                      <a:pt x="197" y="1231"/>
                    </a:lnTo>
                    <a:lnTo>
                      <a:pt x="199" y="1225"/>
                    </a:lnTo>
                    <a:lnTo>
                      <a:pt x="203" y="1220"/>
                    </a:lnTo>
                    <a:lnTo>
                      <a:pt x="203" y="1220"/>
                    </a:lnTo>
                    <a:lnTo>
                      <a:pt x="208" y="1214"/>
                    </a:lnTo>
                    <a:lnTo>
                      <a:pt x="211" y="1210"/>
                    </a:lnTo>
                    <a:lnTo>
                      <a:pt x="212" y="1205"/>
                    </a:lnTo>
                    <a:lnTo>
                      <a:pt x="212" y="1205"/>
                    </a:lnTo>
                    <a:lnTo>
                      <a:pt x="213" y="1199"/>
                    </a:lnTo>
                    <a:lnTo>
                      <a:pt x="212" y="1194"/>
                    </a:lnTo>
                    <a:lnTo>
                      <a:pt x="208" y="1183"/>
                    </a:lnTo>
                    <a:lnTo>
                      <a:pt x="208" y="1183"/>
                    </a:lnTo>
                    <a:lnTo>
                      <a:pt x="207" y="1178"/>
                    </a:lnTo>
                    <a:lnTo>
                      <a:pt x="206" y="1174"/>
                    </a:lnTo>
                    <a:lnTo>
                      <a:pt x="206" y="1174"/>
                    </a:lnTo>
                    <a:lnTo>
                      <a:pt x="205" y="1168"/>
                    </a:lnTo>
                    <a:lnTo>
                      <a:pt x="207" y="1162"/>
                    </a:lnTo>
                    <a:lnTo>
                      <a:pt x="210" y="1155"/>
                    </a:lnTo>
                    <a:lnTo>
                      <a:pt x="215" y="1149"/>
                    </a:lnTo>
                    <a:lnTo>
                      <a:pt x="215" y="1149"/>
                    </a:lnTo>
                    <a:lnTo>
                      <a:pt x="221" y="1136"/>
                    </a:lnTo>
                    <a:lnTo>
                      <a:pt x="224" y="1130"/>
                    </a:lnTo>
                    <a:lnTo>
                      <a:pt x="225" y="1122"/>
                    </a:lnTo>
                    <a:lnTo>
                      <a:pt x="225" y="1122"/>
                    </a:lnTo>
                    <a:lnTo>
                      <a:pt x="225" y="1118"/>
                    </a:lnTo>
                    <a:lnTo>
                      <a:pt x="224" y="1115"/>
                    </a:lnTo>
                    <a:lnTo>
                      <a:pt x="224" y="1115"/>
                    </a:lnTo>
                    <a:lnTo>
                      <a:pt x="222" y="1112"/>
                    </a:lnTo>
                    <a:lnTo>
                      <a:pt x="222" y="1111"/>
                    </a:lnTo>
                    <a:lnTo>
                      <a:pt x="222" y="1111"/>
                    </a:lnTo>
                    <a:lnTo>
                      <a:pt x="224" y="1108"/>
                    </a:lnTo>
                    <a:lnTo>
                      <a:pt x="226" y="1106"/>
                    </a:lnTo>
                    <a:lnTo>
                      <a:pt x="226" y="1106"/>
                    </a:lnTo>
                    <a:lnTo>
                      <a:pt x="229" y="1103"/>
                    </a:lnTo>
                    <a:lnTo>
                      <a:pt x="231" y="1099"/>
                    </a:lnTo>
                    <a:lnTo>
                      <a:pt x="231" y="1099"/>
                    </a:lnTo>
                    <a:lnTo>
                      <a:pt x="233" y="1095"/>
                    </a:lnTo>
                    <a:lnTo>
                      <a:pt x="233" y="1093"/>
                    </a:lnTo>
                    <a:lnTo>
                      <a:pt x="233" y="1085"/>
                    </a:lnTo>
                    <a:lnTo>
                      <a:pt x="233" y="1085"/>
                    </a:lnTo>
                    <a:lnTo>
                      <a:pt x="233" y="1081"/>
                    </a:lnTo>
                    <a:lnTo>
                      <a:pt x="233" y="1078"/>
                    </a:lnTo>
                    <a:lnTo>
                      <a:pt x="233" y="1078"/>
                    </a:lnTo>
                    <a:lnTo>
                      <a:pt x="234" y="1071"/>
                    </a:lnTo>
                    <a:lnTo>
                      <a:pt x="234" y="1071"/>
                    </a:lnTo>
                    <a:lnTo>
                      <a:pt x="236" y="1066"/>
                    </a:lnTo>
                    <a:lnTo>
                      <a:pt x="236" y="1060"/>
                    </a:lnTo>
                    <a:lnTo>
                      <a:pt x="236" y="1052"/>
                    </a:lnTo>
                    <a:lnTo>
                      <a:pt x="233" y="1044"/>
                    </a:lnTo>
                    <a:lnTo>
                      <a:pt x="233" y="1044"/>
                    </a:lnTo>
                    <a:lnTo>
                      <a:pt x="226" y="1037"/>
                    </a:lnTo>
                    <a:lnTo>
                      <a:pt x="219" y="1030"/>
                    </a:lnTo>
                    <a:lnTo>
                      <a:pt x="213" y="1028"/>
                    </a:lnTo>
                    <a:lnTo>
                      <a:pt x="208" y="1027"/>
                    </a:lnTo>
                    <a:lnTo>
                      <a:pt x="203" y="1027"/>
                    </a:lnTo>
                    <a:lnTo>
                      <a:pt x="197" y="1027"/>
                    </a:lnTo>
                    <a:lnTo>
                      <a:pt x="197" y="1027"/>
                    </a:lnTo>
                    <a:lnTo>
                      <a:pt x="189" y="1029"/>
                    </a:lnTo>
                    <a:lnTo>
                      <a:pt x="184" y="1033"/>
                    </a:lnTo>
                    <a:lnTo>
                      <a:pt x="179" y="1038"/>
                    </a:lnTo>
                    <a:lnTo>
                      <a:pt x="175" y="1044"/>
                    </a:lnTo>
                    <a:lnTo>
                      <a:pt x="175" y="1046"/>
                    </a:lnTo>
                    <a:lnTo>
                      <a:pt x="175" y="1046"/>
                    </a:lnTo>
                    <a:lnTo>
                      <a:pt x="171" y="1051"/>
                    </a:lnTo>
                    <a:lnTo>
                      <a:pt x="169" y="1053"/>
                    </a:lnTo>
                    <a:lnTo>
                      <a:pt x="160" y="1058"/>
                    </a:lnTo>
                    <a:lnTo>
                      <a:pt x="160" y="1058"/>
                    </a:lnTo>
                    <a:lnTo>
                      <a:pt x="152" y="1062"/>
                    </a:lnTo>
                    <a:lnTo>
                      <a:pt x="152" y="1062"/>
                    </a:lnTo>
                    <a:lnTo>
                      <a:pt x="147" y="1066"/>
                    </a:lnTo>
                    <a:lnTo>
                      <a:pt x="143" y="1070"/>
                    </a:lnTo>
                    <a:lnTo>
                      <a:pt x="143" y="1070"/>
                    </a:lnTo>
                    <a:lnTo>
                      <a:pt x="139" y="1074"/>
                    </a:lnTo>
                    <a:lnTo>
                      <a:pt x="133" y="1078"/>
                    </a:lnTo>
                    <a:lnTo>
                      <a:pt x="133" y="1078"/>
                    </a:lnTo>
                    <a:lnTo>
                      <a:pt x="123" y="1080"/>
                    </a:lnTo>
                    <a:lnTo>
                      <a:pt x="123" y="1080"/>
                    </a:lnTo>
                    <a:lnTo>
                      <a:pt x="116" y="1081"/>
                    </a:lnTo>
                    <a:lnTo>
                      <a:pt x="116" y="1081"/>
                    </a:lnTo>
                    <a:lnTo>
                      <a:pt x="110" y="1071"/>
                    </a:lnTo>
                    <a:lnTo>
                      <a:pt x="110" y="1071"/>
                    </a:lnTo>
                    <a:lnTo>
                      <a:pt x="104" y="1058"/>
                    </a:lnTo>
                    <a:lnTo>
                      <a:pt x="99" y="1046"/>
                    </a:lnTo>
                    <a:lnTo>
                      <a:pt x="99" y="1046"/>
                    </a:lnTo>
                    <a:lnTo>
                      <a:pt x="95" y="1037"/>
                    </a:lnTo>
                    <a:lnTo>
                      <a:pt x="95" y="1037"/>
                    </a:lnTo>
                    <a:lnTo>
                      <a:pt x="90" y="1019"/>
                    </a:lnTo>
                    <a:lnTo>
                      <a:pt x="88" y="1011"/>
                    </a:lnTo>
                    <a:lnTo>
                      <a:pt x="88" y="1007"/>
                    </a:lnTo>
                    <a:lnTo>
                      <a:pt x="90" y="1005"/>
                    </a:lnTo>
                    <a:lnTo>
                      <a:pt x="90" y="1005"/>
                    </a:lnTo>
                    <a:lnTo>
                      <a:pt x="94" y="998"/>
                    </a:lnTo>
                    <a:lnTo>
                      <a:pt x="97" y="995"/>
                    </a:lnTo>
                    <a:lnTo>
                      <a:pt x="97" y="995"/>
                    </a:lnTo>
                    <a:lnTo>
                      <a:pt x="101" y="990"/>
                    </a:lnTo>
                    <a:lnTo>
                      <a:pt x="105" y="984"/>
                    </a:lnTo>
                    <a:lnTo>
                      <a:pt x="106" y="981"/>
                    </a:lnTo>
                    <a:lnTo>
                      <a:pt x="106" y="977"/>
                    </a:lnTo>
                    <a:lnTo>
                      <a:pt x="105" y="972"/>
                    </a:lnTo>
                    <a:lnTo>
                      <a:pt x="104" y="967"/>
                    </a:lnTo>
                    <a:lnTo>
                      <a:pt x="104" y="967"/>
                    </a:lnTo>
                    <a:lnTo>
                      <a:pt x="97" y="956"/>
                    </a:lnTo>
                    <a:lnTo>
                      <a:pt x="94" y="951"/>
                    </a:lnTo>
                    <a:lnTo>
                      <a:pt x="90" y="949"/>
                    </a:lnTo>
                    <a:lnTo>
                      <a:pt x="85" y="945"/>
                    </a:lnTo>
                    <a:lnTo>
                      <a:pt x="79" y="944"/>
                    </a:lnTo>
                    <a:lnTo>
                      <a:pt x="68" y="940"/>
                    </a:lnTo>
                    <a:lnTo>
                      <a:pt x="65" y="940"/>
                    </a:lnTo>
                    <a:lnTo>
                      <a:pt x="65" y="940"/>
                    </a:lnTo>
                    <a:lnTo>
                      <a:pt x="57" y="938"/>
                    </a:lnTo>
                    <a:lnTo>
                      <a:pt x="50" y="937"/>
                    </a:lnTo>
                    <a:lnTo>
                      <a:pt x="45" y="933"/>
                    </a:lnTo>
                    <a:lnTo>
                      <a:pt x="44" y="932"/>
                    </a:lnTo>
                    <a:lnTo>
                      <a:pt x="42" y="930"/>
                    </a:lnTo>
                    <a:lnTo>
                      <a:pt x="42" y="930"/>
                    </a:lnTo>
                    <a:lnTo>
                      <a:pt x="44" y="927"/>
                    </a:lnTo>
                    <a:lnTo>
                      <a:pt x="46" y="924"/>
                    </a:lnTo>
                    <a:lnTo>
                      <a:pt x="46" y="924"/>
                    </a:lnTo>
                    <a:lnTo>
                      <a:pt x="50" y="922"/>
                    </a:lnTo>
                    <a:lnTo>
                      <a:pt x="53" y="919"/>
                    </a:lnTo>
                    <a:lnTo>
                      <a:pt x="54" y="916"/>
                    </a:lnTo>
                    <a:lnTo>
                      <a:pt x="54" y="916"/>
                    </a:lnTo>
                    <a:lnTo>
                      <a:pt x="54" y="910"/>
                    </a:lnTo>
                    <a:lnTo>
                      <a:pt x="53" y="907"/>
                    </a:lnTo>
                    <a:lnTo>
                      <a:pt x="50" y="900"/>
                    </a:lnTo>
                    <a:lnTo>
                      <a:pt x="50" y="900"/>
                    </a:lnTo>
                    <a:lnTo>
                      <a:pt x="49" y="898"/>
                    </a:lnTo>
                    <a:lnTo>
                      <a:pt x="48" y="895"/>
                    </a:lnTo>
                    <a:lnTo>
                      <a:pt x="48" y="895"/>
                    </a:lnTo>
                    <a:lnTo>
                      <a:pt x="48" y="890"/>
                    </a:lnTo>
                    <a:lnTo>
                      <a:pt x="50" y="884"/>
                    </a:lnTo>
                    <a:lnTo>
                      <a:pt x="50" y="884"/>
                    </a:lnTo>
                    <a:lnTo>
                      <a:pt x="54" y="873"/>
                    </a:lnTo>
                    <a:lnTo>
                      <a:pt x="54" y="870"/>
                    </a:lnTo>
                    <a:lnTo>
                      <a:pt x="54" y="865"/>
                    </a:lnTo>
                    <a:lnTo>
                      <a:pt x="54" y="865"/>
                    </a:lnTo>
                    <a:lnTo>
                      <a:pt x="50" y="861"/>
                    </a:lnTo>
                    <a:lnTo>
                      <a:pt x="45" y="857"/>
                    </a:lnTo>
                    <a:lnTo>
                      <a:pt x="45" y="857"/>
                    </a:lnTo>
                    <a:lnTo>
                      <a:pt x="40" y="856"/>
                    </a:lnTo>
                    <a:lnTo>
                      <a:pt x="35" y="856"/>
                    </a:lnTo>
                    <a:lnTo>
                      <a:pt x="31" y="856"/>
                    </a:lnTo>
                    <a:lnTo>
                      <a:pt x="27" y="854"/>
                    </a:lnTo>
                    <a:lnTo>
                      <a:pt x="27" y="854"/>
                    </a:lnTo>
                    <a:lnTo>
                      <a:pt x="22" y="849"/>
                    </a:lnTo>
                    <a:lnTo>
                      <a:pt x="22" y="849"/>
                    </a:lnTo>
                    <a:lnTo>
                      <a:pt x="18" y="845"/>
                    </a:lnTo>
                    <a:lnTo>
                      <a:pt x="12" y="842"/>
                    </a:lnTo>
                    <a:lnTo>
                      <a:pt x="12" y="842"/>
                    </a:lnTo>
                    <a:lnTo>
                      <a:pt x="8" y="840"/>
                    </a:lnTo>
                    <a:lnTo>
                      <a:pt x="8" y="840"/>
                    </a:lnTo>
                    <a:lnTo>
                      <a:pt x="3" y="839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0" y="836"/>
                    </a:lnTo>
                    <a:lnTo>
                      <a:pt x="3" y="836"/>
                    </a:lnTo>
                    <a:lnTo>
                      <a:pt x="7" y="835"/>
                    </a:lnTo>
                    <a:lnTo>
                      <a:pt x="7" y="835"/>
                    </a:lnTo>
                    <a:lnTo>
                      <a:pt x="13" y="831"/>
                    </a:lnTo>
                    <a:lnTo>
                      <a:pt x="17" y="826"/>
                    </a:lnTo>
                    <a:lnTo>
                      <a:pt x="20" y="821"/>
                    </a:lnTo>
                    <a:lnTo>
                      <a:pt x="21" y="816"/>
                    </a:lnTo>
                    <a:lnTo>
                      <a:pt x="20" y="811"/>
                    </a:lnTo>
                    <a:lnTo>
                      <a:pt x="20" y="805"/>
                    </a:lnTo>
                    <a:lnTo>
                      <a:pt x="16" y="794"/>
                    </a:lnTo>
                    <a:lnTo>
                      <a:pt x="16" y="794"/>
                    </a:lnTo>
                    <a:lnTo>
                      <a:pt x="14" y="789"/>
                    </a:lnTo>
                    <a:lnTo>
                      <a:pt x="14" y="785"/>
                    </a:lnTo>
                    <a:lnTo>
                      <a:pt x="16" y="775"/>
                    </a:lnTo>
                    <a:lnTo>
                      <a:pt x="16" y="775"/>
                    </a:lnTo>
                    <a:lnTo>
                      <a:pt x="18" y="766"/>
                    </a:lnTo>
                    <a:lnTo>
                      <a:pt x="18" y="761"/>
                    </a:lnTo>
                    <a:lnTo>
                      <a:pt x="17" y="756"/>
                    </a:lnTo>
                    <a:lnTo>
                      <a:pt x="17" y="756"/>
                    </a:lnTo>
                    <a:lnTo>
                      <a:pt x="16" y="751"/>
                    </a:lnTo>
                    <a:lnTo>
                      <a:pt x="13" y="746"/>
                    </a:lnTo>
                    <a:lnTo>
                      <a:pt x="13" y="746"/>
                    </a:lnTo>
                    <a:lnTo>
                      <a:pt x="11" y="742"/>
                    </a:lnTo>
                    <a:lnTo>
                      <a:pt x="9" y="738"/>
                    </a:lnTo>
                    <a:lnTo>
                      <a:pt x="9" y="738"/>
                    </a:lnTo>
                    <a:lnTo>
                      <a:pt x="9" y="736"/>
                    </a:lnTo>
                    <a:lnTo>
                      <a:pt x="12" y="733"/>
                    </a:lnTo>
                    <a:lnTo>
                      <a:pt x="12" y="733"/>
                    </a:lnTo>
                    <a:lnTo>
                      <a:pt x="14" y="728"/>
                    </a:lnTo>
                    <a:lnTo>
                      <a:pt x="16" y="725"/>
                    </a:lnTo>
                    <a:lnTo>
                      <a:pt x="16" y="720"/>
                    </a:lnTo>
                    <a:lnTo>
                      <a:pt x="16" y="720"/>
                    </a:lnTo>
                    <a:lnTo>
                      <a:pt x="14" y="711"/>
                    </a:lnTo>
                    <a:lnTo>
                      <a:pt x="12" y="705"/>
                    </a:lnTo>
                    <a:lnTo>
                      <a:pt x="12" y="705"/>
                    </a:lnTo>
                    <a:lnTo>
                      <a:pt x="11" y="701"/>
                    </a:lnTo>
                    <a:lnTo>
                      <a:pt x="9" y="699"/>
                    </a:lnTo>
                    <a:lnTo>
                      <a:pt x="9" y="695"/>
                    </a:lnTo>
                    <a:lnTo>
                      <a:pt x="12" y="690"/>
                    </a:lnTo>
                    <a:lnTo>
                      <a:pt x="13" y="687"/>
                    </a:lnTo>
                    <a:lnTo>
                      <a:pt x="13" y="687"/>
                    </a:lnTo>
                    <a:lnTo>
                      <a:pt x="16" y="680"/>
                    </a:lnTo>
                    <a:lnTo>
                      <a:pt x="18" y="677"/>
                    </a:lnTo>
                    <a:lnTo>
                      <a:pt x="21" y="674"/>
                    </a:lnTo>
                    <a:lnTo>
                      <a:pt x="21" y="674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1" y="672"/>
                    </a:lnTo>
                    <a:lnTo>
                      <a:pt x="36" y="669"/>
                    </a:lnTo>
                    <a:lnTo>
                      <a:pt x="36" y="669"/>
                    </a:lnTo>
                    <a:lnTo>
                      <a:pt x="42" y="663"/>
                    </a:lnTo>
                    <a:lnTo>
                      <a:pt x="42" y="663"/>
                    </a:lnTo>
                    <a:lnTo>
                      <a:pt x="45" y="660"/>
                    </a:lnTo>
                    <a:lnTo>
                      <a:pt x="49" y="658"/>
                    </a:lnTo>
                    <a:lnTo>
                      <a:pt x="49" y="658"/>
                    </a:lnTo>
                    <a:lnTo>
                      <a:pt x="55" y="658"/>
                    </a:lnTo>
                    <a:lnTo>
                      <a:pt x="55" y="658"/>
                    </a:lnTo>
                    <a:lnTo>
                      <a:pt x="62" y="657"/>
                    </a:lnTo>
                    <a:lnTo>
                      <a:pt x="64" y="657"/>
                    </a:lnTo>
                    <a:lnTo>
                      <a:pt x="68" y="655"/>
                    </a:lnTo>
                    <a:lnTo>
                      <a:pt x="68" y="655"/>
                    </a:lnTo>
                    <a:lnTo>
                      <a:pt x="72" y="651"/>
                    </a:lnTo>
                    <a:lnTo>
                      <a:pt x="76" y="646"/>
                    </a:lnTo>
                    <a:lnTo>
                      <a:pt x="76" y="646"/>
                    </a:lnTo>
                    <a:lnTo>
                      <a:pt x="78" y="644"/>
                    </a:lnTo>
                    <a:lnTo>
                      <a:pt x="82" y="641"/>
                    </a:lnTo>
                    <a:lnTo>
                      <a:pt x="82" y="641"/>
                    </a:lnTo>
                    <a:lnTo>
                      <a:pt x="88" y="640"/>
                    </a:lnTo>
                    <a:lnTo>
                      <a:pt x="88" y="640"/>
                    </a:lnTo>
                    <a:lnTo>
                      <a:pt x="95" y="639"/>
                    </a:lnTo>
                    <a:lnTo>
                      <a:pt x="99" y="636"/>
                    </a:lnTo>
                    <a:lnTo>
                      <a:pt x="102" y="634"/>
                    </a:lnTo>
                    <a:lnTo>
                      <a:pt x="102" y="634"/>
                    </a:lnTo>
                    <a:lnTo>
                      <a:pt x="106" y="631"/>
                    </a:lnTo>
                    <a:lnTo>
                      <a:pt x="108" y="627"/>
                    </a:lnTo>
                    <a:lnTo>
                      <a:pt x="109" y="623"/>
                    </a:lnTo>
                    <a:lnTo>
                      <a:pt x="110" y="620"/>
                    </a:lnTo>
                    <a:lnTo>
                      <a:pt x="110" y="612"/>
                    </a:lnTo>
                    <a:lnTo>
                      <a:pt x="108" y="606"/>
                    </a:lnTo>
                    <a:lnTo>
                      <a:pt x="108" y="606"/>
                    </a:lnTo>
                    <a:lnTo>
                      <a:pt x="106" y="600"/>
                    </a:lnTo>
                    <a:lnTo>
                      <a:pt x="106" y="594"/>
                    </a:lnTo>
                    <a:lnTo>
                      <a:pt x="106" y="594"/>
                    </a:lnTo>
                    <a:lnTo>
                      <a:pt x="108" y="585"/>
                    </a:lnTo>
                    <a:lnTo>
                      <a:pt x="109" y="581"/>
                    </a:lnTo>
                    <a:lnTo>
                      <a:pt x="110" y="579"/>
                    </a:lnTo>
                    <a:lnTo>
                      <a:pt x="114" y="576"/>
                    </a:lnTo>
                    <a:lnTo>
                      <a:pt x="118" y="575"/>
                    </a:lnTo>
                    <a:lnTo>
                      <a:pt x="128" y="572"/>
                    </a:lnTo>
                    <a:lnTo>
                      <a:pt x="128" y="572"/>
                    </a:lnTo>
                    <a:lnTo>
                      <a:pt x="137" y="570"/>
                    </a:lnTo>
                    <a:lnTo>
                      <a:pt x="146" y="566"/>
                    </a:lnTo>
                    <a:lnTo>
                      <a:pt x="155" y="561"/>
                    </a:lnTo>
                    <a:lnTo>
                      <a:pt x="164" y="553"/>
                    </a:lnTo>
                    <a:lnTo>
                      <a:pt x="164" y="553"/>
                    </a:lnTo>
                    <a:lnTo>
                      <a:pt x="169" y="548"/>
                    </a:lnTo>
                    <a:lnTo>
                      <a:pt x="173" y="543"/>
                    </a:lnTo>
                    <a:lnTo>
                      <a:pt x="175" y="538"/>
                    </a:lnTo>
                    <a:lnTo>
                      <a:pt x="178" y="532"/>
                    </a:lnTo>
                    <a:lnTo>
                      <a:pt x="179" y="520"/>
                    </a:lnTo>
                    <a:lnTo>
                      <a:pt x="180" y="507"/>
                    </a:lnTo>
                    <a:lnTo>
                      <a:pt x="180" y="507"/>
                    </a:lnTo>
                    <a:lnTo>
                      <a:pt x="180" y="502"/>
                    </a:lnTo>
                    <a:lnTo>
                      <a:pt x="180" y="502"/>
                    </a:lnTo>
                    <a:lnTo>
                      <a:pt x="180" y="493"/>
                    </a:lnTo>
                    <a:lnTo>
                      <a:pt x="182" y="490"/>
                    </a:lnTo>
                    <a:lnTo>
                      <a:pt x="183" y="486"/>
                    </a:lnTo>
                    <a:lnTo>
                      <a:pt x="183" y="486"/>
                    </a:lnTo>
                    <a:lnTo>
                      <a:pt x="184" y="483"/>
                    </a:lnTo>
                    <a:lnTo>
                      <a:pt x="188" y="482"/>
                    </a:lnTo>
                    <a:lnTo>
                      <a:pt x="188" y="482"/>
                    </a:lnTo>
                    <a:lnTo>
                      <a:pt x="190" y="481"/>
                    </a:lnTo>
                    <a:lnTo>
                      <a:pt x="194" y="478"/>
                    </a:lnTo>
                    <a:lnTo>
                      <a:pt x="194" y="478"/>
                    </a:lnTo>
                    <a:lnTo>
                      <a:pt x="199" y="472"/>
                    </a:lnTo>
                    <a:lnTo>
                      <a:pt x="201" y="469"/>
                    </a:lnTo>
                    <a:lnTo>
                      <a:pt x="202" y="465"/>
                    </a:lnTo>
                    <a:lnTo>
                      <a:pt x="202" y="465"/>
                    </a:lnTo>
                    <a:lnTo>
                      <a:pt x="201" y="461"/>
                    </a:lnTo>
                    <a:lnTo>
                      <a:pt x="199" y="458"/>
                    </a:lnTo>
                    <a:lnTo>
                      <a:pt x="196" y="450"/>
                    </a:lnTo>
                    <a:lnTo>
                      <a:pt x="189" y="442"/>
                    </a:lnTo>
                    <a:lnTo>
                      <a:pt x="183" y="437"/>
                    </a:lnTo>
                    <a:lnTo>
                      <a:pt x="183" y="437"/>
                    </a:lnTo>
                    <a:lnTo>
                      <a:pt x="179" y="432"/>
                    </a:lnTo>
                    <a:lnTo>
                      <a:pt x="176" y="428"/>
                    </a:lnTo>
                    <a:lnTo>
                      <a:pt x="171" y="418"/>
                    </a:lnTo>
                    <a:lnTo>
                      <a:pt x="171" y="418"/>
                    </a:lnTo>
                    <a:lnTo>
                      <a:pt x="166" y="407"/>
                    </a:lnTo>
                    <a:lnTo>
                      <a:pt x="166" y="407"/>
                    </a:lnTo>
                    <a:lnTo>
                      <a:pt x="162" y="399"/>
                    </a:lnTo>
                    <a:lnTo>
                      <a:pt x="162" y="399"/>
                    </a:lnTo>
                    <a:lnTo>
                      <a:pt x="160" y="394"/>
                    </a:lnTo>
                    <a:lnTo>
                      <a:pt x="157" y="387"/>
                    </a:lnTo>
                    <a:lnTo>
                      <a:pt x="157" y="387"/>
                    </a:lnTo>
                    <a:lnTo>
                      <a:pt x="153" y="380"/>
                    </a:lnTo>
                    <a:lnTo>
                      <a:pt x="150" y="376"/>
                    </a:lnTo>
                    <a:lnTo>
                      <a:pt x="146" y="373"/>
                    </a:lnTo>
                    <a:lnTo>
                      <a:pt x="146" y="373"/>
                    </a:lnTo>
                    <a:lnTo>
                      <a:pt x="139" y="371"/>
                    </a:lnTo>
                    <a:lnTo>
                      <a:pt x="133" y="368"/>
                    </a:lnTo>
                    <a:lnTo>
                      <a:pt x="133" y="368"/>
                    </a:lnTo>
                    <a:lnTo>
                      <a:pt x="124" y="366"/>
                    </a:lnTo>
                    <a:lnTo>
                      <a:pt x="122" y="363"/>
                    </a:lnTo>
                    <a:lnTo>
                      <a:pt x="119" y="359"/>
                    </a:lnTo>
                    <a:lnTo>
                      <a:pt x="119" y="359"/>
                    </a:lnTo>
                    <a:lnTo>
                      <a:pt x="116" y="356"/>
                    </a:lnTo>
                    <a:lnTo>
                      <a:pt x="116" y="350"/>
                    </a:lnTo>
                    <a:lnTo>
                      <a:pt x="118" y="340"/>
                    </a:lnTo>
                    <a:lnTo>
                      <a:pt x="119" y="339"/>
                    </a:lnTo>
                    <a:lnTo>
                      <a:pt x="119" y="339"/>
                    </a:lnTo>
                    <a:lnTo>
                      <a:pt x="120" y="330"/>
                    </a:lnTo>
                    <a:lnTo>
                      <a:pt x="119" y="322"/>
                    </a:lnTo>
                    <a:lnTo>
                      <a:pt x="118" y="321"/>
                    </a:lnTo>
                    <a:lnTo>
                      <a:pt x="118" y="321"/>
                    </a:lnTo>
                    <a:lnTo>
                      <a:pt x="118" y="315"/>
                    </a:lnTo>
                    <a:lnTo>
                      <a:pt x="118" y="307"/>
                    </a:lnTo>
                    <a:lnTo>
                      <a:pt x="120" y="301"/>
                    </a:lnTo>
                    <a:lnTo>
                      <a:pt x="124" y="293"/>
                    </a:lnTo>
                    <a:lnTo>
                      <a:pt x="124" y="293"/>
                    </a:lnTo>
                    <a:lnTo>
                      <a:pt x="129" y="280"/>
                    </a:lnTo>
                    <a:lnTo>
                      <a:pt x="129" y="280"/>
                    </a:lnTo>
                    <a:lnTo>
                      <a:pt x="132" y="275"/>
                    </a:lnTo>
                    <a:lnTo>
                      <a:pt x="132" y="275"/>
                    </a:lnTo>
                    <a:lnTo>
                      <a:pt x="134" y="265"/>
                    </a:lnTo>
                    <a:lnTo>
                      <a:pt x="136" y="260"/>
                    </a:lnTo>
                    <a:lnTo>
                      <a:pt x="136" y="255"/>
                    </a:lnTo>
                    <a:lnTo>
                      <a:pt x="136" y="255"/>
                    </a:lnTo>
                    <a:lnTo>
                      <a:pt x="134" y="250"/>
                    </a:lnTo>
                    <a:lnTo>
                      <a:pt x="132" y="246"/>
                    </a:lnTo>
                    <a:lnTo>
                      <a:pt x="132" y="246"/>
                    </a:lnTo>
                    <a:lnTo>
                      <a:pt x="131" y="239"/>
                    </a:lnTo>
                    <a:lnTo>
                      <a:pt x="131" y="239"/>
                    </a:lnTo>
                    <a:lnTo>
                      <a:pt x="129" y="233"/>
                    </a:lnTo>
                    <a:lnTo>
                      <a:pt x="129" y="233"/>
                    </a:lnTo>
                    <a:lnTo>
                      <a:pt x="129" y="227"/>
                    </a:lnTo>
                    <a:lnTo>
                      <a:pt x="129" y="223"/>
                    </a:lnTo>
                    <a:lnTo>
                      <a:pt x="127" y="219"/>
                    </a:lnTo>
                    <a:lnTo>
                      <a:pt x="127" y="219"/>
                    </a:lnTo>
                    <a:lnTo>
                      <a:pt x="123" y="214"/>
                    </a:lnTo>
                    <a:lnTo>
                      <a:pt x="123" y="214"/>
                    </a:lnTo>
                    <a:lnTo>
                      <a:pt x="120" y="211"/>
                    </a:lnTo>
                    <a:lnTo>
                      <a:pt x="120" y="208"/>
                    </a:lnTo>
                    <a:lnTo>
                      <a:pt x="120" y="208"/>
                    </a:lnTo>
                    <a:lnTo>
                      <a:pt x="120" y="200"/>
                    </a:lnTo>
                    <a:lnTo>
                      <a:pt x="120" y="200"/>
                    </a:lnTo>
                    <a:lnTo>
                      <a:pt x="122" y="194"/>
                    </a:lnTo>
                    <a:lnTo>
                      <a:pt x="120" y="190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16" y="178"/>
                    </a:lnTo>
                    <a:lnTo>
                      <a:pt x="111" y="173"/>
                    </a:lnTo>
                    <a:lnTo>
                      <a:pt x="111" y="173"/>
                    </a:lnTo>
                    <a:lnTo>
                      <a:pt x="108" y="169"/>
                    </a:lnTo>
                    <a:lnTo>
                      <a:pt x="106" y="166"/>
                    </a:lnTo>
                    <a:lnTo>
                      <a:pt x="106" y="166"/>
                    </a:lnTo>
                    <a:lnTo>
                      <a:pt x="102" y="159"/>
                    </a:lnTo>
                    <a:lnTo>
                      <a:pt x="102" y="154"/>
                    </a:lnTo>
                    <a:lnTo>
                      <a:pt x="104" y="150"/>
                    </a:lnTo>
                    <a:lnTo>
                      <a:pt x="104" y="150"/>
                    </a:lnTo>
                    <a:lnTo>
                      <a:pt x="105" y="146"/>
                    </a:lnTo>
                    <a:lnTo>
                      <a:pt x="109" y="144"/>
                    </a:lnTo>
                    <a:lnTo>
                      <a:pt x="113" y="141"/>
                    </a:lnTo>
                    <a:lnTo>
                      <a:pt x="118" y="140"/>
                    </a:lnTo>
                    <a:lnTo>
                      <a:pt x="118" y="140"/>
                    </a:lnTo>
                    <a:lnTo>
                      <a:pt x="125" y="139"/>
                    </a:lnTo>
                    <a:lnTo>
                      <a:pt x="133" y="139"/>
                    </a:lnTo>
                    <a:lnTo>
                      <a:pt x="148" y="141"/>
                    </a:lnTo>
                    <a:lnTo>
                      <a:pt x="148" y="141"/>
                    </a:lnTo>
                    <a:lnTo>
                      <a:pt x="164" y="144"/>
                    </a:lnTo>
                    <a:lnTo>
                      <a:pt x="164" y="144"/>
                    </a:lnTo>
                    <a:lnTo>
                      <a:pt x="170" y="144"/>
                    </a:lnTo>
                    <a:lnTo>
                      <a:pt x="170" y="144"/>
                    </a:lnTo>
                    <a:lnTo>
                      <a:pt x="178" y="145"/>
                    </a:lnTo>
                    <a:lnTo>
                      <a:pt x="183" y="145"/>
                    </a:lnTo>
                    <a:lnTo>
                      <a:pt x="187" y="145"/>
                    </a:lnTo>
                    <a:lnTo>
                      <a:pt x="187" y="145"/>
                    </a:lnTo>
                    <a:lnTo>
                      <a:pt x="192" y="141"/>
                    </a:lnTo>
                    <a:lnTo>
                      <a:pt x="196" y="137"/>
                    </a:lnTo>
                    <a:lnTo>
                      <a:pt x="196" y="137"/>
                    </a:lnTo>
                    <a:lnTo>
                      <a:pt x="199" y="135"/>
                    </a:lnTo>
                    <a:lnTo>
                      <a:pt x="199" y="135"/>
                    </a:lnTo>
                    <a:lnTo>
                      <a:pt x="205" y="132"/>
                    </a:lnTo>
                    <a:lnTo>
                      <a:pt x="211" y="131"/>
                    </a:lnTo>
                    <a:lnTo>
                      <a:pt x="211" y="131"/>
                    </a:lnTo>
                    <a:lnTo>
                      <a:pt x="217" y="130"/>
                    </a:lnTo>
                    <a:lnTo>
                      <a:pt x="222" y="127"/>
                    </a:lnTo>
                    <a:lnTo>
                      <a:pt x="229" y="125"/>
                    </a:lnTo>
                    <a:lnTo>
                      <a:pt x="234" y="118"/>
                    </a:lnTo>
                    <a:lnTo>
                      <a:pt x="234" y="118"/>
                    </a:lnTo>
                    <a:lnTo>
                      <a:pt x="239" y="111"/>
                    </a:lnTo>
                    <a:lnTo>
                      <a:pt x="241" y="102"/>
                    </a:lnTo>
                    <a:lnTo>
                      <a:pt x="241" y="102"/>
                    </a:lnTo>
                    <a:lnTo>
                      <a:pt x="243" y="95"/>
                    </a:lnTo>
                    <a:lnTo>
                      <a:pt x="243" y="95"/>
                    </a:lnTo>
                    <a:lnTo>
                      <a:pt x="245" y="92"/>
                    </a:lnTo>
                    <a:lnTo>
                      <a:pt x="245" y="92"/>
                    </a:lnTo>
                    <a:lnTo>
                      <a:pt x="248" y="90"/>
                    </a:lnTo>
                    <a:lnTo>
                      <a:pt x="248" y="90"/>
                    </a:lnTo>
                    <a:lnTo>
                      <a:pt x="253" y="90"/>
                    </a:lnTo>
                    <a:lnTo>
                      <a:pt x="253" y="90"/>
                    </a:lnTo>
                    <a:lnTo>
                      <a:pt x="259" y="88"/>
                    </a:lnTo>
                    <a:lnTo>
                      <a:pt x="264" y="85"/>
                    </a:lnTo>
                    <a:lnTo>
                      <a:pt x="264" y="85"/>
                    </a:lnTo>
                    <a:lnTo>
                      <a:pt x="270" y="84"/>
                    </a:lnTo>
                    <a:lnTo>
                      <a:pt x="273" y="83"/>
                    </a:lnTo>
                    <a:lnTo>
                      <a:pt x="273" y="83"/>
                    </a:lnTo>
                    <a:lnTo>
                      <a:pt x="273" y="83"/>
                    </a:lnTo>
                    <a:lnTo>
                      <a:pt x="273" y="83"/>
                    </a:lnTo>
                    <a:lnTo>
                      <a:pt x="275" y="83"/>
                    </a:lnTo>
                    <a:lnTo>
                      <a:pt x="277" y="85"/>
                    </a:lnTo>
                    <a:lnTo>
                      <a:pt x="277" y="85"/>
                    </a:lnTo>
                    <a:lnTo>
                      <a:pt x="281" y="88"/>
                    </a:lnTo>
                    <a:lnTo>
                      <a:pt x="285" y="89"/>
                    </a:lnTo>
                    <a:lnTo>
                      <a:pt x="287" y="90"/>
                    </a:lnTo>
                    <a:lnTo>
                      <a:pt x="287" y="90"/>
                    </a:lnTo>
                    <a:lnTo>
                      <a:pt x="295" y="88"/>
                    </a:lnTo>
                    <a:lnTo>
                      <a:pt x="300" y="84"/>
                    </a:lnTo>
                    <a:lnTo>
                      <a:pt x="300" y="84"/>
                    </a:lnTo>
                    <a:lnTo>
                      <a:pt x="303" y="79"/>
                    </a:lnTo>
                    <a:lnTo>
                      <a:pt x="304" y="71"/>
                    </a:lnTo>
                    <a:lnTo>
                      <a:pt x="305" y="61"/>
                    </a:lnTo>
                    <a:lnTo>
                      <a:pt x="305" y="61"/>
                    </a:lnTo>
                    <a:lnTo>
                      <a:pt x="301" y="30"/>
                    </a:lnTo>
                    <a:lnTo>
                      <a:pt x="301" y="30"/>
                    </a:lnTo>
                    <a:lnTo>
                      <a:pt x="312" y="29"/>
                    </a:lnTo>
                    <a:lnTo>
                      <a:pt x="321" y="25"/>
                    </a:lnTo>
                    <a:lnTo>
                      <a:pt x="321" y="25"/>
                    </a:lnTo>
                    <a:lnTo>
                      <a:pt x="327" y="21"/>
                    </a:lnTo>
                    <a:lnTo>
                      <a:pt x="332" y="15"/>
                    </a:lnTo>
                    <a:lnTo>
                      <a:pt x="332" y="15"/>
                    </a:lnTo>
                    <a:lnTo>
                      <a:pt x="336" y="10"/>
                    </a:lnTo>
                    <a:lnTo>
                      <a:pt x="336" y="10"/>
                    </a:lnTo>
                    <a:lnTo>
                      <a:pt x="338" y="6"/>
                    </a:lnTo>
                    <a:lnTo>
                      <a:pt x="342" y="4"/>
                    </a:lnTo>
                    <a:lnTo>
                      <a:pt x="342" y="4"/>
                    </a:lnTo>
                    <a:lnTo>
                      <a:pt x="347" y="1"/>
                    </a:lnTo>
                    <a:lnTo>
                      <a:pt x="352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78" y="0"/>
                    </a:lnTo>
                    <a:lnTo>
                      <a:pt x="384" y="1"/>
                    </a:lnTo>
                    <a:lnTo>
                      <a:pt x="392" y="4"/>
                    </a:lnTo>
                    <a:lnTo>
                      <a:pt x="392" y="4"/>
                    </a:lnTo>
                    <a:lnTo>
                      <a:pt x="401" y="7"/>
                    </a:lnTo>
                    <a:lnTo>
                      <a:pt x="410" y="12"/>
                    </a:lnTo>
                    <a:lnTo>
                      <a:pt x="410" y="12"/>
                    </a:lnTo>
                    <a:lnTo>
                      <a:pt x="430" y="26"/>
                    </a:lnTo>
                    <a:lnTo>
                      <a:pt x="447" y="39"/>
                    </a:lnTo>
                    <a:lnTo>
                      <a:pt x="447" y="39"/>
                    </a:lnTo>
                    <a:lnTo>
                      <a:pt x="449" y="43"/>
                    </a:lnTo>
                    <a:lnTo>
                      <a:pt x="451" y="44"/>
                    </a:lnTo>
                    <a:lnTo>
                      <a:pt x="451" y="47"/>
                    </a:lnTo>
                    <a:lnTo>
                      <a:pt x="451" y="47"/>
                    </a:lnTo>
                    <a:lnTo>
                      <a:pt x="451" y="48"/>
                    </a:lnTo>
                    <a:lnTo>
                      <a:pt x="451" y="48"/>
                    </a:lnTo>
                    <a:lnTo>
                      <a:pt x="449" y="53"/>
                    </a:lnTo>
                    <a:lnTo>
                      <a:pt x="449" y="53"/>
                    </a:lnTo>
                    <a:lnTo>
                      <a:pt x="451" y="57"/>
                    </a:lnTo>
                    <a:lnTo>
                      <a:pt x="452" y="61"/>
                    </a:lnTo>
                    <a:lnTo>
                      <a:pt x="457" y="67"/>
                    </a:lnTo>
                    <a:lnTo>
                      <a:pt x="457" y="67"/>
                    </a:lnTo>
                    <a:lnTo>
                      <a:pt x="460" y="71"/>
                    </a:lnTo>
                    <a:lnTo>
                      <a:pt x="461" y="74"/>
                    </a:lnTo>
                    <a:lnTo>
                      <a:pt x="461" y="74"/>
                    </a:lnTo>
                    <a:lnTo>
                      <a:pt x="461" y="76"/>
                    </a:lnTo>
                    <a:lnTo>
                      <a:pt x="460" y="79"/>
                    </a:lnTo>
                    <a:lnTo>
                      <a:pt x="456" y="84"/>
                    </a:lnTo>
                    <a:lnTo>
                      <a:pt x="455" y="86"/>
                    </a:lnTo>
                    <a:lnTo>
                      <a:pt x="455" y="86"/>
                    </a:lnTo>
                    <a:lnTo>
                      <a:pt x="448" y="97"/>
                    </a:lnTo>
                    <a:lnTo>
                      <a:pt x="444" y="107"/>
                    </a:lnTo>
                    <a:lnTo>
                      <a:pt x="443" y="117"/>
                    </a:lnTo>
                    <a:lnTo>
                      <a:pt x="444" y="123"/>
                    </a:lnTo>
                    <a:lnTo>
                      <a:pt x="446" y="127"/>
                    </a:lnTo>
                    <a:lnTo>
                      <a:pt x="446" y="127"/>
                    </a:lnTo>
                    <a:lnTo>
                      <a:pt x="448" y="134"/>
                    </a:lnTo>
                    <a:lnTo>
                      <a:pt x="452" y="139"/>
                    </a:lnTo>
                    <a:lnTo>
                      <a:pt x="457" y="143"/>
                    </a:lnTo>
                    <a:lnTo>
                      <a:pt x="463" y="145"/>
                    </a:lnTo>
                    <a:lnTo>
                      <a:pt x="463" y="145"/>
                    </a:lnTo>
                    <a:lnTo>
                      <a:pt x="469" y="146"/>
                    </a:lnTo>
                    <a:lnTo>
                      <a:pt x="474" y="146"/>
                    </a:lnTo>
                    <a:lnTo>
                      <a:pt x="479" y="146"/>
                    </a:lnTo>
                    <a:lnTo>
                      <a:pt x="484" y="144"/>
                    </a:lnTo>
                    <a:lnTo>
                      <a:pt x="484" y="144"/>
                    </a:lnTo>
                    <a:lnTo>
                      <a:pt x="490" y="139"/>
                    </a:lnTo>
                    <a:lnTo>
                      <a:pt x="497" y="132"/>
                    </a:lnTo>
                    <a:lnTo>
                      <a:pt x="497" y="132"/>
                    </a:lnTo>
                    <a:lnTo>
                      <a:pt x="500" y="129"/>
                    </a:lnTo>
                    <a:lnTo>
                      <a:pt x="506" y="125"/>
                    </a:lnTo>
                    <a:lnTo>
                      <a:pt x="506" y="125"/>
                    </a:lnTo>
                    <a:lnTo>
                      <a:pt x="508" y="122"/>
                    </a:lnTo>
                    <a:lnTo>
                      <a:pt x="512" y="122"/>
                    </a:lnTo>
                    <a:lnTo>
                      <a:pt x="516" y="122"/>
                    </a:lnTo>
                    <a:lnTo>
                      <a:pt x="520" y="123"/>
                    </a:lnTo>
                    <a:lnTo>
                      <a:pt x="520" y="123"/>
                    </a:lnTo>
                    <a:lnTo>
                      <a:pt x="523" y="125"/>
                    </a:lnTo>
                    <a:lnTo>
                      <a:pt x="523" y="125"/>
                    </a:lnTo>
                    <a:lnTo>
                      <a:pt x="530" y="129"/>
                    </a:lnTo>
                    <a:lnTo>
                      <a:pt x="534" y="130"/>
                    </a:lnTo>
                    <a:lnTo>
                      <a:pt x="537" y="130"/>
                    </a:lnTo>
                    <a:lnTo>
                      <a:pt x="537" y="130"/>
                    </a:lnTo>
                    <a:lnTo>
                      <a:pt x="544" y="127"/>
                    </a:lnTo>
                    <a:lnTo>
                      <a:pt x="548" y="125"/>
                    </a:lnTo>
                    <a:lnTo>
                      <a:pt x="548" y="125"/>
                    </a:lnTo>
                    <a:lnTo>
                      <a:pt x="551" y="122"/>
                    </a:lnTo>
                    <a:lnTo>
                      <a:pt x="551" y="122"/>
                    </a:lnTo>
                    <a:lnTo>
                      <a:pt x="554" y="121"/>
                    </a:lnTo>
                    <a:lnTo>
                      <a:pt x="558" y="121"/>
                    </a:lnTo>
                    <a:lnTo>
                      <a:pt x="562" y="121"/>
                    </a:lnTo>
                    <a:lnTo>
                      <a:pt x="566" y="123"/>
                    </a:lnTo>
                    <a:lnTo>
                      <a:pt x="566" y="123"/>
                    </a:lnTo>
                    <a:lnTo>
                      <a:pt x="572" y="129"/>
                    </a:lnTo>
                    <a:lnTo>
                      <a:pt x="578" y="136"/>
                    </a:lnTo>
                    <a:lnTo>
                      <a:pt x="578" y="136"/>
                    </a:lnTo>
                    <a:lnTo>
                      <a:pt x="588" y="151"/>
                    </a:lnTo>
                    <a:lnTo>
                      <a:pt x="588" y="151"/>
                    </a:lnTo>
                    <a:lnTo>
                      <a:pt x="585" y="154"/>
                    </a:lnTo>
                    <a:lnTo>
                      <a:pt x="580" y="157"/>
                    </a:lnTo>
                    <a:lnTo>
                      <a:pt x="580" y="157"/>
                    </a:lnTo>
                    <a:lnTo>
                      <a:pt x="576" y="157"/>
                    </a:lnTo>
                    <a:lnTo>
                      <a:pt x="572" y="158"/>
                    </a:lnTo>
                    <a:lnTo>
                      <a:pt x="568" y="158"/>
                    </a:lnTo>
                    <a:lnTo>
                      <a:pt x="564" y="160"/>
                    </a:lnTo>
                    <a:lnTo>
                      <a:pt x="564" y="160"/>
                    </a:lnTo>
                    <a:lnTo>
                      <a:pt x="563" y="164"/>
                    </a:lnTo>
                    <a:lnTo>
                      <a:pt x="564" y="168"/>
                    </a:lnTo>
                    <a:lnTo>
                      <a:pt x="566" y="172"/>
                    </a:lnTo>
                    <a:lnTo>
                      <a:pt x="569" y="176"/>
                    </a:lnTo>
                    <a:lnTo>
                      <a:pt x="574" y="182"/>
                    </a:lnTo>
                    <a:lnTo>
                      <a:pt x="576" y="187"/>
                    </a:lnTo>
                    <a:lnTo>
                      <a:pt x="574" y="191"/>
                    </a:lnTo>
                    <a:lnTo>
                      <a:pt x="574" y="191"/>
                    </a:lnTo>
                    <a:lnTo>
                      <a:pt x="573" y="196"/>
                    </a:lnTo>
                    <a:lnTo>
                      <a:pt x="569" y="199"/>
                    </a:lnTo>
                    <a:lnTo>
                      <a:pt x="564" y="201"/>
                    </a:lnTo>
                    <a:lnTo>
                      <a:pt x="560" y="203"/>
                    </a:lnTo>
                    <a:lnTo>
                      <a:pt x="560" y="203"/>
                    </a:lnTo>
                    <a:lnTo>
                      <a:pt x="555" y="203"/>
                    </a:lnTo>
                    <a:lnTo>
                      <a:pt x="551" y="201"/>
                    </a:lnTo>
                    <a:lnTo>
                      <a:pt x="545" y="196"/>
                    </a:lnTo>
                    <a:lnTo>
                      <a:pt x="545" y="196"/>
                    </a:lnTo>
                    <a:lnTo>
                      <a:pt x="541" y="196"/>
                    </a:lnTo>
                    <a:lnTo>
                      <a:pt x="537" y="196"/>
                    </a:lnTo>
                    <a:lnTo>
                      <a:pt x="534" y="199"/>
                    </a:lnTo>
                    <a:lnTo>
                      <a:pt x="531" y="201"/>
                    </a:lnTo>
                    <a:lnTo>
                      <a:pt x="520" y="217"/>
                    </a:lnTo>
                    <a:lnTo>
                      <a:pt x="520" y="217"/>
                    </a:lnTo>
                    <a:lnTo>
                      <a:pt x="500" y="236"/>
                    </a:lnTo>
                    <a:lnTo>
                      <a:pt x="481" y="255"/>
                    </a:lnTo>
                    <a:lnTo>
                      <a:pt x="481" y="255"/>
                    </a:lnTo>
                    <a:lnTo>
                      <a:pt x="470" y="266"/>
                    </a:lnTo>
                    <a:lnTo>
                      <a:pt x="465" y="271"/>
                    </a:lnTo>
                    <a:lnTo>
                      <a:pt x="460" y="278"/>
                    </a:lnTo>
                    <a:lnTo>
                      <a:pt x="460" y="278"/>
                    </a:lnTo>
                    <a:lnTo>
                      <a:pt x="455" y="285"/>
                    </a:lnTo>
                    <a:lnTo>
                      <a:pt x="449" y="294"/>
                    </a:lnTo>
                    <a:lnTo>
                      <a:pt x="449" y="294"/>
                    </a:lnTo>
                    <a:lnTo>
                      <a:pt x="444" y="298"/>
                    </a:lnTo>
                    <a:lnTo>
                      <a:pt x="440" y="302"/>
                    </a:lnTo>
                    <a:lnTo>
                      <a:pt x="435" y="306"/>
                    </a:lnTo>
                    <a:lnTo>
                      <a:pt x="432" y="311"/>
                    </a:lnTo>
                    <a:lnTo>
                      <a:pt x="432" y="311"/>
                    </a:lnTo>
                    <a:lnTo>
                      <a:pt x="430" y="315"/>
                    </a:lnTo>
                    <a:lnTo>
                      <a:pt x="429" y="320"/>
                    </a:lnTo>
                    <a:lnTo>
                      <a:pt x="426" y="330"/>
                    </a:lnTo>
                    <a:lnTo>
                      <a:pt x="426" y="330"/>
                    </a:lnTo>
                    <a:lnTo>
                      <a:pt x="419" y="354"/>
                    </a:lnTo>
                    <a:lnTo>
                      <a:pt x="416" y="366"/>
                    </a:lnTo>
                    <a:lnTo>
                      <a:pt x="416" y="372"/>
                    </a:lnTo>
                    <a:lnTo>
                      <a:pt x="416" y="379"/>
                    </a:lnTo>
                    <a:lnTo>
                      <a:pt x="416" y="379"/>
                    </a:lnTo>
                    <a:lnTo>
                      <a:pt x="420" y="391"/>
                    </a:lnTo>
                    <a:lnTo>
                      <a:pt x="425" y="403"/>
                    </a:lnTo>
                    <a:lnTo>
                      <a:pt x="428" y="416"/>
                    </a:lnTo>
                    <a:lnTo>
                      <a:pt x="428" y="422"/>
                    </a:lnTo>
                    <a:lnTo>
                      <a:pt x="428" y="428"/>
                    </a:lnTo>
                    <a:lnTo>
                      <a:pt x="428" y="428"/>
                    </a:lnTo>
                    <a:lnTo>
                      <a:pt x="425" y="440"/>
                    </a:lnTo>
                    <a:lnTo>
                      <a:pt x="421" y="450"/>
                    </a:lnTo>
                    <a:lnTo>
                      <a:pt x="418" y="460"/>
                    </a:lnTo>
                    <a:lnTo>
                      <a:pt x="416" y="465"/>
                    </a:lnTo>
                    <a:lnTo>
                      <a:pt x="415" y="472"/>
                    </a:lnTo>
                    <a:lnTo>
                      <a:pt x="415" y="472"/>
                    </a:lnTo>
                    <a:lnTo>
                      <a:pt x="416" y="482"/>
                    </a:lnTo>
                    <a:lnTo>
                      <a:pt x="419" y="492"/>
                    </a:lnTo>
                    <a:lnTo>
                      <a:pt x="419" y="492"/>
                    </a:lnTo>
                    <a:lnTo>
                      <a:pt x="421" y="496"/>
                    </a:lnTo>
                    <a:lnTo>
                      <a:pt x="424" y="498"/>
                    </a:lnTo>
                    <a:lnTo>
                      <a:pt x="424" y="498"/>
                    </a:lnTo>
                    <a:lnTo>
                      <a:pt x="424" y="504"/>
                    </a:lnTo>
                    <a:lnTo>
                      <a:pt x="425" y="509"/>
                    </a:lnTo>
                    <a:lnTo>
                      <a:pt x="425" y="509"/>
                    </a:lnTo>
                    <a:lnTo>
                      <a:pt x="428" y="515"/>
                    </a:lnTo>
                    <a:lnTo>
                      <a:pt x="432" y="520"/>
                    </a:lnTo>
                    <a:lnTo>
                      <a:pt x="435" y="526"/>
                    </a:lnTo>
                    <a:lnTo>
                      <a:pt x="438" y="533"/>
                    </a:lnTo>
                    <a:lnTo>
                      <a:pt x="438" y="533"/>
                    </a:lnTo>
                    <a:lnTo>
                      <a:pt x="438" y="538"/>
                    </a:lnTo>
                    <a:lnTo>
                      <a:pt x="435" y="543"/>
                    </a:lnTo>
                    <a:lnTo>
                      <a:pt x="432" y="552"/>
                    </a:lnTo>
                    <a:lnTo>
                      <a:pt x="432" y="552"/>
                    </a:lnTo>
                    <a:lnTo>
                      <a:pt x="429" y="560"/>
                    </a:lnTo>
                    <a:lnTo>
                      <a:pt x="429" y="567"/>
                    </a:lnTo>
                    <a:lnTo>
                      <a:pt x="429" y="567"/>
                    </a:lnTo>
                    <a:lnTo>
                      <a:pt x="428" y="579"/>
                    </a:lnTo>
                    <a:lnTo>
                      <a:pt x="425" y="592"/>
                    </a:lnTo>
                    <a:lnTo>
                      <a:pt x="425" y="592"/>
                    </a:lnTo>
                    <a:lnTo>
                      <a:pt x="425" y="597"/>
                    </a:lnTo>
                    <a:lnTo>
                      <a:pt x="426" y="602"/>
                    </a:lnTo>
                    <a:lnTo>
                      <a:pt x="428" y="607"/>
                    </a:lnTo>
                    <a:lnTo>
                      <a:pt x="428" y="613"/>
                    </a:lnTo>
                    <a:lnTo>
                      <a:pt x="428" y="613"/>
                    </a:lnTo>
                    <a:lnTo>
                      <a:pt x="426" y="617"/>
                    </a:lnTo>
                    <a:lnTo>
                      <a:pt x="425" y="622"/>
                    </a:lnTo>
                    <a:lnTo>
                      <a:pt x="421" y="630"/>
                    </a:lnTo>
                    <a:lnTo>
                      <a:pt x="421" y="630"/>
                    </a:lnTo>
                    <a:lnTo>
                      <a:pt x="419" y="643"/>
                    </a:lnTo>
                    <a:lnTo>
                      <a:pt x="418" y="655"/>
                    </a:lnTo>
                    <a:lnTo>
                      <a:pt x="418" y="682"/>
                    </a:lnTo>
                    <a:lnTo>
                      <a:pt x="418" y="682"/>
                    </a:lnTo>
                    <a:lnTo>
                      <a:pt x="416" y="695"/>
                    </a:lnTo>
                    <a:lnTo>
                      <a:pt x="418" y="709"/>
                    </a:lnTo>
                    <a:lnTo>
                      <a:pt x="423" y="734"/>
                    </a:lnTo>
                    <a:lnTo>
                      <a:pt x="426" y="761"/>
                    </a:lnTo>
                    <a:lnTo>
                      <a:pt x="428" y="774"/>
                    </a:lnTo>
                    <a:lnTo>
                      <a:pt x="426" y="788"/>
                    </a:lnTo>
                    <a:lnTo>
                      <a:pt x="426" y="788"/>
                    </a:lnTo>
                    <a:lnTo>
                      <a:pt x="424" y="815"/>
                    </a:lnTo>
                    <a:lnTo>
                      <a:pt x="421" y="829"/>
                    </a:lnTo>
                    <a:lnTo>
                      <a:pt x="418" y="843"/>
                    </a:lnTo>
                    <a:lnTo>
                      <a:pt x="418" y="843"/>
                    </a:lnTo>
                    <a:lnTo>
                      <a:pt x="415" y="854"/>
                    </a:lnTo>
                    <a:lnTo>
                      <a:pt x="414" y="861"/>
                    </a:lnTo>
                    <a:lnTo>
                      <a:pt x="411" y="867"/>
                    </a:lnTo>
                    <a:lnTo>
                      <a:pt x="411" y="867"/>
                    </a:lnTo>
                    <a:lnTo>
                      <a:pt x="406" y="877"/>
                    </a:lnTo>
                    <a:lnTo>
                      <a:pt x="405" y="882"/>
                    </a:lnTo>
                    <a:lnTo>
                      <a:pt x="405" y="890"/>
                    </a:lnTo>
                    <a:lnTo>
                      <a:pt x="405" y="890"/>
                    </a:lnTo>
                    <a:lnTo>
                      <a:pt x="407" y="904"/>
                    </a:lnTo>
                    <a:lnTo>
                      <a:pt x="409" y="910"/>
                    </a:lnTo>
                    <a:lnTo>
                      <a:pt x="407" y="918"/>
                    </a:lnTo>
                    <a:lnTo>
                      <a:pt x="407" y="918"/>
                    </a:lnTo>
                    <a:lnTo>
                      <a:pt x="406" y="923"/>
                    </a:lnTo>
                    <a:lnTo>
                      <a:pt x="404" y="927"/>
                    </a:lnTo>
                    <a:lnTo>
                      <a:pt x="401" y="931"/>
                    </a:lnTo>
                    <a:lnTo>
                      <a:pt x="398" y="936"/>
                    </a:lnTo>
                    <a:lnTo>
                      <a:pt x="398" y="936"/>
                    </a:lnTo>
                    <a:lnTo>
                      <a:pt x="398" y="941"/>
                    </a:lnTo>
                    <a:lnTo>
                      <a:pt x="397" y="946"/>
                    </a:lnTo>
                    <a:lnTo>
                      <a:pt x="397" y="946"/>
                    </a:lnTo>
                    <a:lnTo>
                      <a:pt x="395" y="950"/>
                    </a:lnTo>
                    <a:lnTo>
                      <a:pt x="391" y="954"/>
                    </a:lnTo>
                    <a:lnTo>
                      <a:pt x="391" y="954"/>
                    </a:lnTo>
                    <a:lnTo>
                      <a:pt x="389" y="959"/>
                    </a:lnTo>
                    <a:lnTo>
                      <a:pt x="388" y="964"/>
                    </a:lnTo>
                    <a:lnTo>
                      <a:pt x="387" y="975"/>
                    </a:lnTo>
                    <a:lnTo>
                      <a:pt x="387" y="975"/>
                    </a:lnTo>
                    <a:lnTo>
                      <a:pt x="388" y="983"/>
                    </a:lnTo>
                    <a:lnTo>
                      <a:pt x="389" y="992"/>
                    </a:lnTo>
                    <a:lnTo>
                      <a:pt x="392" y="996"/>
                    </a:lnTo>
                    <a:lnTo>
                      <a:pt x="395" y="1000"/>
                    </a:lnTo>
                    <a:lnTo>
                      <a:pt x="397" y="1002"/>
                    </a:lnTo>
                    <a:lnTo>
                      <a:pt x="401" y="1004"/>
                    </a:lnTo>
                    <a:lnTo>
                      <a:pt x="401" y="1004"/>
                    </a:lnTo>
                    <a:lnTo>
                      <a:pt x="406" y="1004"/>
                    </a:lnTo>
                    <a:lnTo>
                      <a:pt x="410" y="1002"/>
                    </a:lnTo>
                    <a:lnTo>
                      <a:pt x="415" y="1001"/>
                    </a:lnTo>
                    <a:lnTo>
                      <a:pt x="420" y="1000"/>
                    </a:lnTo>
                    <a:lnTo>
                      <a:pt x="420" y="1000"/>
                    </a:lnTo>
                    <a:lnTo>
                      <a:pt x="430" y="1000"/>
                    </a:lnTo>
                    <a:lnTo>
                      <a:pt x="435" y="998"/>
                    </a:lnTo>
                    <a:lnTo>
                      <a:pt x="440" y="996"/>
                    </a:lnTo>
                    <a:lnTo>
                      <a:pt x="440" y="996"/>
                    </a:lnTo>
                    <a:lnTo>
                      <a:pt x="449" y="990"/>
                    </a:lnTo>
                    <a:lnTo>
                      <a:pt x="458" y="981"/>
                    </a:lnTo>
                    <a:lnTo>
                      <a:pt x="474" y="964"/>
                    </a:lnTo>
                    <a:lnTo>
                      <a:pt x="474" y="964"/>
                    </a:lnTo>
                    <a:lnTo>
                      <a:pt x="481" y="958"/>
                    </a:lnTo>
                    <a:lnTo>
                      <a:pt x="484" y="955"/>
                    </a:lnTo>
                    <a:lnTo>
                      <a:pt x="488" y="954"/>
                    </a:lnTo>
                    <a:lnTo>
                      <a:pt x="490" y="954"/>
                    </a:lnTo>
                    <a:lnTo>
                      <a:pt x="494" y="955"/>
                    </a:lnTo>
                    <a:lnTo>
                      <a:pt x="498" y="958"/>
                    </a:lnTo>
                    <a:lnTo>
                      <a:pt x="502" y="963"/>
                    </a:lnTo>
                    <a:lnTo>
                      <a:pt x="502" y="963"/>
                    </a:lnTo>
                    <a:lnTo>
                      <a:pt x="509" y="975"/>
                    </a:lnTo>
                    <a:lnTo>
                      <a:pt x="514" y="983"/>
                    </a:lnTo>
                    <a:lnTo>
                      <a:pt x="518" y="990"/>
                    </a:lnTo>
                    <a:lnTo>
                      <a:pt x="518" y="990"/>
                    </a:lnTo>
                    <a:lnTo>
                      <a:pt x="523" y="995"/>
                    </a:lnTo>
                    <a:lnTo>
                      <a:pt x="526" y="998"/>
                    </a:lnTo>
                    <a:lnTo>
                      <a:pt x="527" y="1002"/>
                    </a:lnTo>
                    <a:lnTo>
                      <a:pt x="527" y="1002"/>
                    </a:lnTo>
                    <a:lnTo>
                      <a:pt x="529" y="1011"/>
                    </a:lnTo>
                    <a:lnTo>
                      <a:pt x="530" y="1021"/>
                    </a:lnTo>
                    <a:lnTo>
                      <a:pt x="531" y="1025"/>
                    </a:lnTo>
                    <a:lnTo>
                      <a:pt x="534" y="1028"/>
                    </a:lnTo>
                    <a:lnTo>
                      <a:pt x="537" y="1028"/>
                    </a:lnTo>
                    <a:lnTo>
                      <a:pt x="543" y="1025"/>
                    </a:lnTo>
                    <a:lnTo>
                      <a:pt x="543" y="1025"/>
                    </a:lnTo>
                    <a:lnTo>
                      <a:pt x="553" y="1016"/>
                    </a:lnTo>
                    <a:lnTo>
                      <a:pt x="557" y="1011"/>
                    </a:lnTo>
                    <a:lnTo>
                      <a:pt x="559" y="1005"/>
                    </a:lnTo>
                    <a:lnTo>
                      <a:pt x="559" y="1005"/>
                    </a:lnTo>
                    <a:lnTo>
                      <a:pt x="559" y="1000"/>
                    </a:lnTo>
                    <a:lnTo>
                      <a:pt x="558" y="995"/>
                    </a:lnTo>
                    <a:lnTo>
                      <a:pt x="558" y="990"/>
                    </a:lnTo>
                    <a:lnTo>
                      <a:pt x="559" y="984"/>
                    </a:lnTo>
                    <a:lnTo>
                      <a:pt x="559" y="984"/>
                    </a:lnTo>
                    <a:lnTo>
                      <a:pt x="564" y="981"/>
                    </a:lnTo>
                    <a:lnTo>
                      <a:pt x="572" y="977"/>
                    </a:lnTo>
                    <a:lnTo>
                      <a:pt x="580" y="973"/>
                    </a:lnTo>
                    <a:lnTo>
                      <a:pt x="583" y="973"/>
                    </a:lnTo>
                    <a:lnTo>
                      <a:pt x="585" y="973"/>
                    </a:lnTo>
                    <a:lnTo>
                      <a:pt x="585" y="973"/>
                    </a:lnTo>
                    <a:lnTo>
                      <a:pt x="587" y="974"/>
                    </a:lnTo>
                    <a:lnTo>
                      <a:pt x="588" y="977"/>
                    </a:lnTo>
                    <a:lnTo>
                      <a:pt x="590" y="983"/>
                    </a:lnTo>
                    <a:lnTo>
                      <a:pt x="590" y="991"/>
                    </a:lnTo>
                    <a:lnTo>
                      <a:pt x="587" y="998"/>
                    </a:lnTo>
                    <a:lnTo>
                      <a:pt x="583" y="1015"/>
                    </a:lnTo>
                    <a:lnTo>
                      <a:pt x="583" y="1023"/>
                    </a:lnTo>
                    <a:lnTo>
                      <a:pt x="583" y="1025"/>
                    </a:lnTo>
                    <a:lnTo>
                      <a:pt x="585" y="1028"/>
                    </a:lnTo>
                    <a:lnTo>
                      <a:pt x="585" y="1028"/>
                    </a:lnTo>
                    <a:lnTo>
                      <a:pt x="587" y="1029"/>
                    </a:lnTo>
                    <a:lnTo>
                      <a:pt x="590" y="1029"/>
                    </a:lnTo>
                    <a:lnTo>
                      <a:pt x="592" y="1029"/>
                    </a:lnTo>
                    <a:lnTo>
                      <a:pt x="596" y="1027"/>
                    </a:lnTo>
                    <a:lnTo>
                      <a:pt x="601" y="1020"/>
                    </a:lnTo>
                    <a:lnTo>
                      <a:pt x="608" y="1011"/>
                    </a:lnTo>
                    <a:lnTo>
                      <a:pt x="614" y="1001"/>
                    </a:lnTo>
                    <a:lnTo>
                      <a:pt x="619" y="992"/>
                    </a:lnTo>
                    <a:lnTo>
                      <a:pt x="622" y="983"/>
                    </a:lnTo>
                    <a:lnTo>
                      <a:pt x="623" y="978"/>
                    </a:lnTo>
                    <a:lnTo>
                      <a:pt x="623" y="978"/>
                    </a:lnTo>
                    <a:lnTo>
                      <a:pt x="623" y="972"/>
                    </a:lnTo>
                    <a:lnTo>
                      <a:pt x="624" y="964"/>
                    </a:lnTo>
                    <a:lnTo>
                      <a:pt x="625" y="963"/>
                    </a:lnTo>
                    <a:lnTo>
                      <a:pt x="627" y="961"/>
                    </a:lnTo>
                    <a:lnTo>
                      <a:pt x="631" y="963"/>
                    </a:lnTo>
                    <a:lnTo>
                      <a:pt x="633" y="965"/>
                    </a:lnTo>
                    <a:lnTo>
                      <a:pt x="633" y="965"/>
                    </a:lnTo>
                    <a:lnTo>
                      <a:pt x="636" y="970"/>
                    </a:lnTo>
                    <a:lnTo>
                      <a:pt x="637" y="975"/>
                    </a:lnTo>
                    <a:lnTo>
                      <a:pt x="640" y="982"/>
                    </a:lnTo>
                    <a:lnTo>
                      <a:pt x="641" y="983"/>
                    </a:lnTo>
                    <a:lnTo>
                      <a:pt x="642" y="984"/>
                    </a:lnTo>
                    <a:lnTo>
                      <a:pt x="642" y="984"/>
                    </a:lnTo>
                    <a:lnTo>
                      <a:pt x="646" y="983"/>
                    </a:lnTo>
                    <a:lnTo>
                      <a:pt x="648" y="982"/>
                    </a:lnTo>
                    <a:lnTo>
                      <a:pt x="650" y="978"/>
                    </a:lnTo>
                    <a:lnTo>
                      <a:pt x="650" y="974"/>
                    </a:lnTo>
                    <a:lnTo>
                      <a:pt x="648" y="965"/>
                    </a:lnTo>
                    <a:lnTo>
                      <a:pt x="646" y="959"/>
                    </a:lnTo>
                    <a:lnTo>
                      <a:pt x="646" y="959"/>
                    </a:lnTo>
                    <a:lnTo>
                      <a:pt x="640" y="950"/>
                    </a:lnTo>
                    <a:lnTo>
                      <a:pt x="634" y="940"/>
                    </a:lnTo>
                    <a:lnTo>
                      <a:pt x="631" y="930"/>
                    </a:lnTo>
                    <a:lnTo>
                      <a:pt x="624" y="921"/>
                    </a:lnTo>
                    <a:lnTo>
                      <a:pt x="624" y="921"/>
                    </a:lnTo>
                    <a:lnTo>
                      <a:pt x="618" y="912"/>
                    </a:lnTo>
                    <a:lnTo>
                      <a:pt x="617" y="909"/>
                    </a:lnTo>
                    <a:lnTo>
                      <a:pt x="615" y="907"/>
                    </a:lnTo>
                    <a:lnTo>
                      <a:pt x="615" y="904"/>
                    </a:lnTo>
                    <a:lnTo>
                      <a:pt x="617" y="902"/>
                    </a:lnTo>
                    <a:lnTo>
                      <a:pt x="620" y="899"/>
                    </a:lnTo>
                    <a:lnTo>
                      <a:pt x="625" y="895"/>
                    </a:lnTo>
                    <a:lnTo>
                      <a:pt x="625" y="895"/>
                    </a:lnTo>
                    <a:lnTo>
                      <a:pt x="636" y="890"/>
                    </a:lnTo>
                    <a:lnTo>
                      <a:pt x="646" y="884"/>
                    </a:lnTo>
                    <a:lnTo>
                      <a:pt x="646" y="884"/>
                    </a:lnTo>
                    <a:lnTo>
                      <a:pt x="651" y="877"/>
                    </a:lnTo>
                    <a:lnTo>
                      <a:pt x="657" y="870"/>
                    </a:lnTo>
                    <a:lnTo>
                      <a:pt x="657" y="870"/>
                    </a:lnTo>
                    <a:lnTo>
                      <a:pt x="662" y="867"/>
                    </a:lnTo>
                    <a:lnTo>
                      <a:pt x="668" y="865"/>
                    </a:lnTo>
                    <a:lnTo>
                      <a:pt x="679" y="862"/>
                    </a:lnTo>
                    <a:lnTo>
                      <a:pt x="692" y="861"/>
                    </a:lnTo>
                    <a:lnTo>
                      <a:pt x="703" y="862"/>
                    </a:lnTo>
                    <a:lnTo>
                      <a:pt x="703" y="862"/>
                    </a:lnTo>
                    <a:lnTo>
                      <a:pt x="708" y="863"/>
                    </a:lnTo>
                    <a:lnTo>
                      <a:pt x="712" y="865"/>
                    </a:lnTo>
                    <a:lnTo>
                      <a:pt x="720" y="870"/>
                    </a:lnTo>
                    <a:lnTo>
                      <a:pt x="726" y="876"/>
                    </a:lnTo>
                    <a:lnTo>
                      <a:pt x="731" y="877"/>
                    </a:lnTo>
                    <a:lnTo>
                      <a:pt x="736" y="879"/>
                    </a:lnTo>
                    <a:lnTo>
                      <a:pt x="736" y="879"/>
                    </a:lnTo>
                    <a:lnTo>
                      <a:pt x="748" y="879"/>
                    </a:lnTo>
                    <a:lnTo>
                      <a:pt x="759" y="877"/>
                    </a:lnTo>
                    <a:lnTo>
                      <a:pt x="770" y="877"/>
                    </a:lnTo>
                    <a:lnTo>
                      <a:pt x="781" y="877"/>
                    </a:lnTo>
                    <a:lnTo>
                      <a:pt x="781" y="877"/>
                    </a:lnTo>
                    <a:lnTo>
                      <a:pt x="793" y="879"/>
                    </a:lnTo>
                    <a:lnTo>
                      <a:pt x="798" y="879"/>
                    </a:lnTo>
                    <a:lnTo>
                      <a:pt x="803" y="877"/>
                    </a:lnTo>
                    <a:lnTo>
                      <a:pt x="803" y="877"/>
                    </a:lnTo>
                    <a:lnTo>
                      <a:pt x="805" y="876"/>
                    </a:lnTo>
                    <a:lnTo>
                      <a:pt x="808" y="873"/>
                    </a:lnTo>
                    <a:lnTo>
                      <a:pt x="810" y="871"/>
                    </a:lnTo>
                    <a:lnTo>
                      <a:pt x="814" y="870"/>
                    </a:lnTo>
                    <a:lnTo>
                      <a:pt x="814" y="870"/>
                    </a:lnTo>
                    <a:lnTo>
                      <a:pt x="817" y="871"/>
                    </a:lnTo>
                    <a:lnTo>
                      <a:pt x="819" y="872"/>
                    </a:lnTo>
                    <a:lnTo>
                      <a:pt x="823" y="876"/>
                    </a:lnTo>
                    <a:lnTo>
                      <a:pt x="826" y="881"/>
                    </a:lnTo>
                    <a:lnTo>
                      <a:pt x="827" y="886"/>
                    </a:lnTo>
                    <a:lnTo>
                      <a:pt x="827" y="886"/>
                    </a:lnTo>
                    <a:lnTo>
                      <a:pt x="827" y="891"/>
                    </a:lnTo>
                    <a:lnTo>
                      <a:pt x="826" y="895"/>
                    </a:lnTo>
                    <a:lnTo>
                      <a:pt x="823" y="904"/>
                    </a:lnTo>
                    <a:lnTo>
                      <a:pt x="823" y="904"/>
                    </a:lnTo>
                    <a:lnTo>
                      <a:pt x="823" y="910"/>
                    </a:lnTo>
                    <a:lnTo>
                      <a:pt x="824" y="914"/>
                    </a:lnTo>
                    <a:lnTo>
                      <a:pt x="827" y="917"/>
                    </a:lnTo>
                    <a:lnTo>
                      <a:pt x="831" y="918"/>
                    </a:lnTo>
                    <a:lnTo>
                      <a:pt x="841" y="921"/>
                    </a:lnTo>
                    <a:lnTo>
                      <a:pt x="846" y="922"/>
                    </a:lnTo>
                    <a:lnTo>
                      <a:pt x="850" y="923"/>
                    </a:lnTo>
                    <a:lnTo>
                      <a:pt x="850" y="923"/>
                    </a:lnTo>
                    <a:lnTo>
                      <a:pt x="855" y="927"/>
                    </a:lnTo>
                    <a:lnTo>
                      <a:pt x="858" y="931"/>
                    </a:lnTo>
                    <a:lnTo>
                      <a:pt x="863" y="938"/>
                    </a:lnTo>
                    <a:lnTo>
                      <a:pt x="865" y="947"/>
                    </a:lnTo>
                    <a:lnTo>
                      <a:pt x="868" y="951"/>
                    </a:lnTo>
                    <a:lnTo>
                      <a:pt x="872" y="955"/>
                    </a:lnTo>
                    <a:lnTo>
                      <a:pt x="872" y="955"/>
                    </a:lnTo>
                    <a:lnTo>
                      <a:pt x="876" y="956"/>
                    </a:lnTo>
                    <a:lnTo>
                      <a:pt x="879" y="958"/>
                    </a:lnTo>
                    <a:lnTo>
                      <a:pt x="888" y="959"/>
                    </a:lnTo>
                    <a:lnTo>
                      <a:pt x="892" y="959"/>
                    </a:lnTo>
                    <a:lnTo>
                      <a:pt x="896" y="959"/>
                    </a:lnTo>
                    <a:lnTo>
                      <a:pt x="900" y="961"/>
                    </a:lnTo>
                    <a:lnTo>
                      <a:pt x="902" y="965"/>
                    </a:lnTo>
                    <a:lnTo>
                      <a:pt x="902" y="965"/>
                    </a:lnTo>
                    <a:lnTo>
                      <a:pt x="904" y="968"/>
                    </a:lnTo>
                    <a:lnTo>
                      <a:pt x="904" y="972"/>
                    </a:lnTo>
                    <a:lnTo>
                      <a:pt x="904" y="978"/>
                    </a:lnTo>
                    <a:lnTo>
                      <a:pt x="904" y="978"/>
                    </a:lnTo>
                    <a:lnTo>
                      <a:pt x="907" y="983"/>
                    </a:lnTo>
                    <a:lnTo>
                      <a:pt x="910" y="988"/>
                    </a:lnTo>
                    <a:lnTo>
                      <a:pt x="910" y="988"/>
                    </a:lnTo>
                    <a:lnTo>
                      <a:pt x="912" y="995"/>
                    </a:lnTo>
                    <a:lnTo>
                      <a:pt x="914" y="1000"/>
                    </a:lnTo>
                    <a:lnTo>
                      <a:pt x="915" y="1012"/>
                    </a:lnTo>
                    <a:lnTo>
                      <a:pt x="915" y="1012"/>
                    </a:lnTo>
                    <a:lnTo>
                      <a:pt x="916" y="1024"/>
                    </a:lnTo>
                    <a:lnTo>
                      <a:pt x="919" y="1035"/>
                    </a:lnTo>
                    <a:lnTo>
                      <a:pt x="921" y="1046"/>
                    </a:lnTo>
                    <a:lnTo>
                      <a:pt x="924" y="1057"/>
                    </a:lnTo>
                    <a:lnTo>
                      <a:pt x="924" y="1057"/>
                    </a:lnTo>
                    <a:lnTo>
                      <a:pt x="927" y="1063"/>
                    </a:lnTo>
                    <a:lnTo>
                      <a:pt x="928" y="1070"/>
                    </a:lnTo>
                    <a:lnTo>
                      <a:pt x="934" y="1080"/>
                    </a:lnTo>
                    <a:lnTo>
                      <a:pt x="941" y="1090"/>
                    </a:lnTo>
                    <a:lnTo>
                      <a:pt x="943" y="1097"/>
                    </a:lnTo>
                    <a:lnTo>
                      <a:pt x="944" y="1103"/>
                    </a:lnTo>
                    <a:lnTo>
                      <a:pt x="944" y="1103"/>
                    </a:lnTo>
                    <a:lnTo>
                      <a:pt x="948" y="1115"/>
                    </a:lnTo>
                    <a:lnTo>
                      <a:pt x="952" y="1125"/>
                    </a:lnTo>
                    <a:lnTo>
                      <a:pt x="958" y="1134"/>
                    </a:lnTo>
                    <a:lnTo>
                      <a:pt x="966" y="1143"/>
                    </a:lnTo>
                    <a:lnTo>
                      <a:pt x="966" y="1143"/>
                    </a:lnTo>
                    <a:lnTo>
                      <a:pt x="975" y="1150"/>
                    </a:lnTo>
                    <a:lnTo>
                      <a:pt x="984" y="1158"/>
                    </a:lnTo>
                    <a:lnTo>
                      <a:pt x="1002" y="1171"/>
                    </a:lnTo>
                    <a:lnTo>
                      <a:pt x="1011" y="1178"/>
                    </a:lnTo>
                    <a:lnTo>
                      <a:pt x="1020" y="1186"/>
                    </a:lnTo>
                    <a:lnTo>
                      <a:pt x="1027" y="1194"/>
                    </a:lnTo>
                    <a:lnTo>
                      <a:pt x="1034" y="1203"/>
                    </a:lnTo>
                    <a:lnTo>
                      <a:pt x="1034" y="1203"/>
                    </a:lnTo>
                    <a:lnTo>
                      <a:pt x="1045" y="1227"/>
                    </a:lnTo>
                    <a:lnTo>
                      <a:pt x="1058" y="1251"/>
                    </a:lnTo>
                    <a:lnTo>
                      <a:pt x="1058" y="1251"/>
                    </a:lnTo>
                    <a:lnTo>
                      <a:pt x="1063" y="1260"/>
                    </a:lnTo>
                    <a:lnTo>
                      <a:pt x="1069" y="1269"/>
                    </a:lnTo>
                    <a:lnTo>
                      <a:pt x="1076" y="1277"/>
                    </a:lnTo>
                    <a:lnTo>
                      <a:pt x="1080" y="1287"/>
                    </a:lnTo>
                    <a:lnTo>
                      <a:pt x="1080" y="1287"/>
                    </a:lnTo>
                    <a:lnTo>
                      <a:pt x="1085" y="1297"/>
                    </a:lnTo>
                    <a:lnTo>
                      <a:pt x="1090" y="1307"/>
                    </a:lnTo>
                    <a:lnTo>
                      <a:pt x="1097" y="1316"/>
                    </a:lnTo>
                    <a:lnTo>
                      <a:pt x="1105" y="1325"/>
                    </a:lnTo>
                    <a:lnTo>
                      <a:pt x="1105" y="1325"/>
                    </a:lnTo>
                    <a:lnTo>
                      <a:pt x="1111" y="1334"/>
                    </a:lnTo>
                    <a:lnTo>
                      <a:pt x="1114" y="1338"/>
                    </a:lnTo>
                    <a:lnTo>
                      <a:pt x="1115" y="1342"/>
                    </a:lnTo>
                    <a:lnTo>
                      <a:pt x="1117" y="1347"/>
                    </a:lnTo>
                    <a:lnTo>
                      <a:pt x="1117" y="1352"/>
                    </a:lnTo>
                    <a:lnTo>
                      <a:pt x="1115" y="1357"/>
                    </a:lnTo>
                    <a:lnTo>
                      <a:pt x="1114" y="1362"/>
                    </a:lnTo>
                    <a:lnTo>
                      <a:pt x="1114" y="1362"/>
                    </a:lnTo>
                    <a:lnTo>
                      <a:pt x="1109" y="1375"/>
                    </a:lnTo>
                    <a:lnTo>
                      <a:pt x="1106" y="1387"/>
                    </a:lnTo>
                    <a:lnTo>
                      <a:pt x="1105" y="1400"/>
                    </a:lnTo>
                    <a:lnTo>
                      <a:pt x="1105" y="1412"/>
                    </a:lnTo>
                    <a:lnTo>
                      <a:pt x="1106" y="1424"/>
                    </a:lnTo>
                    <a:lnTo>
                      <a:pt x="1108" y="1437"/>
                    </a:lnTo>
                    <a:lnTo>
                      <a:pt x="1114" y="1461"/>
                    </a:lnTo>
                    <a:lnTo>
                      <a:pt x="1114" y="1461"/>
                    </a:lnTo>
                    <a:lnTo>
                      <a:pt x="1119" y="1477"/>
                    </a:lnTo>
                    <a:lnTo>
                      <a:pt x="1120" y="1484"/>
                    </a:lnTo>
                    <a:lnTo>
                      <a:pt x="1120" y="1492"/>
                    </a:lnTo>
                    <a:lnTo>
                      <a:pt x="1120" y="149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Freeform 193">
                <a:extLst>
                  <a:ext uri="{FF2B5EF4-FFF2-40B4-BE49-F238E27FC236}">
                    <a16:creationId xmlns:a16="http://schemas.microsoft.com/office/drawing/2014/main" id="{D2E0002F-52ED-4C45-A7AC-BB2A32EB5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8127" y="6114832"/>
                <a:ext cx="83099" cy="96026"/>
              </a:xfrm>
              <a:custGeom>
                <a:avLst/>
                <a:gdLst>
                  <a:gd name="T0" fmla="*/ 40 w 45"/>
                  <a:gd name="T1" fmla="*/ 14 h 52"/>
                  <a:gd name="T2" fmla="*/ 40 w 45"/>
                  <a:gd name="T3" fmla="*/ 14 h 52"/>
                  <a:gd name="T4" fmla="*/ 37 w 45"/>
                  <a:gd name="T5" fmla="*/ 8 h 52"/>
                  <a:gd name="T6" fmla="*/ 33 w 45"/>
                  <a:gd name="T7" fmla="*/ 5 h 52"/>
                  <a:gd name="T8" fmla="*/ 33 w 45"/>
                  <a:gd name="T9" fmla="*/ 5 h 52"/>
                  <a:gd name="T10" fmla="*/ 28 w 45"/>
                  <a:gd name="T11" fmla="*/ 2 h 52"/>
                  <a:gd name="T12" fmla="*/ 24 w 45"/>
                  <a:gd name="T13" fmla="*/ 2 h 52"/>
                  <a:gd name="T14" fmla="*/ 24 w 45"/>
                  <a:gd name="T15" fmla="*/ 2 h 52"/>
                  <a:gd name="T16" fmla="*/ 8 w 45"/>
                  <a:gd name="T17" fmla="*/ 0 h 52"/>
                  <a:gd name="T18" fmla="*/ 8 w 45"/>
                  <a:gd name="T19" fmla="*/ 0 h 52"/>
                  <a:gd name="T20" fmla="*/ 5 w 45"/>
                  <a:gd name="T21" fmla="*/ 1 h 52"/>
                  <a:gd name="T22" fmla="*/ 5 w 45"/>
                  <a:gd name="T23" fmla="*/ 1 h 52"/>
                  <a:gd name="T24" fmla="*/ 2 w 45"/>
                  <a:gd name="T25" fmla="*/ 2 h 52"/>
                  <a:gd name="T26" fmla="*/ 1 w 45"/>
                  <a:gd name="T27" fmla="*/ 3 h 52"/>
                  <a:gd name="T28" fmla="*/ 1 w 45"/>
                  <a:gd name="T29" fmla="*/ 3 h 52"/>
                  <a:gd name="T30" fmla="*/ 0 w 45"/>
                  <a:gd name="T31" fmla="*/ 7 h 52"/>
                  <a:gd name="T32" fmla="*/ 0 w 45"/>
                  <a:gd name="T33" fmla="*/ 10 h 52"/>
                  <a:gd name="T34" fmla="*/ 0 w 45"/>
                  <a:gd name="T35" fmla="*/ 17 h 52"/>
                  <a:gd name="T36" fmla="*/ 0 w 45"/>
                  <a:gd name="T37" fmla="*/ 17 h 52"/>
                  <a:gd name="T38" fmla="*/ 1 w 45"/>
                  <a:gd name="T39" fmla="*/ 45 h 52"/>
                  <a:gd name="T40" fmla="*/ 1 w 45"/>
                  <a:gd name="T41" fmla="*/ 45 h 52"/>
                  <a:gd name="T42" fmla="*/ 2 w 45"/>
                  <a:gd name="T43" fmla="*/ 48 h 52"/>
                  <a:gd name="T44" fmla="*/ 2 w 45"/>
                  <a:gd name="T45" fmla="*/ 48 h 52"/>
                  <a:gd name="T46" fmla="*/ 3 w 45"/>
                  <a:gd name="T47" fmla="*/ 48 h 52"/>
                  <a:gd name="T48" fmla="*/ 6 w 45"/>
                  <a:gd name="T49" fmla="*/ 48 h 52"/>
                  <a:gd name="T50" fmla="*/ 6 w 45"/>
                  <a:gd name="T51" fmla="*/ 48 h 52"/>
                  <a:gd name="T52" fmla="*/ 11 w 45"/>
                  <a:gd name="T53" fmla="*/ 47 h 52"/>
                  <a:gd name="T54" fmla="*/ 16 w 45"/>
                  <a:gd name="T55" fmla="*/ 42 h 52"/>
                  <a:gd name="T56" fmla="*/ 16 w 45"/>
                  <a:gd name="T57" fmla="*/ 42 h 52"/>
                  <a:gd name="T58" fmla="*/ 17 w 45"/>
                  <a:gd name="T59" fmla="*/ 40 h 52"/>
                  <a:gd name="T60" fmla="*/ 19 w 45"/>
                  <a:gd name="T61" fmla="*/ 40 h 52"/>
                  <a:gd name="T62" fmla="*/ 19 w 45"/>
                  <a:gd name="T63" fmla="*/ 40 h 52"/>
                  <a:gd name="T64" fmla="*/ 20 w 45"/>
                  <a:gd name="T65" fmla="*/ 40 h 52"/>
                  <a:gd name="T66" fmla="*/ 20 w 45"/>
                  <a:gd name="T67" fmla="*/ 40 h 52"/>
                  <a:gd name="T68" fmla="*/ 22 w 45"/>
                  <a:gd name="T69" fmla="*/ 45 h 52"/>
                  <a:gd name="T70" fmla="*/ 26 w 45"/>
                  <a:gd name="T71" fmla="*/ 49 h 52"/>
                  <a:gd name="T72" fmla="*/ 26 w 45"/>
                  <a:gd name="T73" fmla="*/ 49 h 52"/>
                  <a:gd name="T74" fmla="*/ 31 w 45"/>
                  <a:gd name="T75" fmla="*/ 52 h 52"/>
                  <a:gd name="T76" fmla="*/ 37 w 45"/>
                  <a:gd name="T77" fmla="*/ 52 h 52"/>
                  <a:gd name="T78" fmla="*/ 39 w 45"/>
                  <a:gd name="T79" fmla="*/ 52 h 52"/>
                  <a:gd name="T80" fmla="*/ 42 w 45"/>
                  <a:gd name="T81" fmla="*/ 49 h 52"/>
                  <a:gd name="T82" fmla="*/ 43 w 45"/>
                  <a:gd name="T83" fmla="*/ 48 h 52"/>
                  <a:gd name="T84" fmla="*/ 44 w 45"/>
                  <a:gd name="T85" fmla="*/ 44 h 52"/>
                  <a:gd name="T86" fmla="*/ 44 w 45"/>
                  <a:gd name="T87" fmla="*/ 44 h 52"/>
                  <a:gd name="T88" fmla="*/ 45 w 45"/>
                  <a:gd name="T89" fmla="*/ 37 h 52"/>
                  <a:gd name="T90" fmla="*/ 45 w 45"/>
                  <a:gd name="T91" fmla="*/ 29 h 52"/>
                  <a:gd name="T92" fmla="*/ 44 w 45"/>
                  <a:gd name="T93" fmla="*/ 21 h 52"/>
                  <a:gd name="T94" fmla="*/ 40 w 45"/>
                  <a:gd name="T95" fmla="*/ 14 h 52"/>
                  <a:gd name="T96" fmla="*/ 40 w 45"/>
                  <a:gd name="T9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" h="52">
                    <a:moveTo>
                      <a:pt x="40" y="14"/>
                    </a:moveTo>
                    <a:lnTo>
                      <a:pt x="40" y="14"/>
                    </a:lnTo>
                    <a:lnTo>
                      <a:pt x="37" y="8"/>
                    </a:lnTo>
                    <a:lnTo>
                      <a:pt x="33" y="5"/>
                    </a:lnTo>
                    <a:lnTo>
                      <a:pt x="33" y="5"/>
                    </a:lnTo>
                    <a:lnTo>
                      <a:pt x="28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3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11" y="47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7" y="40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2" y="45"/>
                    </a:lnTo>
                    <a:lnTo>
                      <a:pt x="26" y="49"/>
                    </a:lnTo>
                    <a:lnTo>
                      <a:pt x="26" y="49"/>
                    </a:lnTo>
                    <a:lnTo>
                      <a:pt x="31" y="52"/>
                    </a:lnTo>
                    <a:lnTo>
                      <a:pt x="37" y="52"/>
                    </a:lnTo>
                    <a:lnTo>
                      <a:pt x="39" y="52"/>
                    </a:lnTo>
                    <a:lnTo>
                      <a:pt x="42" y="49"/>
                    </a:lnTo>
                    <a:lnTo>
                      <a:pt x="43" y="48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5" y="37"/>
                    </a:lnTo>
                    <a:lnTo>
                      <a:pt x="45" y="29"/>
                    </a:lnTo>
                    <a:lnTo>
                      <a:pt x="44" y="21"/>
                    </a:lnTo>
                    <a:lnTo>
                      <a:pt x="40" y="14"/>
                    </a:lnTo>
                    <a:lnTo>
                      <a:pt x="40" y="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Freeform 194">
                <a:extLst>
                  <a:ext uri="{FF2B5EF4-FFF2-40B4-BE49-F238E27FC236}">
                    <a16:creationId xmlns:a16="http://schemas.microsoft.com/office/drawing/2014/main" id="{BBEC6C32-4265-1647-8E2B-776A82402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95341" y="6175772"/>
                <a:ext cx="46166" cy="59093"/>
              </a:xfrm>
              <a:custGeom>
                <a:avLst/>
                <a:gdLst>
                  <a:gd name="T0" fmla="*/ 22 w 25"/>
                  <a:gd name="T1" fmla="*/ 18 h 32"/>
                  <a:gd name="T2" fmla="*/ 22 w 25"/>
                  <a:gd name="T3" fmla="*/ 18 h 32"/>
                  <a:gd name="T4" fmla="*/ 25 w 25"/>
                  <a:gd name="T5" fmla="*/ 14 h 32"/>
                  <a:gd name="T6" fmla="*/ 25 w 25"/>
                  <a:gd name="T7" fmla="*/ 10 h 32"/>
                  <a:gd name="T8" fmla="*/ 25 w 25"/>
                  <a:gd name="T9" fmla="*/ 10 h 32"/>
                  <a:gd name="T10" fmla="*/ 23 w 25"/>
                  <a:gd name="T11" fmla="*/ 5 h 32"/>
                  <a:gd name="T12" fmla="*/ 21 w 25"/>
                  <a:gd name="T13" fmla="*/ 1 h 32"/>
                  <a:gd name="T14" fmla="*/ 21 w 25"/>
                  <a:gd name="T15" fmla="*/ 1 h 32"/>
                  <a:gd name="T16" fmla="*/ 18 w 25"/>
                  <a:gd name="T17" fmla="*/ 0 h 32"/>
                  <a:gd name="T18" fmla="*/ 16 w 25"/>
                  <a:gd name="T19" fmla="*/ 0 h 32"/>
                  <a:gd name="T20" fmla="*/ 16 w 25"/>
                  <a:gd name="T21" fmla="*/ 0 h 32"/>
                  <a:gd name="T22" fmla="*/ 16 w 25"/>
                  <a:gd name="T23" fmla="*/ 2 h 32"/>
                  <a:gd name="T24" fmla="*/ 16 w 25"/>
                  <a:gd name="T25" fmla="*/ 4 h 32"/>
                  <a:gd name="T26" fmla="*/ 16 w 25"/>
                  <a:gd name="T27" fmla="*/ 4 h 32"/>
                  <a:gd name="T28" fmla="*/ 14 w 25"/>
                  <a:gd name="T29" fmla="*/ 7 h 32"/>
                  <a:gd name="T30" fmla="*/ 12 w 25"/>
                  <a:gd name="T31" fmla="*/ 11 h 32"/>
                  <a:gd name="T32" fmla="*/ 12 w 25"/>
                  <a:gd name="T33" fmla="*/ 11 h 32"/>
                  <a:gd name="T34" fmla="*/ 9 w 25"/>
                  <a:gd name="T35" fmla="*/ 14 h 32"/>
                  <a:gd name="T36" fmla="*/ 7 w 25"/>
                  <a:gd name="T37" fmla="*/ 16 h 32"/>
                  <a:gd name="T38" fmla="*/ 7 w 25"/>
                  <a:gd name="T39" fmla="*/ 16 h 32"/>
                  <a:gd name="T40" fmla="*/ 7 w 25"/>
                  <a:gd name="T41" fmla="*/ 18 h 32"/>
                  <a:gd name="T42" fmla="*/ 7 w 25"/>
                  <a:gd name="T43" fmla="*/ 18 h 32"/>
                  <a:gd name="T44" fmla="*/ 7 w 25"/>
                  <a:gd name="T45" fmla="*/ 19 h 32"/>
                  <a:gd name="T46" fmla="*/ 7 w 25"/>
                  <a:gd name="T47" fmla="*/ 19 h 32"/>
                  <a:gd name="T48" fmla="*/ 3 w 25"/>
                  <a:gd name="T49" fmla="*/ 23 h 32"/>
                  <a:gd name="T50" fmla="*/ 3 w 25"/>
                  <a:gd name="T51" fmla="*/ 23 h 32"/>
                  <a:gd name="T52" fmla="*/ 2 w 25"/>
                  <a:gd name="T53" fmla="*/ 24 h 32"/>
                  <a:gd name="T54" fmla="*/ 0 w 25"/>
                  <a:gd name="T55" fmla="*/ 26 h 32"/>
                  <a:gd name="T56" fmla="*/ 0 w 25"/>
                  <a:gd name="T57" fmla="*/ 26 h 32"/>
                  <a:gd name="T58" fmla="*/ 2 w 25"/>
                  <a:gd name="T59" fmla="*/ 29 h 32"/>
                  <a:gd name="T60" fmla="*/ 3 w 25"/>
                  <a:gd name="T61" fmla="*/ 30 h 32"/>
                  <a:gd name="T62" fmla="*/ 3 w 25"/>
                  <a:gd name="T63" fmla="*/ 30 h 32"/>
                  <a:gd name="T64" fmla="*/ 5 w 25"/>
                  <a:gd name="T65" fmla="*/ 32 h 32"/>
                  <a:gd name="T66" fmla="*/ 5 w 25"/>
                  <a:gd name="T67" fmla="*/ 32 h 32"/>
                  <a:gd name="T68" fmla="*/ 8 w 25"/>
                  <a:gd name="T69" fmla="*/ 30 h 32"/>
                  <a:gd name="T70" fmla="*/ 8 w 25"/>
                  <a:gd name="T71" fmla="*/ 30 h 32"/>
                  <a:gd name="T72" fmla="*/ 9 w 25"/>
                  <a:gd name="T73" fmla="*/ 28 h 32"/>
                  <a:gd name="T74" fmla="*/ 11 w 25"/>
                  <a:gd name="T75" fmla="*/ 25 h 32"/>
                  <a:gd name="T76" fmla="*/ 13 w 25"/>
                  <a:gd name="T77" fmla="*/ 23 h 32"/>
                  <a:gd name="T78" fmla="*/ 17 w 25"/>
                  <a:gd name="T79" fmla="*/ 23 h 32"/>
                  <a:gd name="T80" fmla="*/ 17 w 25"/>
                  <a:gd name="T81" fmla="*/ 23 h 32"/>
                  <a:gd name="T82" fmla="*/ 18 w 25"/>
                  <a:gd name="T83" fmla="*/ 23 h 32"/>
                  <a:gd name="T84" fmla="*/ 21 w 25"/>
                  <a:gd name="T85" fmla="*/ 21 h 32"/>
                  <a:gd name="T86" fmla="*/ 21 w 25"/>
                  <a:gd name="T87" fmla="*/ 21 h 32"/>
                  <a:gd name="T88" fmla="*/ 21 w 25"/>
                  <a:gd name="T89" fmla="*/ 20 h 32"/>
                  <a:gd name="T90" fmla="*/ 21 w 25"/>
                  <a:gd name="T91" fmla="*/ 20 h 32"/>
                  <a:gd name="T92" fmla="*/ 22 w 25"/>
                  <a:gd name="T93" fmla="*/ 18 h 32"/>
                  <a:gd name="T94" fmla="*/ 22 w 25"/>
                  <a:gd name="T9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5" h="32">
                    <a:moveTo>
                      <a:pt x="22" y="18"/>
                    </a:moveTo>
                    <a:lnTo>
                      <a:pt x="22" y="18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10"/>
                    </a:lnTo>
                    <a:lnTo>
                      <a:pt x="23" y="5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4" y="7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9" y="14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2" y="29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9" y="28"/>
                    </a:lnTo>
                    <a:lnTo>
                      <a:pt x="11" y="25"/>
                    </a:lnTo>
                    <a:lnTo>
                      <a:pt x="13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8" y="23"/>
                    </a:lnTo>
                    <a:lnTo>
                      <a:pt x="21" y="21"/>
                    </a:lnTo>
                    <a:lnTo>
                      <a:pt x="21" y="21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2" y="18"/>
                    </a:lnTo>
                    <a:lnTo>
                      <a:pt x="2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D41D3A38-4657-4747-80CB-E48094301E06}"/>
                </a:ext>
              </a:extLst>
            </p:cNvPr>
            <p:cNvGrpSpPr/>
            <p:nvPr/>
          </p:nvGrpSpPr>
          <p:grpSpPr>
            <a:xfrm>
              <a:off x="9593362" y="2316260"/>
              <a:ext cx="3737627" cy="4590788"/>
              <a:chOff x="9593362" y="2316260"/>
              <a:chExt cx="3737627" cy="4590788"/>
            </a:xfrm>
            <a:grpFill/>
          </p:grpSpPr>
          <p:sp>
            <p:nvSpPr>
              <p:cNvPr id="130" name="Freeform 170">
                <a:extLst>
                  <a:ext uri="{FF2B5EF4-FFF2-40B4-BE49-F238E27FC236}">
                    <a16:creationId xmlns:a16="http://schemas.microsoft.com/office/drawing/2014/main" id="{1AD0D57A-56E3-4742-AA8A-49E1D8CBE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3362" y="2393820"/>
                <a:ext cx="3737627" cy="4513228"/>
              </a:xfrm>
              <a:custGeom>
                <a:avLst/>
                <a:gdLst>
                  <a:gd name="T0" fmla="*/ 1973 w 2024"/>
                  <a:gd name="T1" fmla="*/ 461 h 2444"/>
                  <a:gd name="T2" fmla="*/ 1930 w 2024"/>
                  <a:gd name="T3" fmla="*/ 590 h 2444"/>
                  <a:gd name="T4" fmla="*/ 1991 w 2024"/>
                  <a:gd name="T5" fmla="*/ 734 h 2444"/>
                  <a:gd name="T6" fmla="*/ 1932 w 2024"/>
                  <a:gd name="T7" fmla="*/ 798 h 2444"/>
                  <a:gd name="T8" fmla="*/ 1902 w 2024"/>
                  <a:gd name="T9" fmla="*/ 900 h 2444"/>
                  <a:gd name="T10" fmla="*/ 1840 w 2024"/>
                  <a:gd name="T11" fmla="*/ 984 h 2444"/>
                  <a:gd name="T12" fmla="*/ 1916 w 2024"/>
                  <a:gd name="T13" fmla="*/ 1111 h 2444"/>
                  <a:gd name="T14" fmla="*/ 1942 w 2024"/>
                  <a:gd name="T15" fmla="*/ 1230 h 2444"/>
                  <a:gd name="T16" fmla="*/ 1843 w 2024"/>
                  <a:gd name="T17" fmla="*/ 1281 h 2444"/>
                  <a:gd name="T18" fmla="*/ 1765 w 2024"/>
                  <a:gd name="T19" fmla="*/ 1349 h 2444"/>
                  <a:gd name="T20" fmla="*/ 1765 w 2024"/>
                  <a:gd name="T21" fmla="*/ 1481 h 2444"/>
                  <a:gd name="T22" fmla="*/ 1845 w 2024"/>
                  <a:gd name="T23" fmla="*/ 1618 h 2444"/>
                  <a:gd name="T24" fmla="*/ 1754 w 2024"/>
                  <a:gd name="T25" fmla="*/ 1758 h 2444"/>
                  <a:gd name="T26" fmla="*/ 1671 w 2024"/>
                  <a:gd name="T27" fmla="*/ 1817 h 2444"/>
                  <a:gd name="T28" fmla="*/ 1662 w 2024"/>
                  <a:gd name="T29" fmla="*/ 1947 h 2444"/>
                  <a:gd name="T30" fmla="*/ 1696 w 2024"/>
                  <a:gd name="T31" fmla="*/ 2016 h 2444"/>
                  <a:gd name="T32" fmla="*/ 1745 w 2024"/>
                  <a:gd name="T33" fmla="*/ 2111 h 2444"/>
                  <a:gd name="T34" fmla="*/ 1689 w 2024"/>
                  <a:gd name="T35" fmla="*/ 2279 h 2444"/>
                  <a:gd name="T36" fmla="*/ 1581 w 2024"/>
                  <a:gd name="T37" fmla="*/ 2355 h 2444"/>
                  <a:gd name="T38" fmla="*/ 1476 w 2024"/>
                  <a:gd name="T39" fmla="*/ 2397 h 2444"/>
                  <a:gd name="T40" fmla="*/ 1320 w 2024"/>
                  <a:gd name="T41" fmla="*/ 2396 h 2444"/>
                  <a:gd name="T42" fmla="*/ 1106 w 2024"/>
                  <a:gd name="T43" fmla="*/ 2443 h 2444"/>
                  <a:gd name="T44" fmla="*/ 965 w 2024"/>
                  <a:gd name="T45" fmla="*/ 2266 h 2444"/>
                  <a:gd name="T46" fmla="*/ 830 w 2024"/>
                  <a:gd name="T47" fmla="*/ 2191 h 2444"/>
                  <a:gd name="T48" fmla="*/ 650 w 2024"/>
                  <a:gd name="T49" fmla="*/ 2331 h 2444"/>
                  <a:gd name="T50" fmla="*/ 563 w 2024"/>
                  <a:gd name="T51" fmla="*/ 2369 h 2444"/>
                  <a:gd name="T52" fmla="*/ 433 w 2024"/>
                  <a:gd name="T53" fmla="*/ 2396 h 2444"/>
                  <a:gd name="T54" fmla="*/ 414 w 2024"/>
                  <a:gd name="T55" fmla="*/ 2183 h 2444"/>
                  <a:gd name="T56" fmla="*/ 331 w 2024"/>
                  <a:gd name="T57" fmla="*/ 2052 h 2444"/>
                  <a:gd name="T58" fmla="*/ 251 w 2024"/>
                  <a:gd name="T59" fmla="*/ 1953 h 2444"/>
                  <a:gd name="T60" fmla="*/ 187 w 2024"/>
                  <a:gd name="T61" fmla="*/ 1886 h 2444"/>
                  <a:gd name="T62" fmla="*/ 121 w 2024"/>
                  <a:gd name="T63" fmla="*/ 1796 h 2444"/>
                  <a:gd name="T64" fmla="*/ 84 w 2024"/>
                  <a:gd name="T65" fmla="*/ 1648 h 2444"/>
                  <a:gd name="T66" fmla="*/ 65 w 2024"/>
                  <a:gd name="T67" fmla="*/ 1453 h 2444"/>
                  <a:gd name="T68" fmla="*/ 75 w 2024"/>
                  <a:gd name="T69" fmla="*/ 1270 h 2444"/>
                  <a:gd name="T70" fmla="*/ 121 w 2024"/>
                  <a:gd name="T71" fmla="*/ 1157 h 2444"/>
                  <a:gd name="T72" fmla="*/ 122 w 2024"/>
                  <a:gd name="T73" fmla="*/ 963 h 2444"/>
                  <a:gd name="T74" fmla="*/ 51 w 2024"/>
                  <a:gd name="T75" fmla="*/ 814 h 2444"/>
                  <a:gd name="T76" fmla="*/ 116 w 2024"/>
                  <a:gd name="T77" fmla="*/ 780 h 2444"/>
                  <a:gd name="T78" fmla="*/ 236 w 2024"/>
                  <a:gd name="T79" fmla="*/ 738 h 2444"/>
                  <a:gd name="T80" fmla="*/ 353 w 2024"/>
                  <a:gd name="T81" fmla="*/ 748 h 2444"/>
                  <a:gd name="T82" fmla="*/ 458 w 2024"/>
                  <a:gd name="T83" fmla="*/ 710 h 2444"/>
                  <a:gd name="T84" fmla="*/ 445 w 2024"/>
                  <a:gd name="T85" fmla="*/ 599 h 2444"/>
                  <a:gd name="T86" fmla="*/ 532 w 2024"/>
                  <a:gd name="T87" fmla="*/ 618 h 2444"/>
                  <a:gd name="T88" fmla="*/ 650 w 2024"/>
                  <a:gd name="T89" fmla="*/ 637 h 2444"/>
                  <a:gd name="T90" fmla="*/ 681 w 2024"/>
                  <a:gd name="T91" fmla="*/ 708 h 2444"/>
                  <a:gd name="T92" fmla="*/ 773 w 2024"/>
                  <a:gd name="T93" fmla="*/ 789 h 2444"/>
                  <a:gd name="T94" fmla="*/ 806 w 2024"/>
                  <a:gd name="T95" fmla="*/ 664 h 2444"/>
                  <a:gd name="T96" fmla="*/ 953 w 2024"/>
                  <a:gd name="T97" fmla="*/ 599 h 2444"/>
                  <a:gd name="T98" fmla="*/ 1042 w 2024"/>
                  <a:gd name="T99" fmla="*/ 541 h 2444"/>
                  <a:gd name="T100" fmla="*/ 965 w 2024"/>
                  <a:gd name="T101" fmla="*/ 451 h 2444"/>
                  <a:gd name="T102" fmla="*/ 1109 w 2024"/>
                  <a:gd name="T103" fmla="*/ 301 h 2444"/>
                  <a:gd name="T104" fmla="*/ 1143 w 2024"/>
                  <a:gd name="T105" fmla="*/ 318 h 2444"/>
                  <a:gd name="T106" fmla="*/ 1174 w 2024"/>
                  <a:gd name="T107" fmla="*/ 381 h 2444"/>
                  <a:gd name="T108" fmla="*/ 1288 w 2024"/>
                  <a:gd name="T109" fmla="*/ 243 h 2444"/>
                  <a:gd name="T110" fmla="*/ 1358 w 2024"/>
                  <a:gd name="T111" fmla="*/ 238 h 2444"/>
                  <a:gd name="T112" fmla="*/ 1502 w 2024"/>
                  <a:gd name="T113" fmla="*/ 106 h 2444"/>
                  <a:gd name="T114" fmla="*/ 1763 w 2024"/>
                  <a:gd name="T115" fmla="*/ 58 h 2444"/>
                  <a:gd name="T116" fmla="*/ 1812 w 2024"/>
                  <a:gd name="T117" fmla="*/ 30 h 2444"/>
                  <a:gd name="T118" fmla="*/ 1896 w 2024"/>
                  <a:gd name="T119" fmla="*/ 106 h 2444"/>
                  <a:gd name="T120" fmla="*/ 1852 w 2024"/>
                  <a:gd name="T121" fmla="*/ 272 h 2444"/>
                  <a:gd name="T122" fmla="*/ 1965 w 2024"/>
                  <a:gd name="T123" fmla="*/ 314 h 2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24" h="2444">
                    <a:moveTo>
                      <a:pt x="2024" y="374"/>
                    </a:moveTo>
                    <a:lnTo>
                      <a:pt x="2024" y="374"/>
                    </a:lnTo>
                    <a:lnTo>
                      <a:pt x="2019" y="386"/>
                    </a:lnTo>
                    <a:lnTo>
                      <a:pt x="2019" y="386"/>
                    </a:lnTo>
                    <a:lnTo>
                      <a:pt x="2016" y="393"/>
                    </a:lnTo>
                    <a:lnTo>
                      <a:pt x="2016" y="393"/>
                    </a:lnTo>
                    <a:lnTo>
                      <a:pt x="2014" y="398"/>
                    </a:lnTo>
                    <a:lnTo>
                      <a:pt x="2014" y="398"/>
                    </a:lnTo>
                    <a:lnTo>
                      <a:pt x="2013" y="405"/>
                    </a:lnTo>
                    <a:lnTo>
                      <a:pt x="2011" y="414"/>
                    </a:lnTo>
                    <a:lnTo>
                      <a:pt x="2011" y="414"/>
                    </a:lnTo>
                    <a:lnTo>
                      <a:pt x="2011" y="418"/>
                    </a:lnTo>
                    <a:lnTo>
                      <a:pt x="2013" y="423"/>
                    </a:lnTo>
                    <a:lnTo>
                      <a:pt x="2013" y="423"/>
                    </a:lnTo>
                    <a:lnTo>
                      <a:pt x="2014" y="429"/>
                    </a:lnTo>
                    <a:lnTo>
                      <a:pt x="2014" y="432"/>
                    </a:lnTo>
                    <a:lnTo>
                      <a:pt x="2014" y="433"/>
                    </a:lnTo>
                    <a:lnTo>
                      <a:pt x="2014" y="433"/>
                    </a:lnTo>
                    <a:lnTo>
                      <a:pt x="2013" y="434"/>
                    </a:lnTo>
                    <a:lnTo>
                      <a:pt x="2010" y="435"/>
                    </a:lnTo>
                    <a:lnTo>
                      <a:pt x="2001" y="434"/>
                    </a:lnTo>
                    <a:lnTo>
                      <a:pt x="2001" y="434"/>
                    </a:lnTo>
                    <a:lnTo>
                      <a:pt x="1995" y="433"/>
                    </a:lnTo>
                    <a:lnTo>
                      <a:pt x="1987" y="434"/>
                    </a:lnTo>
                    <a:lnTo>
                      <a:pt x="1985" y="434"/>
                    </a:lnTo>
                    <a:lnTo>
                      <a:pt x="1981" y="437"/>
                    </a:lnTo>
                    <a:lnTo>
                      <a:pt x="1978" y="439"/>
                    </a:lnTo>
                    <a:lnTo>
                      <a:pt x="1976" y="443"/>
                    </a:lnTo>
                    <a:lnTo>
                      <a:pt x="1976" y="443"/>
                    </a:lnTo>
                    <a:lnTo>
                      <a:pt x="1974" y="448"/>
                    </a:lnTo>
                    <a:lnTo>
                      <a:pt x="1974" y="453"/>
                    </a:lnTo>
                    <a:lnTo>
                      <a:pt x="1974" y="453"/>
                    </a:lnTo>
                    <a:lnTo>
                      <a:pt x="1974" y="457"/>
                    </a:lnTo>
                    <a:lnTo>
                      <a:pt x="1973" y="461"/>
                    </a:lnTo>
                    <a:lnTo>
                      <a:pt x="1973" y="461"/>
                    </a:lnTo>
                    <a:lnTo>
                      <a:pt x="1970" y="463"/>
                    </a:lnTo>
                    <a:lnTo>
                      <a:pt x="1965" y="467"/>
                    </a:lnTo>
                    <a:lnTo>
                      <a:pt x="1965" y="467"/>
                    </a:lnTo>
                    <a:lnTo>
                      <a:pt x="1960" y="470"/>
                    </a:lnTo>
                    <a:lnTo>
                      <a:pt x="1960" y="470"/>
                    </a:lnTo>
                    <a:lnTo>
                      <a:pt x="1950" y="479"/>
                    </a:lnTo>
                    <a:lnTo>
                      <a:pt x="1940" y="486"/>
                    </a:lnTo>
                    <a:lnTo>
                      <a:pt x="1931" y="497"/>
                    </a:lnTo>
                    <a:lnTo>
                      <a:pt x="1925" y="506"/>
                    </a:lnTo>
                    <a:lnTo>
                      <a:pt x="1925" y="506"/>
                    </a:lnTo>
                    <a:lnTo>
                      <a:pt x="1919" y="511"/>
                    </a:lnTo>
                    <a:lnTo>
                      <a:pt x="1917" y="517"/>
                    </a:lnTo>
                    <a:lnTo>
                      <a:pt x="1914" y="522"/>
                    </a:lnTo>
                    <a:lnTo>
                      <a:pt x="1914" y="529"/>
                    </a:lnTo>
                    <a:lnTo>
                      <a:pt x="1914" y="529"/>
                    </a:lnTo>
                    <a:lnTo>
                      <a:pt x="1917" y="532"/>
                    </a:lnTo>
                    <a:lnTo>
                      <a:pt x="1919" y="535"/>
                    </a:lnTo>
                    <a:lnTo>
                      <a:pt x="1923" y="539"/>
                    </a:lnTo>
                    <a:lnTo>
                      <a:pt x="1928" y="541"/>
                    </a:lnTo>
                    <a:lnTo>
                      <a:pt x="1928" y="541"/>
                    </a:lnTo>
                    <a:lnTo>
                      <a:pt x="1933" y="545"/>
                    </a:lnTo>
                    <a:lnTo>
                      <a:pt x="1935" y="546"/>
                    </a:lnTo>
                    <a:lnTo>
                      <a:pt x="1935" y="546"/>
                    </a:lnTo>
                    <a:lnTo>
                      <a:pt x="1933" y="549"/>
                    </a:lnTo>
                    <a:lnTo>
                      <a:pt x="1931" y="553"/>
                    </a:lnTo>
                    <a:lnTo>
                      <a:pt x="1931" y="553"/>
                    </a:lnTo>
                    <a:lnTo>
                      <a:pt x="1926" y="562"/>
                    </a:lnTo>
                    <a:lnTo>
                      <a:pt x="1926" y="562"/>
                    </a:lnTo>
                    <a:lnTo>
                      <a:pt x="1923" y="569"/>
                    </a:lnTo>
                    <a:lnTo>
                      <a:pt x="1923" y="574"/>
                    </a:lnTo>
                    <a:lnTo>
                      <a:pt x="1923" y="580"/>
                    </a:lnTo>
                    <a:lnTo>
                      <a:pt x="1926" y="585"/>
                    </a:lnTo>
                    <a:lnTo>
                      <a:pt x="1930" y="590"/>
                    </a:lnTo>
                    <a:lnTo>
                      <a:pt x="1933" y="596"/>
                    </a:lnTo>
                    <a:lnTo>
                      <a:pt x="1941" y="601"/>
                    </a:lnTo>
                    <a:lnTo>
                      <a:pt x="1941" y="601"/>
                    </a:lnTo>
                    <a:lnTo>
                      <a:pt x="1949" y="608"/>
                    </a:lnTo>
                    <a:lnTo>
                      <a:pt x="1951" y="611"/>
                    </a:lnTo>
                    <a:lnTo>
                      <a:pt x="1953" y="614"/>
                    </a:lnTo>
                    <a:lnTo>
                      <a:pt x="1953" y="623"/>
                    </a:lnTo>
                    <a:lnTo>
                      <a:pt x="1951" y="634"/>
                    </a:lnTo>
                    <a:lnTo>
                      <a:pt x="1951" y="634"/>
                    </a:lnTo>
                    <a:lnTo>
                      <a:pt x="1951" y="641"/>
                    </a:lnTo>
                    <a:lnTo>
                      <a:pt x="1951" y="647"/>
                    </a:lnTo>
                    <a:lnTo>
                      <a:pt x="1953" y="652"/>
                    </a:lnTo>
                    <a:lnTo>
                      <a:pt x="1955" y="657"/>
                    </a:lnTo>
                    <a:lnTo>
                      <a:pt x="1962" y="666"/>
                    </a:lnTo>
                    <a:lnTo>
                      <a:pt x="1968" y="675"/>
                    </a:lnTo>
                    <a:lnTo>
                      <a:pt x="1970" y="678"/>
                    </a:lnTo>
                    <a:lnTo>
                      <a:pt x="1970" y="678"/>
                    </a:lnTo>
                    <a:lnTo>
                      <a:pt x="1977" y="684"/>
                    </a:lnTo>
                    <a:lnTo>
                      <a:pt x="1981" y="687"/>
                    </a:lnTo>
                    <a:lnTo>
                      <a:pt x="1985" y="689"/>
                    </a:lnTo>
                    <a:lnTo>
                      <a:pt x="1985" y="689"/>
                    </a:lnTo>
                    <a:lnTo>
                      <a:pt x="1992" y="691"/>
                    </a:lnTo>
                    <a:lnTo>
                      <a:pt x="1992" y="691"/>
                    </a:lnTo>
                    <a:lnTo>
                      <a:pt x="1997" y="693"/>
                    </a:lnTo>
                    <a:lnTo>
                      <a:pt x="2001" y="696"/>
                    </a:lnTo>
                    <a:lnTo>
                      <a:pt x="2001" y="696"/>
                    </a:lnTo>
                    <a:lnTo>
                      <a:pt x="2004" y="702"/>
                    </a:lnTo>
                    <a:lnTo>
                      <a:pt x="2005" y="711"/>
                    </a:lnTo>
                    <a:lnTo>
                      <a:pt x="2004" y="719"/>
                    </a:lnTo>
                    <a:lnTo>
                      <a:pt x="2001" y="725"/>
                    </a:lnTo>
                    <a:lnTo>
                      <a:pt x="2001" y="725"/>
                    </a:lnTo>
                    <a:lnTo>
                      <a:pt x="1995" y="730"/>
                    </a:lnTo>
                    <a:lnTo>
                      <a:pt x="1995" y="730"/>
                    </a:lnTo>
                    <a:lnTo>
                      <a:pt x="1991" y="734"/>
                    </a:lnTo>
                    <a:lnTo>
                      <a:pt x="1987" y="738"/>
                    </a:lnTo>
                    <a:lnTo>
                      <a:pt x="1987" y="738"/>
                    </a:lnTo>
                    <a:lnTo>
                      <a:pt x="1985" y="742"/>
                    </a:lnTo>
                    <a:lnTo>
                      <a:pt x="1983" y="747"/>
                    </a:lnTo>
                    <a:lnTo>
                      <a:pt x="1982" y="754"/>
                    </a:lnTo>
                    <a:lnTo>
                      <a:pt x="1982" y="754"/>
                    </a:lnTo>
                    <a:lnTo>
                      <a:pt x="1981" y="761"/>
                    </a:lnTo>
                    <a:lnTo>
                      <a:pt x="1981" y="761"/>
                    </a:lnTo>
                    <a:lnTo>
                      <a:pt x="1978" y="766"/>
                    </a:lnTo>
                    <a:lnTo>
                      <a:pt x="1976" y="772"/>
                    </a:lnTo>
                    <a:lnTo>
                      <a:pt x="1976" y="772"/>
                    </a:lnTo>
                    <a:lnTo>
                      <a:pt x="1973" y="777"/>
                    </a:lnTo>
                    <a:lnTo>
                      <a:pt x="1972" y="782"/>
                    </a:lnTo>
                    <a:lnTo>
                      <a:pt x="1970" y="789"/>
                    </a:lnTo>
                    <a:lnTo>
                      <a:pt x="1970" y="796"/>
                    </a:lnTo>
                    <a:lnTo>
                      <a:pt x="1970" y="796"/>
                    </a:lnTo>
                    <a:lnTo>
                      <a:pt x="1972" y="799"/>
                    </a:lnTo>
                    <a:lnTo>
                      <a:pt x="1972" y="799"/>
                    </a:lnTo>
                    <a:lnTo>
                      <a:pt x="1973" y="805"/>
                    </a:lnTo>
                    <a:lnTo>
                      <a:pt x="1972" y="807"/>
                    </a:lnTo>
                    <a:lnTo>
                      <a:pt x="1970" y="809"/>
                    </a:lnTo>
                    <a:lnTo>
                      <a:pt x="1970" y="809"/>
                    </a:lnTo>
                    <a:lnTo>
                      <a:pt x="1967" y="810"/>
                    </a:lnTo>
                    <a:lnTo>
                      <a:pt x="1960" y="810"/>
                    </a:lnTo>
                    <a:lnTo>
                      <a:pt x="1954" y="812"/>
                    </a:lnTo>
                    <a:lnTo>
                      <a:pt x="1950" y="810"/>
                    </a:lnTo>
                    <a:lnTo>
                      <a:pt x="1950" y="810"/>
                    </a:lnTo>
                    <a:lnTo>
                      <a:pt x="1948" y="808"/>
                    </a:lnTo>
                    <a:lnTo>
                      <a:pt x="1945" y="805"/>
                    </a:lnTo>
                    <a:lnTo>
                      <a:pt x="1945" y="805"/>
                    </a:lnTo>
                    <a:lnTo>
                      <a:pt x="1939" y="800"/>
                    </a:lnTo>
                    <a:lnTo>
                      <a:pt x="1936" y="798"/>
                    </a:lnTo>
                    <a:lnTo>
                      <a:pt x="1932" y="798"/>
                    </a:lnTo>
                    <a:lnTo>
                      <a:pt x="1932" y="798"/>
                    </a:lnTo>
                    <a:lnTo>
                      <a:pt x="1931" y="798"/>
                    </a:lnTo>
                    <a:lnTo>
                      <a:pt x="1931" y="798"/>
                    </a:lnTo>
                    <a:lnTo>
                      <a:pt x="1928" y="798"/>
                    </a:lnTo>
                    <a:lnTo>
                      <a:pt x="1926" y="799"/>
                    </a:lnTo>
                    <a:lnTo>
                      <a:pt x="1919" y="804"/>
                    </a:lnTo>
                    <a:lnTo>
                      <a:pt x="1919" y="804"/>
                    </a:lnTo>
                    <a:lnTo>
                      <a:pt x="1917" y="808"/>
                    </a:lnTo>
                    <a:lnTo>
                      <a:pt x="1916" y="812"/>
                    </a:lnTo>
                    <a:lnTo>
                      <a:pt x="1913" y="819"/>
                    </a:lnTo>
                    <a:lnTo>
                      <a:pt x="1913" y="819"/>
                    </a:lnTo>
                    <a:lnTo>
                      <a:pt x="1912" y="827"/>
                    </a:lnTo>
                    <a:lnTo>
                      <a:pt x="1912" y="827"/>
                    </a:lnTo>
                    <a:lnTo>
                      <a:pt x="1909" y="832"/>
                    </a:lnTo>
                    <a:lnTo>
                      <a:pt x="1907" y="837"/>
                    </a:lnTo>
                    <a:lnTo>
                      <a:pt x="1898" y="846"/>
                    </a:lnTo>
                    <a:lnTo>
                      <a:pt x="1898" y="846"/>
                    </a:lnTo>
                    <a:lnTo>
                      <a:pt x="1894" y="849"/>
                    </a:lnTo>
                    <a:lnTo>
                      <a:pt x="1889" y="851"/>
                    </a:lnTo>
                    <a:lnTo>
                      <a:pt x="1889" y="851"/>
                    </a:lnTo>
                    <a:lnTo>
                      <a:pt x="1880" y="856"/>
                    </a:lnTo>
                    <a:lnTo>
                      <a:pt x="1872" y="861"/>
                    </a:lnTo>
                    <a:lnTo>
                      <a:pt x="1870" y="865"/>
                    </a:lnTo>
                    <a:lnTo>
                      <a:pt x="1868" y="869"/>
                    </a:lnTo>
                    <a:lnTo>
                      <a:pt x="1867" y="874"/>
                    </a:lnTo>
                    <a:lnTo>
                      <a:pt x="1868" y="879"/>
                    </a:lnTo>
                    <a:lnTo>
                      <a:pt x="1868" y="879"/>
                    </a:lnTo>
                    <a:lnTo>
                      <a:pt x="1872" y="884"/>
                    </a:lnTo>
                    <a:lnTo>
                      <a:pt x="1877" y="888"/>
                    </a:lnTo>
                    <a:lnTo>
                      <a:pt x="1882" y="891"/>
                    </a:lnTo>
                    <a:lnTo>
                      <a:pt x="1889" y="893"/>
                    </a:lnTo>
                    <a:lnTo>
                      <a:pt x="1889" y="893"/>
                    </a:lnTo>
                    <a:lnTo>
                      <a:pt x="1894" y="895"/>
                    </a:lnTo>
                    <a:lnTo>
                      <a:pt x="1899" y="897"/>
                    </a:lnTo>
                    <a:lnTo>
                      <a:pt x="1902" y="900"/>
                    </a:lnTo>
                    <a:lnTo>
                      <a:pt x="1904" y="904"/>
                    </a:lnTo>
                    <a:lnTo>
                      <a:pt x="1904" y="904"/>
                    </a:lnTo>
                    <a:lnTo>
                      <a:pt x="1904" y="909"/>
                    </a:lnTo>
                    <a:lnTo>
                      <a:pt x="1904" y="912"/>
                    </a:lnTo>
                    <a:lnTo>
                      <a:pt x="1904" y="912"/>
                    </a:lnTo>
                    <a:lnTo>
                      <a:pt x="1902" y="915"/>
                    </a:lnTo>
                    <a:lnTo>
                      <a:pt x="1898" y="916"/>
                    </a:lnTo>
                    <a:lnTo>
                      <a:pt x="1888" y="918"/>
                    </a:lnTo>
                    <a:lnTo>
                      <a:pt x="1888" y="918"/>
                    </a:lnTo>
                    <a:lnTo>
                      <a:pt x="1882" y="918"/>
                    </a:lnTo>
                    <a:lnTo>
                      <a:pt x="1877" y="919"/>
                    </a:lnTo>
                    <a:lnTo>
                      <a:pt x="1874" y="921"/>
                    </a:lnTo>
                    <a:lnTo>
                      <a:pt x="1868" y="925"/>
                    </a:lnTo>
                    <a:lnTo>
                      <a:pt x="1868" y="925"/>
                    </a:lnTo>
                    <a:lnTo>
                      <a:pt x="1866" y="930"/>
                    </a:lnTo>
                    <a:lnTo>
                      <a:pt x="1865" y="934"/>
                    </a:lnTo>
                    <a:lnTo>
                      <a:pt x="1865" y="934"/>
                    </a:lnTo>
                    <a:lnTo>
                      <a:pt x="1863" y="938"/>
                    </a:lnTo>
                    <a:lnTo>
                      <a:pt x="1860" y="939"/>
                    </a:lnTo>
                    <a:lnTo>
                      <a:pt x="1860" y="939"/>
                    </a:lnTo>
                    <a:lnTo>
                      <a:pt x="1854" y="942"/>
                    </a:lnTo>
                    <a:lnTo>
                      <a:pt x="1854" y="942"/>
                    </a:lnTo>
                    <a:lnTo>
                      <a:pt x="1847" y="943"/>
                    </a:lnTo>
                    <a:lnTo>
                      <a:pt x="1843" y="946"/>
                    </a:lnTo>
                    <a:lnTo>
                      <a:pt x="1840" y="948"/>
                    </a:lnTo>
                    <a:lnTo>
                      <a:pt x="1840" y="948"/>
                    </a:lnTo>
                    <a:lnTo>
                      <a:pt x="1838" y="953"/>
                    </a:lnTo>
                    <a:lnTo>
                      <a:pt x="1837" y="958"/>
                    </a:lnTo>
                    <a:lnTo>
                      <a:pt x="1838" y="963"/>
                    </a:lnTo>
                    <a:lnTo>
                      <a:pt x="1839" y="969"/>
                    </a:lnTo>
                    <a:lnTo>
                      <a:pt x="1839" y="969"/>
                    </a:lnTo>
                    <a:lnTo>
                      <a:pt x="1840" y="975"/>
                    </a:lnTo>
                    <a:lnTo>
                      <a:pt x="1840" y="975"/>
                    </a:lnTo>
                    <a:lnTo>
                      <a:pt x="1840" y="984"/>
                    </a:lnTo>
                    <a:lnTo>
                      <a:pt x="1839" y="992"/>
                    </a:lnTo>
                    <a:lnTo>
                      <a:pt x="1839" y="992"/>
                    </a:lnTo>
                    <a:lnTo>
                      <a:pt x="1838" y="998"/>
                    </a:lnTo>
                    <a:lnTo>
                      <a:pt x="1838" y="998"/>
                    </a:lnTo>
                    <a:lnTo>
                      <a:pt x="1837" y="1004"/>
                    </a:lnTo>
                    <a:lnTo>
                      <a:pt x="1837" y="1008"/>
                    </a:lnTo>
                    <a:lnTo>
                      <a:pt x="1838" y="1011"/>
                    </a:lnTo>
                    <a:lnTo>
                      <a:pt x="1842" y="1014"/>
                    </a:lnTo>
                    <a:lnTo>
                      <a:pt x="1843" y="1016"/>
                    </a:lnTo>
                    <a:lnTo>
                      <a:pt x="1843" y="1016"/>
                    </a:lnTo>
                    <a:lnTo>
                      <a:pt x="1845" y="1020"/>
                    </a:lnTo>
                    <a:lnTo>
                      <a:pt x="1848" y="1023"/>
                    </a:lnTo>
                    <a:lnTo>
                      <a:pt x="1849" y="1034"/>
                    </a:lnTo>
                    <a:lnTo>
                      <a:pt x="1849" y="1034"/>
                    </a:lnTo>
                    <a:lnTo>
                      <a:pt x="1852" y="1046"/>
                    </a:lnTo>
                    <a:lnTo>
                      <a:pt x="1854" y="1051"/>
                    </a:lnTo>
                    <a:lnTo>
                      <a:pt x="1858" y="1057"/>
                    </a:lnTo>
                    <a:lnTo>
                      <a:pt x="1858" y="1057"/>
                    </a:lnTo>
                    <a:lnTo>
                      <a:pt x="1862" y="1060"/>
                    </a:lnTo>
                    <a:lnTo>
                      <a:pt x="1862" y="1060"/>
                    </a:lnTo>
                    <a:lnTo>
                      <a:pt x="1865" y="1063"/>
                    </a:lnTo>
                    <a:lnTo>
                      <a:pt x="1866" y="1066"/>
                    </a:lnTo>
                    <a:lnTo>
                      <a:pt x="1866" y="1066"/>
                    </a:lnTo>
                    <a:lnTo>
                      <a:pt x="1868" y="1071"/>
                    </a:lnTo>
                    <a:lnTo>
                      <a:pt x="1868" y="1071"/>
                    </a:lnTo>
                    <a:lnTo>
                      <a:pt x="1872" y="1077"/>
                    </a:lnTo>
                    <a:lnTo>
                      <a:pt x="1876" y="1081"/>
                    </a:lnTo>
                    <a:lnTo>
                      <a:pt x="1881" y="1083"/>
                    </a:lnTo>
                    <a:lnTo>
                      <a:pt x="1881" y="1083"/>
                    </a:lnTo>
                    <a:lnTo>
                      <a:pt x="1891" y="1091"/>
                    </a:lnTo>
                    <a:lnTo>
                      <a:pt x="1902" y="1099"/>
                    </a:lnTo>
                    <a:lnTo>
                      <a:pt x="1902" y="1099"/>
                    </a:lnTo>
                    <a:lnTo>
                      <a:pt x="1916" y="1111"/>
                    </a:lnTo>
                    <a:lnTo>
                      <a:pt x="1916" y="1111"/>
                    </a:lnTo>
                    <a:lnTo>
                      <a:pt x="1919" y="1114"/>
                    </a:lnTo>
                    <a:lnTo>
                      <a:pt x="1919" y="1114"/>
                    </a:lnTo>
                    <a:lnTo>
                      <a:pt x="1925" y="1117"/>
                    </a:lnTo>
                    <a:lnTo>
                      <a:pt x="1927" y="1120"/>
                    </a:lnTo>
                    <a:lnTo>
                      <a:pt x="1927" y="1120"/>
                    </a:lnTo>
                    <a:lnTo>
                      <a:pt x="1928" y="1124"/>
                    </a:lnTo>
                    <a:lnTo>
                      <a:pt x="1928" y="1129"/>
                    </a:lnTo>
                    <a:lnTo>
                      <a:pt x="1928" y="1129"/>
                    </a:lnTo>
                    <a:lnTo>
                      <a:pt x="1928" y="1134"/>
                    </a:lnTo>
                    <a:lnTo>
                      <a:pt x="1930" y="1139"/>
                    </a:lnTo>
                    <a:lnTo>
                      <a:pt x="1930" y="1139"/>
                    </a:lnTo>
                    <a:lnTo>
                      <a:pt x="1931" y="1145"/>
                    </a:lnTo>
                    <a:lnTo>
                      <a:pt x="1933" y="1147"/>
                    </a:lnTo>
                    <a:lnTo>
                      <a:pt x="1939" y="1150"/>
                    </a:lnTo>
                    <a:lnTo>
                      <a:pt x="1939" y="1150"/>
                    </a:lnTo>
                    <a:lnTo>
                      <a:pt x="1941" y="1152"/>
                    </a:lnTo>
                    <a:lnTo>
                      <a:pt x="1941" y="1152"/>
                    </a:lnTo>
                    <a:lnTo>
                      <a:pt x="1944" y="1155"/>
                    </a:lnTo>
                    <a:lnTo>
                      <a:pt x="1945" y="1157"/>
                    </a:lnTo>
                    <a:lnTo>
                      <a:pt x="1946" y="1165"/>
                    </a:lnTo>
                    <a:lnTo>
                      <a:pt x="1946" y="1165"/>
                    </a:lnTo>
                    <a:lnTo>
                      <a:pt x="1946" y="1170"/>
                    </a:lnTo>
                    <a:lnTo>
                      <a:pt x="1946" y="1170"/>
                    </a:lnTo>
                    <a:lnTo>
                      <a:pt x="1948" y="1180"/>
                    </a:lnTo>
                    <a:lnTo>
                      <a:pt x="1948" y="1180"/>
                    </a:lnTo>
                    <a:lnTo>
                      <a:pt x="1950" y="1212"/>
                    </a:lnTo>
                    <a:lnTo>
                      <a:pt x="1950" y="1212"/>
                    </a:lnTo>
                    <a:lnTo>
                      <a:pt x="1950" y="1221"/>
                    </a:lnTo>
                    <a:lnTo>
                      <a:pt x="1949" y="1225"/>
                    </a:lnTo>
                    <a:lnTo>
                      <a:pt x="1948" y="1228"/>
                    </a:lnTo>
                    <a:lnTo>
                      <a:pt x="1948" y="1228"/>
                    </a:lnTo>
                    <a:lnTo>
                      <a:pt x="1945" y="1230"/>
                    </a:lnTo>
                    <a:lnTo>
                      <a:pt x="1942" y="1230"/>
                    </a:lnTo>
                    <a:lnTo>
                      <a:pt x="1942" y="1230"/>
                    </a:lnTo>
                    <a:lnTo>
                      <a:pt x="1939" y="1228"/>
                    </a:lnTo>
                    <a:lnTo>
                      <a:pt x="1939" y="1228"/>
                    </a:lnTo>
                    <a:lnTo>
                      <a:pt x="1935" y="1225"/>
                    </a:lnTo>
                    <a:lnTo>
                      <a:pt x="1932" y="1224"/>
                    </a:lnTo>
                    <a:lnTo>
                      <a:pt x="1928" y="1222"/>
                    </a:lnTo>
                    <a:lnTo>
                      <a:pt x="1928" y="1222"/>
                    </a:lnTo>
                    <a:lnTo>
                      <a:pt x="1928" y="1222"/>
                    </a:lnTo>
                    <a:lnTo>
                      <a:pt x="1921" y="1224"/>
                    </a:lnTo>
                    <a:lnTo>
                      <a:pt x="1914" y="1228"/>
                    </a:lnTo>
                    <a:lnTo>
                      <a:pt x="1914" y="1228"/>
                    </a:lnTo>
                    <a:lnTo>
                      <a:pt x="1911" y="1229"/>
                    </a:lnTo>
                    <a:lnTo>
                      <a:pt x="1907" y="1230"/>
                    </a:lnTo>
                    <a:lnTo>
                      <a:pt x="1907" y="1230"/>
                    </a:lnTo>
                    <a:lnTo>
                      <a:pt x="1902" y="1231"/>
                    </a:lnTo>
                    <a:lnTo>
                      <a:pt x="1902" y="1231"/>
                    </a:lnTo>
                    <a:lnTo>
                      <a:pt x="1896" y="1231"/>
                    </a:lnTo>
                    <a:lnTo>
                      <a:pt x="1894" y="1234"/>
                    </a:lnTo>
                    <a:lnTo>
                      <a:pt x="1891" y="1236"/>
                    </a:lnTo>
                    <a:lnTo>
                      <a:pt x="1889" y="1243"/>
                    </a:lnTo>
                    <a:lnTo>
                      <a:pt x="1889" y="1243"/>
                    </a:lnTo>
                    <a:lnTo>
                      <a:pt x="1886" y="1249"/>
                    </a:lnTo>
                    <a:lnTo>
                      <a:pt x="1886" y="1249"/>
                    </a:lnTo>
                    <a:lnTo>
                      <a:pt x="1885" y="1257"/>
                    </a:lnTo>
                    <a:lnTo>
                      <a:pt x="1881" y="1263"/>
                    </a:lnTo>
                    <a:lnTo>
                      <a:pt x="1881" y="1263"/>
                    </a:lnTo>
                    <a:lnTo>
                      <a:pt x="1877" y="1267"/>
                    </a:lnTo>
                    <a:lnTo>
                      <a:pt x="1874" y="1268"/>
                    </a:lnTo>
                    <a:lnTo>
                      <a:pt x="1865" y="1271"/>
                    </a:lnTo>
                    <a:lnTo>
                      <a:pt x="1865" y="1271"/>
                    </a:lnTo>
                    <a:lnTo>
                      <a:pt x="1857" y="1273"/>
                    </a:lnTo>
                    <a:lnTo>
                      <a:pt x="1849" y="1276"/>
                    </a:lnTo>
                    <a:lnTo>
                      <a:pt x="1849" y="1276"/>
                    </a:lnTo>
                    <a:lnTo>
                      <a:pt x="1845" y="1279"/>
                    </a:lnTo>
                    <a:lnTo>
                      <a:pt x="1843" y="1281"/>
                    </a:lnTo>
                    <a:lnTo>
                      <a:pt x="1843" y="1281"/>
                    </a:lnTo>
                    <a:lnTo>
                      <a:pt x="1840" y="1284"/>
                    </a:lnTo>
                    <a:lnTo>
                      <a:pt x="1839" y="1285"/>
                    </a:lnTo>
                    <a:lnTo>
                      <a:pt x="1839" y="1285"/>
                    </a:lnTo>
                    <a:lnTo>
                      <a:pt x="1833" y="1286"/>
                    </a:lnTo>
                    <a:lnTo>
                      <a:pt x="1826" y="1285"/>
                    </a:lnTo>
                    <a:lnTo>
                      <a:pt x="1826" y="1285"/>
                    </a:lnTo>
                    <a:lnTo>
                      <a:pt x="1820" y="1284"/>
                    </a:lnTo>
                    <a:lnTo>
                      <a:pt x="1820" y="1284"/>
                    </a:lnTo>
                    <a:lnTo>
                      <a:pt x="1806" y="1281"/>
                    </a:lnTo>
                    <a:lnTo>
                      <a:pt x="1806" y="1281"/>
                    </a:lnTo>
                    <a:lnTo>
                      <a:pt x="1788" y="1279"/>
                    </a:lnTo>
                    <a:lnTo>
                      <a:pt x="1779" y="1279"/>
                    </a:lnTo>
                    <a:lnTo>
                      <a:pt x="1770" y="1281"/>
                    </a:lnTo>
                    <a:lnTo>
                      <a:pt x="1770" y="1281"/>
                    </a:lnTo>
                    <a:lnTo>
                      <a:pt x="1763" y="1284"/>
                    </a:lnTo>
                    <a:lnTo>
                      <a:pt x="1757" y="1286"/>
                    </a:lnTo>
                    <a:lnTo>
                      <a:pt x="1752" y="1291"/>
                    </a:lnTo>
                    <a:lnTo>
                      <a:pt x="1750" y="1296"/>
                    </a:lnTo>
                    <a:lnTo>
                      <a:pt x="1750" y="1296"/>
                    </a:lnTo>
                    <a:lnTo>
                      <a:pt x="1749" y="1300"/>
                    </a:lnTo>
                    <a:lnTo>
                      <a:pt x="1747" y="1307"/>
                    </a:lnTo>
                    <a:lnTo>
                      <a:pt x="1749" y="1313"/>
                    </a:lnTo>
                    <a:lnTo>
                      <a:pt x="1752" y="1321"/>
                    </a:lnTo>
                    <a:lnTo>
                      <a:pt x="1752" y="1321"/>
                    </a:lnTo>
                    <a:lnTo>
                      <a:pt x="1755" y="1326"/>
                    </a:lnTo>
                    <a:lnTo>
                      <a:pt x="1759" y="1330"/>
                    </a:lnTo>
                    <a:lnTo>
                      <a:pt x="1759" y="1330"/>
                    </a:lnTo>
                    <a:lnTo>
                      <a:pt x="1763" y="1335"/>
                    </a:lnTo>
                    <a:lnTo>
                      <a:pt x="1765" y="1338"/>
                    </a:lnTo>
                    <a:lnTo>
                      <a:pt x="1765" y="1338"/>
                    </a:lnTo>
                    <a:lnTo>
                      <a:pt x="1766" y="1344"/>
                    </a:lnTo>
                    <a:lnTo>
                      <a:pt x="1765" y="1349"/>
                    </a:lnTo>
                    <a:lnTo>
                      <a:pt x="1765" y="1349"/>
                    </a:lnTo>
                    <a:lnTo>
                      <a:pt x="1765" y="1354"/>
                    </a:lnTo>
                    <a:lnTo>
                      <a:pt x="1765" y="1359"/>
                    </a:lnTo>
                    <a:lnTo>
                      <a:pt x="1765" y="1359"/>
                    </a:lnTo>
                    <a:lnTo>
                      <a:pt x="1766" y="1364"/>
                    </a:lnTo>
                    <a:lnTo>
                      <a:pt x="1768" y="1367"/>
                    </a:lnTo>
                    <a:lnTo>
                      <a:pt x="1770" y="1370"/>
                    </a:lnTo>
                    <a:lnTo>
                      <a:pt x="1770" y="1370"/>
                    </a:lnTo>
                    <a:lnTo>
                      <a:pt x="1774" y="1374"/>
                    </a:lnTo>
                    <a:lnTo>
                      <a:pt x="1774" y="1374"/>
                    </a:lnTo>
                    <a:lnTo>
                      <a:pt x="1775" y="1378"/>
                    </a:lnTo>
                    <a:lnTo>
                      <a:pt x="1775" y="1383"/>
                    </a:lnTo>
                    <a:lnTo>
                      <a:pt x="1775" y="1383"/>
                    </a:lnTo>
                    <a:lnTo>
                      <a:pt x="1775" y="1391"/>
                    </a:lnTo>
                    <a:lnTo>
                      <a:pt x="1775" y="1391"/>
                    </a:lnTo>
                    <a:lnTo>
                      <a:pt x="1777" y="1396"/>
                    </a:lnTo>
                    <a:lnTo>
                      <a:pt x="1779" y="1400"/>
                    </a:lnTo>
                    <a:lnTo>
                      <a:pt x="1779" y="1400"/>
                    </a:lnTo>
                    <a:lnTo>
                      <a:pt x="1780" y="1406"/>
                    </a:lnTo>
                    <a:lnTo>
                      <a:pt x="1780" y="1406"/>
                    </a:lnTo>
                    <a:lnTo>
                      <a:pt x="1780" y="1410"/>
                    </a:lnTo>
                    <a:lnTo>
                      <a:pt x="1780" y="1414"/>
                    </a:lnTo>
                    <a:lnTo>
                      <a:pt x="1778" y="1421"/>
                    </a:lnTo>
                    <a:lnTo>
                      <a:pt x="1778" y="1421"/>
                    </a:lnTo>
                    <a:lnTo>
                      <a:pt x="1775" y="1426"/>
                    </a:lnTo>
                    <a:lnTo>
                      <a:pt x="1775" y="1426"/>
                    </a:lnTo>
                    <a:lnTo>
                      <a:pt x="1770" y="1439"/>
                    </a:lnTo>
                    <a:lnTo>
                      <a:pt x="1770" y="1439"/>
                    </a:lnTo>
                    <a:lnTo>
                      <a:pt x="1766" y="1447"/>
                    </a:lnTo>
                    <a:lnTo>
                      <a:pt x="1764" y="1456"/>
                    </a:lnTo>
                    <a:lnTo>
                      <a:pt x="1763" y="1465"/>
                    </a:lnTo>
                    <a:lnTo>
                      <a:pt x="1764" y="1474"/>
                    </a:lnTo>
                    <a:lnTo>
                      <a:pt x="1764" y="1475"/>
                    </a:lnTo>
                    <a:lnTo>
                      <a:pt x="1764" y="1475"/>
                    </a:lnTo>
                    <a:lnTo>
                      <a:pt x="1765" y="1481"/>
                    </a:lnTo>
                    <a:lnTo>
                      <a:pt x="1764" y="1486"/>
                    </a:lnTo>
                    <a:lnTo>
                      <a:pt x="1764" y="1488"/>
                    </a:lnTo>
                    <a:lnTo>
                      <a:pt x="1764" y="1488"/>
                    </a:lnTo>
                    <a:lnTo>
                      <a:pt x="1763" y="1494"/>
                    </a:lnTo>
                    <a:lnTo>
                      <a:pt x="1761" y="1502"/>
                    </a:lnTo>
                    <a:lnTo>
                      <a:pt x="1763" y="1508"/>
                    </a:lnTo>
                    <a:lnTo>
                      <a:pt x="1765" y="1515"/>
                    </a:lnTo>
                    <a:lnTo>
                      <a:pt x="1765" y="1515"/>
                    </a:lnTo>
                    <a:lnTo>
                      <a:pt x="1769" y="1520"/>
                    </a:lnTo>
                    <a:lnTo>
                      <a:pt x="1774" y="1523"/>
                    </a:lnTo>
                    <a:lnTo>
                      <a:pt x="1780" y="1526"/>
                    </a:lnTo>
                    <a:lnTo>
                      <a:pt x="1786" y="1527"/>
                    </a:lnTo>
                    <a:lnTo>
                      <a:pt x="1786" y="1527"/>
                    </a:lnTo>
                    <a:lnTo>
                      <a:pt x="1796" y="1532"/>
                    </a:lnTo>
                    <a:lnTo>
                      <a:pt x="1796" y="1532"/>
                    </a:lnTo>
                    <a:lnTo>
                      <a:pt x="1801" y="1535"/>
                    </a:lnTo>
                    <a:lnTo>
                      <a:pt x="1803" y="1541"/>
                    </a:lnTo>
                    <a:lnTo>
                      <a:pt x="1803" y="1541"/>
                    </a:lnTo>
                    <a:lnTo>
                      <a:pt x="1806" y="1548"/>
                    </a:lnTo>
                    <a:lnTo>
                      <a:pt x="1810" y="1554"/>
                    </a:lnTo>
                    <a:lnTo>
                      <a:pt x="1810" y="1554"/>
                    </a:lnTo>
                    <a:lnTo>
                      <a:pt x="1812" y="1560"/>
                    </a:lnTo>
                    <a:lnTo>
                      <a:pt x="1812" y="1560"/>
                    </a:lnTo>
                    <a:lnTo>
                      <a:pt x="1817" y="1572"/>
                    </a:lnTo>
                    <a:lnTo>
                      <a:pt x="1817" y="1572"/>
                    </a:lnTo>
                    <a:lnTo>
                      <a:pt x="1823" y="1582"/>
                    </a:lnTo>
                    <a:lnTo>
                      <a:pt x="1826" y="1588"/>
                    </a:lnTo>
                    <a:lnTo>
                      <a:pt x="1833" y="1595"/>
                    </a:lnTo>
                    <a:lnTo>
                      <a:pt x="1833" y="1595"/>
                    </a:lnTo>
                    <a:lnTo>
                      <a:pt x="1842" y="1604"/>
                    </a:lnTo>
                    <a:lnTo>
                      <a:pt x="1845" y="1609"/>
                    </a:lnTo>
                    <a:lnTo>
                      <a:pt x="1847" y="1615"/>
                    </a:lnTo>
                    <a:lnTo>
                      <a:pt x="1847" y="1615"/>
                    </a:lnTo>
                    <a:lnTo>
                      <a:pt x="1845" y="1618"/>
                    </a:lnTo>
                    <a:lnTo>
                      <a:pt x="1843" y="1620"/>
                    </a:lnTo>
                    <a:lnTo>
                      <a:pt x="1843" y="1620"/>
                    </a:lnTo>
                    <a:lnTo>
                      <a:pt x="1839" y="1623"/>
                    </a:lnTo>
                    <a:lnTo>
                      <a:pt x="1839" y="1623"/>
                    </a:lnTo>
                    <a:lnTo>
                      <a:pt x="1834" y="1625"/>
                    </a:lnTo>
                    <a:lnTo>
                      <a:pt x="1830" y="1631"/>
                    </a:lnTo>
                    <a:lnTo>
                      <a:pt x="1830" y="1631"/>
                    </a:lnTo>
                    <a:lnTo>
                      <a:pt x="1828" y="1636"/>
                    </a:lnTo>
                    <a:lnTo>
                      <a:pt x="1826" y="1641"/>
                    </a:lnTo>
                    <a:lnTo>
                      <a:pt x="1826" y="1652"/>
                    </a:lnTo>
                    <a:lnTo>
                      <a:pt x="1826" y="1657"/>
                    </a:lnTo>
                    <a:lnTo>
                      <a:pt x="1826" y="1657"/>
                    </a:lnTo>
                    <a:lnTo>
                      <a:pt x="1825" y="1669"/>
                    </a:lnTo>
                    <a:lnTo>
                      <a:pt x="1824" y="1679"/>
                    </a:lnTo>
                    <a:lnTo>
                      <a:pt x="1820" y="1688"/>
                    </a:lnTo>
                    <a:lnTo>
                      <a:pt x="1816" y="1692"/>
                    </a:lnTo>
                    <a:lnTo>
                      <a:pt x="1812" y="1696"/>
                    </a:lnTo>
                    <a:lnTo>
                      <a:pt x="1812" y="1696"/>
                    </a:lnTo>
                    <a:lnTo>
                      <a:pt x="1803" y="1702"/>
                    </a:lnTo>
                    <a:lnTo>
                      <a:pt x="1796" y="1707"/>
                    </a:lnTo>
                    <a:lnTo>
                      <a:pt x="1788" y="1711"/>
                    </a:lnTo>
                    <a:lnTo>
                      <a:pt x="1780" y="1712"/>
                    </a:lnTo>
                    <a:lnTo>
                      <a:pt x="1780" y="1712"/>
                    </a:lnTo>
                    <a:lnTo>
                      <a:pt x="1770" y="1715"/>
                    </a:lnTo>
                    <a:lnTo>
                      <a:pt x="1765" y="1717"/>
                    </a:lnTo>
                    <a:lnTo>
                      <a:pt x="1760" y="1721"/>
                    </a:lnTo>
                    <a:lnTo>
                      <a:pt x="1756" y="1725"/>
                    </a:lnTo>
                    <a:lnTo>
                      <a:pt x="1754" y="1730"/>
                    </a:lnTo>
                    <a:lnTo>
                      <a:pt x="1752" y="1736"/>
                    </a:lnTo>
                    <a:lnTo>
                      <a:pt x="1751" y="1744"/>
                    </a:lnTo>
                    <a:lnTo>
                      <a:pt x="1751" y="1744"/>
                    </a:lnTo>
                    <a:lnTo>
                      <a:pt x="1752" y="1752"/>
                    </a:lnTo>
                    <a:lnTo>
                      <a:pt x="1754" y="1758"/>
                    </a:lnTo>
                    <a:lnTo>
                      <a:pt x="1754" y="1758"/>
                    </a:lnTo>
                    <a:lnTo>
                      <a:pt x="1755" y="1765"/>
                    </a:lnTo>
                    <a:lnTo>
                      <a:pt x="1755" y="1768"/>
                    </a:lnTo>
                    <a:lnTo>
                      <a:pt x="1754" y="1773"/>
                    </a:lnTo>
                    <a:lnTo>
                      <a:pt x="1751" y="1777"/>
                    </a:lnTo>
                    <a:lnTo>
                      <a:pt x="1751" y="1777"/>
                    </a:lnTo>
                    <a:lnTo>
                      <a:pt x="1747" y="1780"/>
                    </a:lnTo>
                    <a:lnTo>
                      <a:pt x="1742" y="1780"/>
                    </a:lnTo>
                    <a:lnTo>
                      <a:pt x="1742" y="1780"/>
                    </a:lnTo>
                    <a:lnTo>
                      <a:pt x="1734" y="1782"/>
                    </a:lnTo>
                    <a:lnTo>
                      <a:pt x="1734" y="1782"/>
                    </a:lnTo>
                    <a:lnTo>
                      <a:pt x="1729" y="1784"/>
                    </a:lnTo>
                    <a:lnTo>
                      <a:pt x="1727" y="1786"/>
                    </a:lnTo>
                    <a:lnTo>
                      <a:pt x="1723" y="1791"/>
                    </a:lnTo>
                    <a:lnTo>
                      <a:pt x="1723" y="1791"/>
                    </a:lnTo>
                    <a:lnTo>
                      <a:pt x="1720" y="1795"/>
                    </a:lnTo>
                    <a:lnTo>
                      <a:pt x="1718" y="1796"/>
                    </a:lnTo>
                    <a:lnTo>
                      <a:pt x="1718" y="1796"/>
                    </a:lnTo>
                    <a:lnTo>
                      <a:pt x="1714" y="1798"/>
                    </a:lnTo>
                    <a:lnTo>
                      <a:pt x="1710" y="1798"/>
                    </a:lnTo>
                    <a:lnTo>
                      <a:pt x="1710" y="1798"/>
                    </a:lnTo>
                    <a:lnTo>
                      <a:pt x="1705" y="1798"/>
                    </a:lnTo>
                    <a:lnTo>
                      <a:pt x="1700" y="1799"/>
                    </a:lnTo>
                    <a:lnTo>
                      <a:pt x="1700" y="1799"/>
                    </a:lnTo>
                    <a:lnTo>
                      <a:pt x="1696" y="1800"/>
                    </a:lnTo>
                    <a:lnTo>
                      <a:pt x="1694" y="1803"/>
                    </a:lnTo>
                    <a:lnTo>
                      <a:pt x="1690" y="1807"/>
                    </a:lnTo>
                    <a:lnTo>
                      <a:pt x="1690" y="1807"/>
                    </a:lnTo>
                    <a:lnTo>
                      <a:pt x="1685" y="1812"/>
                    </a:lnTo>
                    <a:lnTo>
                      <a:pt x="1685" y="1812"/>
                    </a:lnTo>
                    <a:lnTo>
                      <a:pt x="1682" y="1813"/>
                    </a:lnTo>
                    <a:lnTo>
                      <a:pt x="1680" y="1814"/>
                    </a:lnTo>
                    <a:lnTo>
                      <a:pt x="1680" y="1814"/>
                    </a:lnTo>
                    <a:lnTo>
                      <a:pt x="1675" y="1814"/>
                    </a:lnTo>
                    <a:lnTo>
                      <a:pt x="1671" y="1817"/>
                    </a:lnTo>
                    <a:lnTo>
                      <a:pt x="1671" y="1817"/>
                    </a:lnTo>
                    <a:lnTo>
                      <a:pt x="1667" y="1821"/>
                    </a:lnTo>
                    <a:lnTo>
                      <a:pt x="1663" y="1824"/>
                    </a:lnTo>
                    <a:lnTo>
                      <a:pt x="1659" y="1832"/>
                    </a:lnTo>
                    <a:lnTo>
                      <a:pt x="1658" y="1836"/>
                    </a:lnTo>
                    <a:lnTo>
                      <a:pt x="1658" y="1836"/>
                    </a:lnTo>
                    <a:lnTo>
                      <a:pt x="1655" y="1844"/>
                    </a:lnTo>
                    <a:lnTo>
                      <a:pt x="1654" y="1850"/>
                    </a:lnTo>
                    <a:lnTo>
                      <a:pt x="1655" y="1855"/>
                    </a:lnTo>
                    <a:lnTo>
                      <a:pt x="1658" y="1859"/>
                    </a:lnTo>
                    <a:lnTo>
                      <a:pt x="1658" y="1859"/>
                    </a:lnTo>
                    <a:lnTo>
                      <a:pt x="1660" y="1865"/>
                    </a:lnTo>
                    <a:lnTo>
                      <a:pt x="1660" y="1872"/>
                    </a:lnTo>
                    <a:lnTo>
                      <a:pt x="1660" y="1872"/>
                    </a:lnTo>
                    <a:lnTo>
                      <a:pt x="1660" y="1874"/>
                    </a:lnTo>
                    <a:lnTo>
                      <a:pt x="1658" y="1878"/>
                    </a:lnTo>
                    <a:lnTo>
                      <a:pt x="1658" y="1878"/>
                    </a:lnTo>
                    <a:lnTo>
                      <a:pt x="1655" y="1882"/>
                    </a:lnTo>
                    <a:lnTo>
                      <a:pt x="1654" y="1887"/>
                    </a:lnTo>
                    <a:lnTo>
                      <a:pt x="1654" y="1887"/>
                    </a:lnTo>
                    <a:lnTo>
                      <a:pt x="1654" y="1891"/>
                    </a:lnTo>
                    <a:lnTo>
                      <a:pt x="1655" y="1895"/>
                    </a:lnTo>
                    <a:lnTo>
                      <a:pt x="1659" y="1901"/>
                    </a:lnTo>
                    <a:lnTo>
                      <a:pt x="1659" y="1901"/>
                    </a:lnTo>
                    <a:lnTo>
                      <a:pt x="1662" y="1905"/>
                    </a:lnTo>
                    <a:lnTo>
                      <a:pt x="1663" y="1907"/>
                    </a:lnTo>
                    <a:lnTo>
                      <a:pt x="1663" y="1907"/>
                    </a:lnTo>
                    <a:lnTo>
                      <a:pt x="1663" y="1915"/>
                    </a:lnTo>
                    <a:lnTo>
                      <a:pt x="1662" y="1923"/>
                    </a:lnTo>
                    <a:lnTo>
                      <a:pt x="1662" y="1923"/>
                    </a:lnTo>
                    <a:lnTo>
                      <a:pt x="1659" y="1934"/>
                    </a:lnTo>
                    <a:lnTo>
                      <a:pt x="1660" y="1941"/>
                    </a:lnTo>
                    <a:lnTo>
                      <a:pt x="1662" y="1947"/>
                    </a:lnTo>
                    <a:lnTo>
                      <a:pt x="1662" y="1947"/>
                    </a:lnTo>
                    <a:lnTo>
                      <a:pt x="1664" y="1958"/>
                    </a:lnTo>
                    <a:lnTo>
                      <a:pt x="1666" y="1966"/>
                    </a:lnTo>
                    <a:lnTo>
                      <a:pt x="1666" y="1969"/>
                    </a:lnTo>
                    <a:lnTo>
                      <a:pt x="1663" y="1972"/>
                    </a:lnTo>
                    <a:lnTo>
                      <a:pt x="1660" y="1974"/>
                    </a:lnTo>
                    <a:lnTo>
                      <a:pt x="1658" y="1976"/>
                    </a:lnTo>
                    <a:lnTo>
                      <a:pt x="1658" y="1976"/>
                    </a:lnTo>
                    <a:lnTo>
                      <a:pt x="1655" y="1976"/>
                    </a:lnTo>
                    <a:lnTo>
                      <a:pt x="1655" y="1976"/>
                    </a:lnTo>
                    <a:lnTo>
                      <a:pt x="1652" y="1978"/>
                    </a:lnTo>
                    <a:lnTo>
                      <a:pt x="1649" y="1978"/>
                    </a:lnTo>
                    <a:lnTo>
                      <a:pt x="1648" y="1980"/>
                    </a:lnTo>
                    <a:lnTo>
                      <a:pt x="1648" y="1980"/>
                    </a:lnTo>
                    <a:lnTo>
                      <a:pt x="1646" y="1983"/>
                    </a:lnTo>
                    <a:lnTo>
                      <a:pt x="1645" y="1984"/>
                    </a:lnTo>
                    <a:lnTo>
                      <a:pt x="1646" y="1989"/>
                    </a:lnTo>
                    <a:lnTo>
                      <a:pt x="1646" y="1989"/>
                    </a:lnTo>
                    <a:lnTo>
                      <a:pt x="1648" y="1993"/>
                    </a:lnTo>
                    <a:lnTo>
                      <a:pt x="1652" y="1997"/>
                    </a:lnTo>
                    <a:lnTo>
                      <a:pt x="1655" y="1998"/>
                    </a:lnTo>
                    <a:lnTo>
                      <a:pt x="1659" y="1999"/>
                    </a:lnTo>
                    <a:lnTo>
                      <a:pt x="1659" y="1999"/>
                    </a:lnTo>
                    <a:lnTo>
                      <a:pt x="1663" y="2000"/>
                    </a:lnTo>
                    <a:lnTo>
                      <a:pt x="1663" y="2000"/>
                    </a:lnTo>
                    <a:lnTo>
                      <a:pt x="1667" y="2003"/>
                    </a:lnTo>
                    <a:lnTo>
                      <a:pt x="1669" y="2006"/>
                    </a:lnTo>
                    <a:lnTo>
                      <a:pt x="1669" y="2006"/>
                    </a:lnTo>
                    <a:lnTo>
                      <a:pt x="1676" y="2012"/>
                    </a:lnTo>
                    <a:lnTo>
                      <a:pt x="1676" y="2012"/>
                    </a:lnTo>
                    <a:lnTo>
                      <a:pt x="1682" y="2015"/>
                    </a:lnTo>
                    <a:lnTo>
                      <a:pt x="1687" y="2016"/>
                    </a:lnTo>
                    <a:lnTo>
                      <a:pt x="1692" y="2016"/>
                    </a:lnTo>
                    <a:lnTo>
                      <a:pt x="1696" y="2016"/>
                    </a:lnTo>
                    <a:lnTo>
                      <a:pt x="1696" y="2016"/>
                    </a:lnTo>
                    <a:lnTo>
                      <a:pt x="1700" y="2018"/>
                    </a:lnTo>
                    <a:lnTo>
                      <a:pt x="1700" y="2018"/>
                    </a:lnTo>
                    <a:lnTo>
                      <a:pt x="1700" y="2021"/>
                    </a:lnTo>
                    <a:lnTo>
                      <a:pt x="1699" y="2023"/>
                    </a:lnTo>
                    <a:lnTo>
                      <a:pt x="1696" y="2030"/>
                    </a:lnTo>
                    <a:lnTo>
                      <a:pt x="1696" y="2030"/>
                    </a:lnTo>
                    <a:lnTo>
                      <a:pt x="1694" y="2037"/>
                    </a:lnTo>
                    <a:lnTo>
                      <a:pt x="1692" y="2043"/>
                    </a:lnTo>
                    <a:lnTo>
                      <a:pt x="1694" y="2046"/>
                    </a:lnTo>
                    <a:lnTo>
                      <a:pt x="1694" y="2046"/>
                    </a:lnTo>
                    <a:lnTo>
                      <a:pt x="1695" y="2052"/>
                    </a:lnTo>
                    <a:lnTo>
                      <a:pt x="1696" y="2055"/>
                    </a:lnTo>
                    <a:lnTo>
                      <a:pt x="1696" y="2055"/>
                    </a:lnTo>
                    <a:lnTo>
                      <a:pt x="1699" y="2059"/>
                    </a:lnTo>
                    <a:lnTo>
                      <a:pt x="1699" y="2063"/>
                    </a:lnTo>
                    <a:lnTo>
                      <a:pt x="1699" y="2063"/>
                    </a:lnTo>
                    <a:lnTo>
                      <a:pt x="1697" y="2066"/>
                    </a:lnTo>
                    <a:lnTo>
                      <a:pt x="1696" y="2067"/>
                    </a:lnTo>
                    <a:lnTo>
                      <a:pt x="1696" y="2067"/>
                    </a:lnTo>
                    <a:lnTo>
                      <a:pt x="1691" y="2071"/>
                    </a:lnTo>
                    <a:lnTo>
                      <a:pt x="1689" y="2074"/>
                    </a:lnTo>
                    <a:lnTo>
                      <a:pt x="1689" y="2080"/>
                    </a:lnTo>
                    <a:lnTo>
                      <a:pt x="1689" y="2080"/>
                    </a:lnTo>
                    <a:lnTo>
                      <a:pt x="1689" y="2085"/>
                    </a:lnTo>
                    <a:lnTo>
                      <a:pt x="1691" y="2088"/>
                    </a:lnTo>
                    <a:lnTo>
                      <a:pt x="1695" y="2092"/>
                    </a:lnTo>
                    <a:lnTo>
                      <a:pt x="1700" y="2095"/>
                    </a:lnTo>
                    <a:lnTo>
                      <a:pt x="1710" y="2099"/>
                    </a:lnTo>
                    <a:lnTo>
                      <a:pt x="1719" y="2100"/>
                    </a:lnTo>
                    <a:lnTo>
                      <a:pt x="1722" y="2100"/>
                    </a:lnTo>
                    <a:lnTo>
                      <a:pt x="1722" y="2100"/>
                    </a:lnTo>
                    <a:lnTo>
                      <a:pt x="1731" y="2103"/>
                    </a:lnTo>
                    <a:lnTo>
                      <a:pt x="1738" y="2106"/>
                    </a:lnTo>
                    <a:lnTo>
                      <a:pt x="1745" y="2111"/>
                    </a:lnTo>
                    <a:lnTo>
                      <a:pt x="1750" y="2120"/>
                    </a:lnTo>
                    <a:lnTo>
                      <a:pt x="1750" y="2120"/>
                    </a:lnTo>
                    <a:lnTo>
                      <a:pt x="1751" y="2125"/>
                    </a:lnTo>
                    <a:lnTo>
                      <a:pt x="1751" y="2131"/>
                    </a:lnTo>
                    <a:lnTo>
                      <a:pt x="1749" y="2134"/>
                    </a:lnTo>
                    <a:lnTo>
                      <a:pt x="1746" y="2138"/>
                    </a:lnTo>
                    <a:lnTo>
                      <a:pt x="1746" y="2138"/>
                    </a:lnTo>
                    <a:lnTo>
                      <a:pt x="1741" y="2143"/>
                    </a:lnTo>
                    <a:lnTo>
                      <a:pt x="1736" y="2150"/>
                    </a:lnTo>
                    <a:lnTo>
                      <a:pt x="1736" y="2150"/>
                    </a:lnTo>
                    <a:lnTo>
                      <a:pt x="1734" y="2155"/>
                    </a:lnTo>
                    <a:lnTo>
                      <a:pt x="1733" y="2159"/>
                    </a:lnTo>
                    <a:lnTo>
                      <a:pt x="1734" y="2169"/>
                    </a:lnTo>
                    <a:lnTo>
                      <a:pt x="1737" y="2180"/>
                    </a:lnTo>
                    <a:lnTo>
                      <a:pt x="1741" y="2191"/>
                    </a:lnTo>
                    <a:lnTo>
                      <a:pt x="1741" y="2191"/>
                    </a:lnTo>
                    <a:lnTo>
                      <a:pt x="1745" y="2198"/>
                    </a:lnTo>
                    <a:lnTo>
                      <a:pt x="1745" y="2198"/>
                    </a:lnTo>
                    <a:lnTo>
                      <a:pt x="1750" y="2212"/>
                    </a:lnTo>
                    <a:lnTo>
                      <a:pt x="1757" y="2226"/>
                    </a:lnTo>
                    <a:lnTo>
                      <a:pt x="1757" y="2226"/>
                    </a:lnTo>
                    <a:lnTo>
                      <a:pt x="1763" y="2235"/>
                    </a:lnTo>
                    <a:lnTo>
                      <a:pt x="1763" y="2235"/>
                    </a:lnTo>
                    <a:lnTo>
                      <a:pt x="1759" y="2238"/>
                    </a:lnTo>
                    <a:lnTo>
                      <a:pt x="1759" y="2238"/>
                    </a:lnTo>
                    <a:lnTo>
                      <a:pt x="1749" y="2244"/>
                    </a:lnTo>
                    <a:lnTo>
                      <a:pt x="1738" y="2250"/>
                    </a:lnTo>
                    <a:lnTo>
                      <a:pt x="1738" y="2250"/>
                    </a:lnTo>
                    <a:lnTo>
                      <a:pt x="1724" y="2261"/>
                    </a:lnTo>
                    <a:lnTo>
                      <a:pt x="1717" y="2265"/>
                    </a:lnTo>
                    <a:lnTo>
                      <a:pt x="1708" y="2268"/>
                    </a:lnTo>
                    <a:lnTo>
                      <a:pt x="1708" y="2268"/>
                    </a:lnTo>
                    <a:lnTo>
                      <a:pt x="1694" y="2275"/>
                    </a:lnTo>
                    <a:lnTo>
                      <a:pt x="1689" y="2279"/>
                    </a:lnTo>
                    <a:lnTo>
                      <a:pt x="1685" y="2282"/>
                    </a:lnTo>
                    <a:lnTo>
                      <a:pt x="1681" y="2286"/>
                    </a:lnTo>
                    <a:lnTo>
                      <a:pt x="1678" y="2293"/>
                    </a:lnTo>
                    <a:lnTo>
                      <a:pt x="1676" y="2299"/>
                    </a:lnTo>
                    <a:lnTo>
                      <a:pt x="1676" y="2307"/>
                    </a:lnTo>
                    <a:lnTo>
                      <a:pt x="1676" y="2307"/>
                    </a:lnTo>
                    <a:lnTo>
                      <a:pt x="1675" y="2312"/>
                    </a:lnTo>
                    <a:lnTo>
                      <a:pt x="1673" y="2317"/>
                    </a:lnTo>
                    <a:lnTo>
                      <a:pt x="1671" y="2319"/>
                    </a:lnTo>
                    <a:lnTo>
                      <a:pt x="1667" y="2322"/>
                    </a:lnTo>
                    <a:lnTo>
                      <a:pt x="1663" y="2323"/>
                    </a:lnTo>
                    <a:lnTo>
                      <a:pt x="1658" y="2324"/>
                    </a:lnTo>
                    <a:lnTo>
                      <a:pt x="1646" y="2326"/>
                    </a:lnTo>
                    <a:lnTo>
                      <a:pt x="1646" y="2326"/>
                    </a:lnTo>
                    <a:lnTo>
                      <a:pt x="1635" y="2326"/>
                    </a:lnTo>
                    <a:lnTo>
                      <a:pt x="1635" y="2326"/>
                    </a:lnTo>
                    <a:lnTo>
                      <a:pt x="1630" y="2327"/>
                    </a:lnTo>
                    <a:lnTo>
                      <a:pt x="1626" y="2330"/>
                    </a:lnTo>
                    <a:lnTo>
                      <a:pt x="1618" y="2333"/>
                    </a:lnTo>
                    <a:lnTo>
                      <a:pt x="1618" y="2333"/>
                    </a:lnTo>
                    <a:lnTo>
                      <a:pt x="1611" y="2338"/>
                    </a:lnTo>
                    <a:lnTo>
                      <a:pt x="1611" y="2338"/>
                    </a:lnTo>
                    <a:lnTo>
                      <a:pt x="1607" y="2340"/>
                    </a:lnTo>
                    <a:lnTo>
                      <a:pt x="1607" y="2340"/>
                    </a:lnTo>
                    <a:lnTo>
                      <a:pt x="1602" y="2341"/>
                    </a:lnTo>
                    <a:lnTo>
                      <a:pt x="1597" y="2345"/>
                    </a:lnTo>
                    <a:lnTo>
                      <a:pt x="1597" y="2345"/>
                    </a:lnTo>
                    <a:lnTo>
                      <a:pt x="1592" y="2350"/>
                    </a:lnTo>
                    <a:lnTo>
                      <a:pt x="1592" y="2350"/>
                    </a:lnTo>
                    <a:lnTo>
                      <a:pt x="1589" y="2353"/>
                    </a:lnTo>
                    <a:lnTo>
                      <a:pt x="1587" y="2354"/>
                    </a:lnTo>
                    <a:lnTo>
                      <a:pt x="1587" y="2354"/>
                    </a:lnTo>
                    <a:lnTo>
                      <a:pt x="1581" y="2355"/>
                    </a:lnTo>
                    <a:lnTo>
                      <a:pt x="1581" y="2355"/>
                    </a:lnTo>
                    <a:lnTo>
                      <a:pt x="1578" y="2355"/>
                    </a:lnTo>
                    <a:lnTo>
                      <a:pt x="1572" y="2356"/>
                    </a:lnTo>
                    <a:lnTo>
                      <a:pt x="1572" y="2356"/>
                    </a:lnTo>
                    <a:lnTo>
                      <a:pt x="1567" y="2360"/>
                    </a:lnTo>
                    <a:lnTo>
                      <a:pt x="1565" y="2364"/>
                    </a:lnTo>
                    <a:lnTo>
                      <a:pt x="1565" y="2364"/>
                    </a:lnTo>
                    <a:lnTo>
                      <a:pt x="1562" y="2367"/>
                    </a:lnTo>
                    <a:lnTo>
                      <a:pt x="1562" y="2367"/>
                    </a:lnTo>
                    <a:lnTo>
                      <a:pt x="1556" y="2372"/>
                    </a:lnTo>
                    <a:lnTo>
                      <a:pt x="1550" y="2375"/>
                    </a:lnTo>
                    <a:lnTo>
                      <a:pt x="1550" y="2375"/>
                    </a:lnTo>
                    <a:lnTo>
                      <a:pt x="1543" y="2379"/>
                    </a:lnTo>
                    <a:lnTo>
                      <a:pt x="1538" y="2384"/>
                    </a:lnTo>
                    <a:lnTo>
                      <a:pt x="1538" y="2384"/>
                    </a:lnTo>
                    <a:lnTo>
                      <a:pt x="1534" y="2388"/>
                    </a:lnTo>
                    <a:lnTo>
                      <a:pt x="1534" y="2388"/>
                    </a:lnTo>
                    <a:lnTo>
                      <a:pt x="1527" y="2395"/>
                    </a:lnTo>
                    <a:lnTo>
                      <a:pt x="1523" y="2396"/>
                    </a:lnTo>
                    <a:lnTo>
                      <a:pt x="1519" y="2397"/>
                    </a:lnTo>
                    <a:lnTo>
                      <a:pt x="1519" y="2397"/>
                    </a:lnTo>
                    <a:lnTo>
                      <a:pt x="1516" y="2396"/>
                    </a:lnTo>
                    <a:lnTo>
                      <a:pt x="1514" y="2393"/>
                    </a:lnTo>
                    <a:lnTo>
                      <a:pt x="1514" y="2393"/>
                    </a:lnTo>
                    <a:lnTo>
                      <a:pt x="1510" y="2390"/>
                    </a:lnTo>
                    <a:lnTo>
                      <a:pt x="1505" y="2387"/>
                    </a:lnTo>
                    <a:lnTo>
                      <a:pt x="1505" y="2387"/>
                    </a:lnTo>
                    <a:lnTo>
                      <a:pt x="1498" y="2387"/>
                    </a:lnTo>
                    <a:lnTo>
                      <a:pt x="1493" y="2388"/>
                    </a:lnTo>
                    <a:lnTo>
                      <a:pt x="1488" y="2390"/>
                    </a:lnTo>
                    <a:lnTo>
                      <a:pt x="1484" y="2392"/>
                    </a:lnTo>
                    <a:lnTo>
                      <a:pt x="1484" y="2392"/>
                    </a:lnTo>
                    <a:lnTo>
                      <a:pt x="1479" y="2396"/>
                    </a:lnTo>
                    <a:lnTo>
                      <a:pt x="1479" y="2396"/>
                    </a:lnTo>
                    <a:lnTo>
                      <a:pt x="1476" y="2397"/>
                    </a:lnTo>
                    <a:lnTo>
                      <a:pt x="1472" y="2398"/>
                    </a:lnTo>
                    <a:lnTo>
                      <a:pt x="1472" y="2398"/>
                    </a:lnTo>
                    <a:lnTo>
                      <a:pt x="1469" y="2398"/>
                    </a:lnTo>
                    <a:lnTo>
                      <a:pt x="1467" y="2397"/>
                    </a:lnTo>
                    <a:lnTo>
                      <a:pt x="1467" y="2397"/>
                    </a:lnTo>
                    <a:lnTo>
                      <a:pt x="1461" y="2395"/>
                    </a:lnTo>
                    <a:lnTo>
                      <a:pt x="1456" y="2395"/>
                    </a:lnTo>
                    <a:lnTo>
                      <a:pt x="1456" y="2395"/>
                    </a:lnTo>
                    <a:lnTo>
                      <a:pt x="1453" y="2396"/>
                    </a:lnTo>
                    <a:lnTo>
                      <a:pt x="1450" y="2398"/>
                    </a:lnTo>
                    <a:lnTo>
                      <a:pt x="1444" y="2404"/>
                    </a:lnTo>
                    <a:lnTo>
                      <a:pt x="1444" y="2404"/>
                    </a:lnTo>
                    <a:lnTo>
                      <a:pt x="1437" y="2409"/>
                    </a:lnTo>
                    <a:lnTo>
                      <a:pt x="1437" y="2409"/>
                    </a:lnTo>
                    <a:lnTo>
                      <a:pt x="1428" y="2412"/>
                    </a:lnTo>
                    <a:lnTo>
                      <a:pt x="1422" y="2414"/>
                    </a:lnTo>
                    <a:lnTo>
                      <a:pt x="1416" y="2415"/>
                    </a:lnTo>
                    <a:lnTo>
                      <a:pt x="1409" y="2414"/>
                    </a:lnTo>
                    <a:lnTo>
                      <a:pt x="1409" y="2414"/>
                    </a:lnTo>
                    <a:lnTo>
                      <a:pt x="1404" y="2412"/>
                    </a:lnTo>
                    <a:lnTo>
                      <a:pt x="1399" y="2409"/>
                    </a:lnTo>
                    <a:lnTo>
                      <a:pt x="1389" y="2402"/>
                    </a:lnTo>
                    <a:lnTo>
                      <a:pt x="1389" y="2402"/>
                    </a:lnTo>
                    <a:lnTo>
                      <a:pt x="1380" y="2396"/>
                    </a:lnTo>
                    <a:lnTo>
                      <a:pt x="1371" y="2391"/>
                    </a:lnTo>
                    <a:lnTo>
                      <a:pt x="1361" y="2388"/>
                    </a:lnTo>
                    <a:lnTo>
                      <a:pt x="1356" y="2388"/>
                    </a:lnTo>
                    <a:lnTo>
                      <a:pt x="1351" y="2388"/>
                    </a:lnTo>
                    <a:lnTo>
                      <a:pt x="1351" y="2388"/>
                    </a:lnTo>
                    <a:lnTo>
                      <a:pt x="1336" y="2392"/>
                    </a:lnTo>
                    <a:lnTo>
                      <a:pt x="1336" y="2392"/>
                    </a:lnTo>
                    <a:lnTo>
                      <a:pt x="1329" y="2395"/>
                    </a:lnTo>
                    <a:lnTo>
                      <a:pt x="1320" y="2396"/>
                    </a:lnTo>
                    <a:lnTo>
                      <a:pt x="1320" y="2396"/>
                    </a:lnTo>
                    <a:lnTo>
                      <a:pt x="1311" y="2396"/>
                    </a:lnTo>
                    <a:lnTo>
                      <a:pt x="1303" y="2398"/>
                    </a:lnTo>
                    <a:lnTo>
                      <a:pt x="1297" y="2401"/>
                    </a:lnTo>
                    <a:lnTo>
                      <a:pt x="1289" y="2405"/>
                    </a:lnTo>
                    <a:lnTo>
                      <a:pt x="1289" y="2405"/>
                    </a:lnTo>
                    <a:lnTo>
                      <a:pt x="1283" y="2407"/>
                    </a:lnTo>
                    <a:lnTo>
                      <a:pt x="1275" y="2407"/>
                    </a:lnTo>
                    <a:lnTo>
                      <a:pt x="1269" y="2406"/>
                    </a:lnTo>
                    <a:lnTo>
                      <a:pt x="1261" y="2405"/>
                    </a:lnTo>
                    <a:lnTo>
                      <a:pt x="1261" y="2405"/>
                    </a:lnTo>
                    <a:lnTo>
                      <a:pt x="1247" y="2402"/>
                    </a:lnTo>
                    <a:lnTo>
                      <a:pt x="1238" y="2402"/>
                    </a:lnTo>
                    <a:lnTo>
                      <a:pt x="1231" y="2404"/>
                    </a:lnTo>
                    <a:lnTo>
                      <a:pt x="1231" y="2404"/>
                    </a:lnTo>
                    <a:lnTo>
                      <a:pt x="1223" y="2406"/>
                    </a:lnTo>
                    <a:lnTo>
                      <a:pt x="1217" y="2406"/>
                    </a:lnTo>
                    <a:lnTo>
                      <a:pt x="1210" y="2405"/>
                    </a:lnTo>
                    <a:lnTo>
                      <a:pt x="1204" y="2402"/>
                    </a:lnTo>
                    <a:lnTo>
                      <a:pt x="1204" y="2402"/>
                    </a:lnTo>
                    <a:lnTo>
                      <a:pt x="1196" y="2398"/>
                    </a:lnTo>
                    <a:lnTo>
                      <a:pt x="1188" y="2396"/>
                    </a:lnTo>
                    <a:lnTo>
                      <a:pt x="1181" y="2396"/>
                    </a:lnTo>
                    <a:lnTo>
                      <a:pt x="1173" y="2397"/>
                    </a:lnTo>
                    <a:lnTo>
                      <a:pt x="1173" y="2397"/>
                    </a:lnTo>
                    <a:lnTo>
                      <a:pt x="1163" y="2398"/>
                    </a:lnTo>
                    <a:lnTo>
                      <a:pt x="1155" y="2402"/>
                    </a:lnTo>
                    <a:lnTo>
                      <a:pt x="1146" y="2406"/>
                    </a:lnTo>
                    <a:lnTo>
                      <a:pt x="1139" y="2411"/>
                    </a:lnTo>
                    <a:lnTo>
                      <a:pt x="1126" y="2423"/>
                    </a:lnTo>
                    <a:lnTo>
                      <a:pt x="1116" y="2434"/>
                    </a:lnTo>
                    <a:lnTo>
                      <a:pt x="1116" y="2434"/>
                    </a:lnTo>
                    <a:lnTo>
                      <a:pt x="1106" y="2444"/>
                    </a:lnTo>
                    <a:lnTo>
                      <a:pt x="1106" y="2444"/>
                    </a:lnTo>
                    <a:lnTo>
                      <a:pt x="1106" y="2443"/>
                    </a:lnTo>
                    <a:lnTo>
                      <a:pt x="1106" y="2443"/>
                    </a:lnTo>
                    <a:lnTo>
                      <a:pt x="1098" y="2434"/>
                    </a:lnTo>
                    <a:lnTo>
                      <a:pt x="1090" y="2425"/>
                    </a:lnTo>
                    <a:lnTo>
                      <a:pt x="1090" y="2425"/>
                    </a:lnTo>
                    <a:lnTo>
                      <a:pt x="1084" y="2419"/>
                    </a:lnTo>
                    <a:lnTo>
                      <a:pt x="1079" y="2412"/>
                    </a:lnTo>
                    <a:lnTo>
                      <a:pt x="1079" y="2412"/>
                    </a:lnTo>
                    <a:lnTo>
                      <a:pt x="1074" y="2405"/>
                    </a:lnTo>
                    <a:lnTo>
                      <a:pt x="1067" y="2398"/>
                    </a:lnTo>
                    <a:lnTo>
                      <a:pt x="1060" y="2393"/>
                    </a:lnTo>
                    <a:lnTo>
                      <a:pt x="1051" y="2390"/>
                    </a:lnTo>
                    <a:lnTo>
                      <a:pt x="1051" y="2390"/>
                    </a:lnTo>
                    <a:lnTo>
                      <a:pt x="1042" y="2386"/>
                    </a:lnTo>
                    <a:lnTo>
                      <a:pt x="1034" y="2382"/>
                    </a:lnTo>
                    <a:lnTo>
                      <a:pt x="1029" y="2377"/>
                    </a:lnTo>
                    <a:lnTo>
                      <a:pt x="1025" y="2369"/>
                    </a:lnTo>
                    <a:lnTo>
                      <a:pt x="1025" y="2369"/>
                    </a:lnTo>
                    <a:lnTo>
                      <a:pt x="1020" y="2355"/>
                    </a:lnTo>
                    <a:lnTo>
                      <a:pt x="1020" y="2355"/>
                    </a:lnTo>
                    <a:lnTo>
                      <a:pt x="1015" y="2342"/>
                    </a:lnTo>
                    <a:lnTo>
                      <a:pt x="1011" y="2330"/>
                    </a:lnTo>
                    <a:lnTo>
                      <a:pt x="1006" y="2321"/>
                    </a:lnTo>
                    <a:lnTo>
                      <a:pt x="1006" y="2321"/>
                    </a:lnTo>
                    <a:lnTo>
                      <a:pt x="1002" y="2314"/>
                    </a:lnTo>
                    <a:lnTo>
                      <a:pt x="998" y="2308"/>
                    </a:lnTo>
                    <a:lnTo>
                      <a:pt x="992" y="2303"/>
                    </a:lnTo>
                    <a:lnTo>
                      <a:pt x="987" y="2298"/>
                    </a:lnTo>
                    <a:lnTo>
                      <a:pt x="987" y="2298"/>
                    </a:lnTo>
                    <a:lnTo>
                      <a:pt x="981" y="2293"/>
                    </a:lnTo>
                    <a:lnTo>
                      <a:pt x="977" y="2286"/>
                    </a:lnTo>
                    <a:lnTo>
                      <a:pt x="969" y="2273"/>
                    </a:lnTo>
                    <a:lnTo>
                      <a:pt x="969" y="2273"/>
                    </a:lnTo>
                    <a:lnTo>
                      <a:pt x="965" y="2266"/>
                    </a:lnTo>
                    <a:lnTo>
                      <a:pt x="965" y="2266"/>
                    </a:lnTo>
                    <a:lnTo>
                      <a:pt x="960" y="2258"/>
                    </a:lnTo>
                    <a:lnTo>
                      <a:pt x="955" y="2253"/>
                    </a:lnTo>
                    <a:lnTo>
                      <a:pt x="953" y="2250"/>
                    </a:lnTo>
                    <a:lnTo>
                      <a:pt x="953" y="2250"/>
                    </a:lnTo>
                    <a:lnTo>
                      <a:pt x="947" y="2244"/>
                    </a:lnTo>
                    <a:lnTo>
                      <a:pt x="946" y="2235"/>
                    </a:lnTo>
                    <a:lnTo>
                      <a:pt x="945" y="2234"/>
                    </a:lnTo>
                    <a:lnTo>
                      <a:pt x="945" y="2234"/>
                    </a:lnTo>
                    <a:lnTo>
                      <a:pt x="942" y="2225"/>
                    </a:lnTo>
                    <a:lnTo>
                      <a:pt x="937" y="2217"/>
                    </a:lnTo>
                    <a:lnTo>
                      <a:pt x="928" y="2212"/>
                    </a:lnTo>
                    <a:lnTo>
                      <a:pt x="918" y="2208"/>
                    </a:lnTo>
                    <a:lnTo>
                      <a:pt x="918" y="2208"/>
                    </a:lnTo>
                    <a:lnTo>
                      <a:pt x="913" y="2207"/>
                    </a:lnTo>
                    <a:lnTo>
                      <a:pt x="908" y="2207"/>
                    </a:lnTo>
                    <a:lnTo>
                      <a:pt x="900" y="2210"/>
                    </a:lnTo>
                    <a:lnTo>
                      <a:pt x="894" y="2213"/>
                    </a:lnTo>
                    <a:lnTo>
                      <a:pt x="887" y="2217"/>
                    </a:lnTo>
                    <a:lnTo>
                      <a:pt x="887" y="2217"/>
                    </a:lnTo>
                    <a:lnTo>
                      <a:pt x="882" y="2222"/>
                    </a:lnTo>
                    <a:lnTo>
                      <a:pt x="877" y="2226"/>
                    </a:lnTo>
                    <a:lnTo>
                      <a:pt x="877" y="2226"/>
                    </a:lnTo>
                    <a:lnTo>
                      <a:pt x="868" y="2229"/>
                    </a:lnTo>
                    <a:lnTo>
                      <a:pt x="861" y="2231"/>
                    </a:lnTo>
                    <a:lnTo>
                      <a:pt x="853" y="2230"/>
                    </a:lnTo>
                    <a:lnTo>
                      <a:pt x="849" y="2230"/>
                    </a:lnTo>
                    <a:lnTo>
                      <a:pt x="847" y="2228"/>
                    </a:lnTo>
                    <a:lnTo>
                      <a:pt x="847" y="2228"/>
                    </a:lnTo>
                    <a:lnTo>
                      <a:pt x="843" y="2224"/>
                    </a:lnTo>
                    <a:lnTo>
                      <a:pt x="840" y="2219"/>
                    </a:lnTo>
                    <a:lnTo>
                      <a:pt x="836" y="2207"/>
                    </a:lnTo>
                    <a:lnTo>
                      <a:pt x="836" y="2207"/>
                    </a:lnTo>
                    <a:lnTo>
                      <a:pt x="834" y="2198"/>
                    </a:lnTo>
                    <a:lnTo>
                      <a:pt x="830" y="2191"/>
                    </a:lnTo>
                    <a:lnTo>
                      <a:pt x="830" y="2191"/>
                    </a:lnTo>
                    <a:lnTo>
                      <a:pt x="822" y="2182"/>
                    </a:lnTo>
                    <a:lnTo>
                      <a:pt x="813" y="2174"/>
                    </a:lnTo>
                    <a:lnTo>
                      <a:pt x="803" y="2168"/>
                    </a:lnTo>
                    <a:lnTo>
                      <a:pt x="793" y="2164"/>
                    </a:lnTo>
                    <a:lnTo>
                      <a:pt x="782" y="2162"/>
                    </a:lnTo>
                    <a:lnTo>
                      <a:pt x="770" y="2161"/>
                    </a:lnTo>
                    <a:lnTo>
                      <a:pt x="759" y="2161"/>
                    </a:lnTo>
                    <a:lnTo>
                      <a:pt x="747" y="2162"/>
                    </a:lnTo>
                    <a:lnTo>
                      <a:pt x="747" y="2162"/>
                    </a:lnTo>
                    <a:lnTo>
                      <a:pt x="737" y="2164"/>
                    </a:lnTo>
                    <a:lnTo>
                      <a:pt x="728" y="2166"/>
                    </a:lnTo>
                    <a:lnTo>
                      <a:pt x="720" y="2170"/>
                    </a:lnTo>
                    <a:lnTo>
                      <a:pt x="713" y="2175"/>
                    </a:lnTo>
                    <a:lnTo>
                      <a:pt x="708" y="2180"/>
                    </a:lnTo>
                    <a:lnTo>
                      <a:pt x="702" y="2188"/>
                    </a:lnTo>
                    <a:lnTo>
                      <a:pt x="697" y="2197"/>
                    </a:lnTo>
                    <a:lnTo>
                      <a:pt x="692" y="2207"/>
                    </a:lnTo>
                    <a:lnTo>
                      <a:pt x="692" y="2207"/>
                    </a:lnTo>
                    <a:lnTo>
                      <a:pt x="685" y="2228"/>
                    </a:lnTo>
                    <a:lnTo>
                      <a:pt x="682" y="2238"/>
                    </a:lnTo>
                    <a:lnTo>
                      <a:pt x="680" y="2249"/>
                    </a:lnTo>
                    <a:lnTo>
                      <a:pt x="680" y="2249"/>
                    </a:lnTo>
                    <a:lnTo>
                      <a:pt x="678" y="2258"/>
                    </a:lnTo>
                    <a:lnTo>
                      <a:pt x="674" y="2268"/>
                    </a:lnTo>
                    <a:lnTo>
                      <a:pt x="669" y="2277"/>
                    </a:lnTo>
                    <a:lnTo>
                      <a:pt x="663" y="2287"/>
                    </a:lnTo>
                    <a:lnTo>
                      <a:pt x="663" y="2287"/>
                    </a:lnTo>
                    <a:lnTo>
                      <a:pt x="657" y="2298"/>
                    </a:lnTo>
                    <a:lnTo>
                      <a:pt x="651" y="2307"/>
                    </a:lnTo>
                    <a:lnTo>
                      <a:pt x="650" y="2313"/>
                    </a:lnTo>
                    <a:lnTo>
                      <a:pt x="649" y="2318"/>
                    </a:lnTo>
                    <a:lnTo>
                      <a:pt x="649" y="2324"/>
                    </a:lnTo>
                    <a:lnTo>
                      <a:pt x="650" y="2331"/>
                    </a:lnTo>
                    <a:lnTo>
                      <a:pt x="650" y="2331"/>
                    </a:lnTo>
                    <a:lnTo>
                      <a:pt x="650" y="2340"/>
                    </a:lnTo>
                    <a:lnTo>
                      <a:pt x="650" y="2344"/>
                    </a:lnTo>
                    <a:lnTo>
                      <a:pt x="649" y="2346"/>
                    </a:lnTo>
                    <a:lnTo>
                      <a:pt x="644" y="2351"/>
                    </a:lnTo>
                    <a:lnTo>
                      <a:pt x="636" y="2358"/>
                    </a:lnTo>
                    <a:lnTo>
                      <a:pt x="636" y="2358"/>
                    </a:lnTo>
                    <a:lnTo>
                      <a:pt x="627" y="2364"/>
                    </a:lnTo>
                    <a:lnTo>
                      <a:pt x="620" y="2373"/>
                    </a:lnTo>
                    <a:lnTo>
                      <a:pt x="620" y="2373"/>
                    </a:lnTo>
                    <a:lnTo>
                      <a:pt x="618" y="2374"/>
                    </a:lnTo>
                    <a:lnTo>
                      <a:pt x="618" y="2374"/>
                    </a:lnTo>
                    <a:lnTo>
                      <a:pt x="617" y="2377"/>
                    </a:lnTo>
                    <a:lnTo>
                      <a:pt x="614" y="2378"/>
                    </a:lnTo>
                    <a:lnTo>
                      <a:pt x="614" y="2378"/>
                    </a:lnTo>
                    <a:lnTo>
                      <a:pt x="613" y="2377"/>
                    </a:lnTo>
                    <a:lnTo>
                      <a:pt x="612" y="2370"/>
                    </a:lnTo>
                    <a:lnTo>
                      <a:pt x="611" y="2368"/>
                    </a:lnTo>
                    <a:lnTo>
                      <a:pt x="611" y="2368"/>
                    </a:lnTo>
                    <a:lnTo>
                      <a:pt x="608" y="2355"/>
                    </a:lnTo>
                    <a:lnTo>
                      <a:pt x="603" y="2346"/>
                    </a:lnTo>
                    <a:lnTo>
                      <a:pt x="600" y="2344"/>
                    </a:lnTo>
                    <a:lnTo>
                      <a:pt x="597" y="2341"/>
                    </a:lnTo>
                    <a:lnTo>
                      <a:pt x="593" y="2338"/>
                    </a:lnTo>
                    <a:lnTo>
                      <a:pt x="590" y="2338"/>
                    </a:lnTo>
                    <a:lnTo>
                      <a:pt x="590" y="2338"/>
                    </a:lnTo>
                    <a:lnTo>
                      <a:pt x="586" y="2338"/>
                    </a:lnTo>
                    <a:lnTo>
                      <a:pt x="583" y="2340"/>
                    </a:lnTo>
                    <a:lnTo>
                      <a:pt x="577" y="2345"/>
                    </a:lnTo>
                    <a:lnTo>
                      <a:pt x="572" y="2351"/>
                    </a:lnTo>
                    <a:lnTo>
                      <a:pt x="569" y="2359"/>
                    </a:lnTo>
                    <a:lnTo>
                      <a:pt x="569" y="2359"/>
                    </a:lnTo>
                    <a:lnTo>
                      <a:pt x="566" y="2364"/>
                    </a:lnTo>
                    <a:lnTo>
                      <a:pt x="563" y="2369"/>
                    </a:lnTo>
                    <a:lnTo>
                      <a:pt x="563" y="2369"/>
                    </a:lnTo>
                    <a:lnTo>
                      <a:pt x="558" y="2372"/>
                    </a:lnTo>
                    <a:lnTo>
                      <a:pt x="554" y="2375"/>
                    </a:lnTo>
                    <a:lnTo>
                      <a:pt x="543" y="2379"/>
                    </a:lnTo>
                    <a:lnTo>
                      <a:pt x="532" y="2383"/>
                    </a:lnTo>
                    <a:lnTo>
                      <a:pt x="523" y="2386"/>
                    </a:lnTo>
                    <a:lnTo>
                      <a:pt x="523" y="2386"/>
                    </a:lnTo>
                    <a:lnTo>
                      <a:pt x="519" y="2386"/>
                    </a:lnTo>
                    <a:lnTo>
                      <a:pt x="519" y="2386"/>
                    </a:lnTo>
                    <a:lnTo>
                      <a:pt x="510" y="2388"/>
                    </a:lnTo>
                    <a:lnTo>
                      <a:pt x="506" y="2391"/>
                    </a:lnTo>
                    <a:lnTo>
                      <a:pt x="502" y="2393"/>
                    </a:lnTo>
                    <a:lnTo>
                      <a:pt x="502" y="2393"/>
                    </a:lnTo>
                    <a:lnTo>
                      <a:pt x="500" y="2400"/>
                    </a:lnTo>
                    <a:lnTo>
                      <a:pt x="498" y="2406"/>
                    </a:lnTo>
                    <a:lnTo>
                      <a:pt x="498" y="2406"/>
                    </a:lnTo>
                    <a:lnTo>
                      <a:pt x="497" y="2410"/>
                    </a:lnTo>
                    <a:lnTo>
                      <a:pt x="497" y="2414"/>
                    </a:lnTo>
                    <a:lnTo>
                      <a:pt x="497" y="2414"/>
                    </a:lnTo>
                    <a:lnTo>
                      <a:pt x="491" y="2419"/>
                    </a:lnTo>
                    <a:lnTo>
                      <a:pt x="484" y="2424"/>
                    </a:lnTo>
                    <a:lnTo>
                      <a:pt x="475" y="2427"/>
                    </a:lnTo>
                    <a:lnTo>
                      <a:pt x="472" y="2427"/>
                    </a:lnTo>
                    <a:lnTo>
                      <a:pt x="468" y="2427"/>
                    </a:lnTo>
                    <a:lnTo>
                      <a:pt x="468" y="2427"/>
                    </a:lnTo>
                    <a:lnTo>
                      <a:pt x="464" y="2425"/>
                    </a:lnTo>
                    <a:lnTo>
                      <a:pt x="461" y="2423"/>
                    </a:lnTo>
                    <a:lnTo>
                      <a:pt x="455" y="2415"/>
                    </a:lnTo>
                    <a:lnTo>
                      <a:pt x="455" y="2415"/>
                    </a:lnTo>
                    <a:lnTo>
                      <a:pt x="450" y="2410"/>
                    </a:lnTo>
                    <a:lnTo>
                      <a:pt x="445" y="2405"/>
                    </a:lnTo>
                    <a:lnTo>
                      <a:pt x="445" y="2405"/>
                    </a:lnTo>
                    <a:lnTo>
                      <a:pt x="437" y="2400"/>
                    </a:lnTo>
                    <a:lnTo>
                      <a:pt x="433" y="2396"/>
                    </a:lnTo>
                    <a:lnTo>
                      <a:pt x="433" y="2392"/>
                    </a:lnTo>
                    <a:lnTo>
                      <a:pt x="433" y="2383"/>
                    </a:lnTo>
                    <a:lnTo>
                      <a:pt x="433" y="2383"/>
                    </a:lnTo>
                    <a:lnTo>
                      <a:pt x="433" y="2367"/>
                    </a:lnTo>
                    <a:lnTo>
                      <a:pt x="433" y="2367"/>
                    </a:lnTo>
                    <a:lnTo>
                      <a:pt x="433" y="2353"/>
                    </a:lnTo>
                    <a:lnTo>
                      <a:pt x="435" y="2338"/>
                    </a:lnTo>
                    <a:lnTo>
                      <a:pt x="435" y="2338"/>
                    </a:lnTo>
                    <a:lnTo>
                      <a:pt x="436" y="2331"/>
                    </a:lnTo>
                    <a:lnTo>
                      <a:pt x="436" y="2324"/>
                    </a:lnTo>
                    <a:lnTo>
                      <a:pt x="433" y="2310"/>
                    </a:lnTo>
                    <a:lnTo>
                      <a:pt x="433" y="2310"/>
                    </a:lnTo>
                    <a:lnTo>
                      <a:pt x="432" y="2302"/>
                    </a:lnTo>
                    <a:lnTo>
                      <a:pt x="432" y="2291"/>
                    </a:lnTo>
                    <a:lnTo>
                      <a:pt x="432" y="2291"/>
                    </a:lnTo>
                    <a:lnTo>
                      <a:pt x="433" y="2279"/>
                    </a:lnTo>
                    <a:lnTo>
                      <a:pt x="436" y="2263"/>
                    </a:lnTo>
                    <a:lnTo>
                      <a:pt x="436" y="2263"/>
                    </a:lnTo>
                    <a:lnTo>
                      <a:pt x="440" y="2252"/>
                    </a:lnTo>
                    <a:lnTo>
                      <a:pt x="441" y="2239"/>
                    </a:lnTo>
                    <a:lnTo>
                      <a:pt x="441" y="2239"/>
                    </a:lnTo>
                    <a:lnTo>
                      <a:pt x="444" y="2228"/>
                    </a:lnTo>
                    <a:lnTo>
                      <a:pt x="444" y="2228"/>
                    </a:lnTo>
                    <a:lnTo>
                      <a:pt x="445" y="2219"/>
                    </a:lnTo>
                    <a:lnTo>
                      <a:pt x="446" y="2210"/>
                    </a:lnTo>
                    <a:lnTo>
                      <a:pt x="446" y="2201"/>
                    </a:lnTo>
                    <a:lnTo>
                      <a:pt x="444" y="2193"/>
                    </a:lnTo>
                    <a:lnTo>
                      <a:pt x="444" y="2193"/>
                    </a:lnTo>
                    <a:lnTo>
                      <a:pt x="440" y="2188"/>
                    </a:lnTo>
                    <a:lnTo>
                      <a:pt x="435" y="2185"/>
                    </a:lnTo>
                    <a:lnTo>
                      <a:pt x="428" y="2184"/>
                    </a:lnTo>
                    <a:lnTo>
                      <a:pt x="422" y="2184"/>
                    </a:lnTo>
                    <a:lnTo>
                      <a:pt x="422" y="2184"/>
                    </a:lnTo>
                    <a:lnTo>
                      <a:pt x="414" y="2183"/>
                    </a:lnTo>
                    <a:lnTo>
                      <a:pt x="414" y="2183"/>
                    </a:lnTo>
                    <a:lnTo>
                      <a:pt x="408" y="2180"/>
                    </a:lnTo>
                    <a:lnTo>
                      <a:pt x="403" y="2177"/>
                    </a:lnTo>
                    <a:lnTo>
                      <a:pt x="400" y="2171"/>
                    </a:lnTo>
                    <a:lnTo>
                      <a:pt x="398" y="2165"/>
                    </a:lnTo>
                    <a:lnTo>
                      <a:pt x="398" y="2165"/>
                    </a:lnTo>
                    <a:lnTo>
                      <a:pt x="395" y="2157"/>
                    </a:lnTo>
                    <a:lnTo>
                      <a:pt x="391" y="2152"/>
                    </a:lnTo>
                    <a:lnTo>
                      <a:pt x="382" y="2142"/>
                    </a:lnTo>
                    <a:lnTo>
                      <a:pt x="382" y="2142"/>
                    </a:lnTo>
                    <a:lnTo>
                      <a:pt x="375" y="2134"/>
                    </a:lnTo>
                    <a:lnTo>
                      <a:pt x="375" y="2134"/>
                    </a:lnTo>
                    <a:lnTo>
                      <a:pt x="372" y="2128"/>
                    </a:lnTo>
                    <a:lnTo>
                      <a:pt x="371" y="2123"/>
                    </a:lnTo>
                    <a:lnTo>
                      <a:pt x="372" y="2115"/>
                    </a:lnTo>
                    <a:lnTo>
                      <a:pt x="376" y="2106"/>
                    </a:lnTo>
                    <a:lnTo>
                      <a:pt x="376" y="2106"/>
                    </a:lnTo>
                    <a:lnTo>
                      <a:pt x="378" y="2096"/>
                    </a:lnTo>
                    <a:lnTo>
                      <a:pt x="380" y="2091"/>
                    </a:lnTo>
                    <a:lnTo>
                      <a:pt x="381" y="2086"/>
                    </a:lnTo>
                    <a:lnTo>
                      <a:pt x="380" y="2081"/>
                    </a:lnTo>
                    <a:lnTo>
                      <a:pt x="377" y="2076"/>
                    </a:lnTo>
                    <a:lnTo>
                      <a:pt x="375" y="2071"/>
                    </a:lnTo>
                    <a:lnTo>
                      <a:pt x="368" y="2066"/>
                    </a:lnTo>
                    <a:lnTo>
                      <a:pt x="368" y="2066"/>
                    </a:lnTo>
                    <a:lnTo>
                      <a:pt x="364" y="2063"/>
                    </a:lnTo>
                    <a:lnTo>
                      <a:pt x="359" y="2062"/>
                    </a:lnTo>
                    <a:lnTo>
                      <a:pt x="348" y="2059"/>
                    </a:lnTo>
                    <a:lnTo>
                      <a:pt x="348" y="2059"/>
                    </a:lnTo>
                    <a:lnTo>
                      <a:pt x="338" y="2058"/>
                    </a:lnTo>
                    <a:lnTo>
                      <a:pt x="334" y="2057"/>
                    </a:lnTo>
                    <a:lnTo>
                      <a:pt x="331" y="2054"/>
                    </a:lnTo>
                    <a:lnTo>
                      <a:pt x="331" y="2054"/>
                    </a:lnTo>
                    <a:lnTo>
                      <a:pt x="331" y="2052"/>
                    </a:lnTo>
                    <a:lnTo>
                      <a:pt x="333" y="2048"/>
                    </a:lnTo>
                    <a:lnTo>
                      <a:pt x="335" y="2044"/>
                    </a:lnTo>
                    <a:lnTo>
                      <a:pt x="335" y="2044"/>
                    </a:lnTo>
                    <a:lnTo>
                      <a:pt x="338" y="2040"/>
                    </a:lnTo>
                    <a:lnTo>
                      <a:pt x="338" y="2040"/>
                    </a:lnTo>
                    <a:lnTo>
                      <a:pt x="340" y="2035"/>
                    </a:lnTo>
                    <a:lnTo>
                      <a:pt x="341" y="2031"/>
                    </a:lnTo>
                    <a:lnTo>
                      <a:pt x="341" y="2026"/>
                    </a:lnTo>
                    <a:lnTo>
                      <a:pt x="341" y="2026"/>
                    </a:lnTo>
                    <a:lnTo>
                      <a:pt x="341" y="2022"/>
                    </a:lnTo>
                    <a:lnTo>
                      <a:pt x="339" y="2020"/>
                    </a:lnTo>
                    <a:lnTo>
                      <a:pt x="335" y="2013"/>
                    </a:lnTo>
                    <a:lnTo>
                      <a:pt x="335" y="2013"/>
                    </a:lnTo>
                    <a:lnTo>
                      <a:pt x="333" y="2008"/>
                    </a:lnTo>
                    <a:lnTo>
                      <a:pt x="333" y="2008"/>
                    </a:lnTo>
                    <a:lnTo>
                      <a:pt x="325" y="1993"/>
                    </a:lnTo>
                    <a:lnTo>
                      <a:pt x="325" y="1993"/>
                    </a:lnTo>
                    <a:lnTo>
                      <a:pt x="317" y="1976"/>
                    </a:lnTo>
                    <a:lnTo>
                      <a:pt x="317" y="1976"/>
                    </a:lnTo>
                    <a:lnTo>
                      <a:pt x="313" y="1970"/>
                    </a:lnTo>
                    <a:lnTo>
                      <a:pt x="308" y="1962"/>
                    </a:lnTo>
                    <a:lnTo>
                      <a:pt x="301" y="1957"/>
                    </a:lnTo>
                    <a:lnTo>
                      <a:pt x="293" y="1952"/>
                    </a:lnTo>
                    <a:lnTo>
                      <a:pt x="293" y="1952"/>
                    </a:lnTo>
                    <a:lnTo>
                      <a:pt x="287" y="1951"/>
                    </a:lnTo>
                    <a:lnTo>
                      <a:pt x="280" y="1951"/>
                    </a:lnTo>
                    <a:lnTo>
                      <a:pt x="269" y="1953"/>
                    </a:lnTo>
                    <a:lnTo>
                      <a:pt x="269" y="1953"/>
                    </a:lnTo>
                    <a:lnTo>
                      <a:pt x="262" y="1955"/>
                    </a:lnTo>
                    <a:lnTo>
                      <a:pt x="256" y="1955"/>
                    </a:lnTo>
                    <a:lnTo>
                      <a:pt x="256" y="1955"/>
                    </a:lnTo>
                    <a:lnTo>
                      <a:pt x="256" y="1955"/>
                    </a:lnTo>
                    <a:lnTo>
                      <a:pt x="256" y="1955"/>
                    </a:lnTo>
                    <a:lnTo>
                      <a:pt x="251" y="1953"/>
                    </a:lnTo>
                    <a:lnTo>
                      <a:pt x="250" y="1953"/>
                    </a:lnTo>
                    <a:lnTo>
                      <a:pt x="247" y="1951"/>
                    </a:lnTo>
                    <a:lnTo>
                      <a:pt x="247" y="1951"/>
                    </a:lnTo>
                    <a:lnTo>
                      <a:pt x="247" y="1948"/>
                    </a:lnTo>
                    <a:lnTo>
                      <a:pt x="247" y="1946"/>
                    </a:lnTo>
                    <a:lnTo>
                      <a:pt x="251" y="1941"/>
                    </a:lnTo>
                    <a:lnTo>
                      <a:pt x="251" y="1941"/>
                    </a:lnTo>
                    <a:lnTo>
                      <a:pt x="256" y="1933"/>
                    </a:lnTo>
                    <a:lnTo>
                      <a:pt x="256" y="1933"/>
                    </a:lnTo>
                    <a:lnTo>
                      <a:pt x="261" y="1927"/>
                    </a:lnTo>
                    <a:lnTo>
                      <a:pt x="264" y="1920"/>
                    </a:lnTo>
                    <a:lnTo>
                      <a:pt x="264" y="1916"/>
                    </a:lnTo>
                    <a:lnTo>
                      <a:pt x="264" y="1912"/>
                    </a:lnTo>
                    <a:lnTo>
                      <a:pt x="260" y="1902"/>
                    </a:lnTo>
                    <a:lnTo>
                      <a:pt x="260" y="1902"/>
                    </a:lnTo>
                    <a:lnTo>
                      <a:pt x="257" y="1898"/>
                    </a:lnTo>
                    <a:lnTo>
                      <a:pt x="257" y="1898"/>
                    </a:lnTo>
                    <a:lnTo>
                      <a:pt x="252" y="1888"/>
                    </a:lnTo>
                    <a:lnTo>
                      <a:pt x="248" y="1884"/>
                    </a:lnTo>
                    <a:lnTo>
                      <a:pt x="245" y="1881"/>
                    </a:lnTo>
                    <a:lnTo>
                      <a:pt x="245" y="1881"/>
                    </a:lnTo>
                    <a:lnTo>
                      <a:pt x="239" y="1879"/>
                    </a:lnTo>
                    <a:lnTo>
                      <a:pt x="239" y="1879"/>
                    </a:lnTo>
                    <a:lnTo>
                      <a:pt x="236" y="1879"/>
                    </a:lnTo>
                    <a:lnTo>
                      <a:pt x="236" y="1879"/>
                    </a:lnTo>
                    <a:lnTo>
                      <a:pt x="229" y="1881"/>
                    </a:lnTo>
                    <a:lnTo>
                      <a:pt x="224" y="1883"/>
                    </a:lnTo>
                    <a:lnTo>
                      <a:pt x="224" y="1883"/>
                    </a:lnTo>
                    <a:lnTo>
                      <a:pt x="219" y="1886"/>
                    </a:lnTo>
                    <a:lnTo>
                      <a:pt x="219" y="1886"/>
                    </a:lnTo>
                    <a:lnTo>
                      <a:pt x="208" y="1888"/>
                    </a:lnTo>
                    <a:lnTo>
                      <a:pt x="195" y="1888"/>
                    </a:lnTo>
                    <a:lnTo>
                      <a:pt x="195" y="1888"/>
                    </a:lnTo>
                    <a:lnTo>
                      <a:pt x="187" y="1886"/>
                    </a:lnTo>
                    <a:lnTo>
                      <a:pt x="179" y="1882"/>
                    </a:lnTo>
                    <a:lnTo>
                      <a:pt x="179" y="1882"/>
                    </a:lnTo>
                    <a:lnTo>
                      <a:pt x="168" y="1878"/>
                    </a:lnTo>
                    <a:lnTo>
                      <a:pt x="162" y="1877"/>
                    </a:lnTo>
                    <a:lnTo>
                      <a:pt x="155" y="1875"/>
                    </a:lnTo>
                    <a:lnTo>
                      <a:pt x="155" y="1875"/>
                    </a:lnTo>
                    <a:lnTo>
                      <a:pt x="146" y="1877"/>
                    </a:lnTo>
                    <a:lnTo>
                      <a:pt x="137" y="1881"/>
                    </a:lnTo>
                    <a:lnTo>
                      <a:pt x="137" y="1881"/>
                    </a:lnTo>
                    <a:lnTo>
                      <a:pt x="127" y="1883"/>
                    </a:lnTo>
                    <a:lnTo>
                      <a:pt x="121" y="1883"/>
                    </a:lnTo>
                    <a:lnTo>
                      <a:pt x="116" y="1882"/>
                    </a:lnTo>
                    <a:lnTo>
                      <a:pt x="116" y="1882"/>
                    </a:lnTo>
                    <a:lnTo>
                      <a:pt x="112" y="1878"/>
                    </a:lnTo>
                    <a:lnTo>
                      <a:pt x="111" y="1873"/>
                    </a:lnTo>
                    <a:lnTo>
                      <a:pt x="111" y="1867"/>
                    </a:lnTo>
                    <a:lnTo>
                      <a:pt x="112" y="1859"/>
                    </a:lnTo>
                    <a:lnTo>
                      <a:pt x="112" y="1859"/>
                    </a:lnTo>
                    <a:lnTo>
                      <a:pt x="113" y="1853"/>
                    </a:lnTo>
                    <a:lnTo>
                      <a:pt x="113" y="1853"/>
                    </a:lnTo>
                    <a:lnTo>
                      <a:pt x="113" y="1847"/>
                    </a:lnTo>
                    <a:lnTo>
                      <a:pt x="113" y="1842"/>
                    </a:lnTo>
                    <a:lnTo>
                      <a:pt x="112" y="1835"/>
                    </a:lnTo>
                    <a:lnTo>
                      <a:pt x="111" y="1831"/>
                    </a:lnTo>
                    <a:lnTo>
                      <a:pt x="111" y="1831"/>
                    </a:lnTo>
                    <a:lnTo>
                      <a:pt x="109" y="1827"/>
                    </a:lnTo>
                    <a:lnTo>
                      <a:pt x="109" y="1823"/>
                    </a:lnTo>
                    <a:lnTo>
                      <a:pt x="113" y="1816"/>
                    </a:lnTo>
                    <a:lnTo>
                      <a:pt x="113" y="1816"/>
                    </a:lnTo>
                    <a:lnTo>
                      <a:pt x="113" y="1816"/>
                    </a:lnTo>
                    <a:lnTo>
                      <a:pt x="118" y="1805"/>
                    </a:lnTo>
                    <a:lnTo>
                      <a:pt x="118" y="1805"/>
                    </a:lnTo>
                    <a:lnTo>
                      <a:pt x="121" y="1796"/>
                    </a:lnTo>
                    <a:lnTo>
                      <a:pt x="121" y="1796"/>
                    </a:lnTo>
                    <a:lnTo>
                      <a:pt x="125" y="1791"/>
                    </a:lnTo>
                    <a:lnTo>
                      <a:pt x="125" y="1791"/>
                    </a:lnTo>
                    <a:lnTo>
                      <a:pt x="128" y="1787"/>
                    </a:lnTo>
                    <a:lnTo>
                      <a:pt x="131" y="1782"/>
                    </a:lnTo>
                    <a:lnTo>
                      <a:pt x="131" y="1782"/>
                    </a:lnTo>
                    <a:lnTo>
                      <a:pt x="132" y="1777"/>
                    </a:lnTo>
                    <a:lnTo>
                      <a:pt x="132" y="1773"/>
                    </a:lnTo>
                    <a:lnTo>
                      <a:pt x="132" y="1768"/>
                    </a:lnTo>
                    <a:lnTo>
                      <a:pt x="130" y="1766"/>
                    </a:lnTo>
                    <a:lnTo>
                      <a:pt x="125" y="1759"/>
                    </a:lnTo>
                    <a:lnTo>
                      <a:pt x="119" y="1754"/>
                    </a:lnTo>
                    <a:lnTo>
                      <a:pt x="119" y="1754"/>
                    </a:lnTo>
                    <a:lnTo>
                      <a:pt x="114" y="1749"/>
                    </a:lnTo>
                    <a:lnTo>
                      <a:pt x="111" y="1745"/>
                    </a:lnTo>
                    <a:lnTo>
                      <a:pt x="111" y="1745"/>
                    </a:lnTo>
                    <a:lnTo>
                      <a:pt x="109" y="1742"/>
                    </a:lnTo>
                    <a:lnTo>
                      <a:pt x="108" y="1738"/>
                    </a:lnTo>
                    <a:lnTo>
                      <a:pt x="107" y="1730"/>
                    </a:lnTo>
                    <a:lnTo>
                      <a:pt x="107" y="1730"/>
                    </a:lnTo>
                    <a:lnTo>
                      <a:pt x="107" y="1721"/>
                    </a:lnTo>
                    <a:lnTo>
                      <a:pt x="104" y="1712"/>
                    </a:lnTo>
                    <a:lnTo>
                      <a:pt x="104" y="1712"/>
                    </a:lnTo>
                    <a:lnTo>
                      <a:pt x="99" y="1705"/>
                    </a:lnTo>
                    <a:lnTo>
                      <a:pt x="93" y="1698"/>
                    </a:lnTo>
                    <a:lnTo>
                      <a:pt x="93" y="1698"/>
                    </a:lnTo>
                    <a:lnTo>
                      <a:pt x="86" y="1692"/>
                    </a:lnTo>
                    <a:lnTo>
                      <a:pt x="84" y="1689"/>
                    </a:lnTo>
                    <a:lnTo>
                      <a:pt x="82" y="1684"/>
                    </a:lnTo>
                    <a:lnTo>
                      <a:pt x="82" y="1684"/>
                    </a:lnTo>
                    <a:lnTo>
                      <a:pt x="82" y="1675"/>
                    </a:lnTo>
                    <a:lnTo>
                      <a:pt x="82" y="1666"/>
                    </a:lnTo>
                    <a:lnTo>
                      <a:pt x="82" y="1666"/>
                    </a:lnTo>
                    <a:lnTo>
                      <a:pt x="84" y="1654"/>
                    </a:lnTo>
                    <a:lnTo>
                      <a:pt x="84" y="1648"/>
                    </a:lnTo>
                    <a:lnTo>
                      <a:pt x="82" y="1642"/>
                    </a:lnTo>
                    <a:lnTo>
                      <a:pt x="82" y="1642"/>
                    </a:lnTo>
                    <a:lnTo>
                      <a:pt x="79" y="1634"/>
                    </a:lnTo>
                    <a:lnTo>
                      <a:pt x="74" y="1629"/>
                    </a:lnTo>
                    <a:lnTo>
                      <a:pt x="68" y="1625"/>
                    </a:lnTo>
                    <a:lnTo>
                      <a:pt x="62" y="1623"/>
                    </a:lnTo>
                    <a:lnTo>
                      <a:pt x="62" y="1623"/>
                    </a:lnTo>
                    <a:lnTo>
                      <a:pt x="58" y="1620"/>
                    </a:lnTo>
                    <a:lnTo>
                      <a:pt x="53" y="1618"/>
                    </a:lnTo>
                    <a:lnTo>
                      <a:pt x="53" y="1618"/>
                    </a:lnTo>
                    <a:lnTo>
                      <a:pt x="49" y="1614"/>
                    </a:lnTo>
                    <a:lnTo>
                      <a:pt x="48" y="1610"/>
                    </a:lnTo>
                    <a:lnTo>
                      <a:pt x="48" y="1610"/>
                    </a:lnTo>
                    <a:lnTo>
                      <a:pt x="48" y="1608"/>
                    </a:lnTo>
                    <a:lnTo>
                      <a:pt x="49" y="1604"/>
                    </a:lnTo>
                    <a:lnTo>
                      <a:pt x="53" y="1597"/>
                    </a:lnTo>
                    <a:lnTo>
                      <a:pt x="65" y="1585"/>
                    </a:lnTo>
                    <a:lnTo>
                      <a:pt x="65" y="1585"/>
                    </a:lnTo>
                    <a:lnTo>
                      <a:pt x="75" y="1574"/>
                    </a:lnTo>
                    <a:lnTo>
                      <a:pt x="79" y="1569"/>
                    </a:lnTo>
                    <a:lnTo>
                      <a:pt x="81" y="1564"/>
                    </a:lnTo>
                    <a:lnTo>
                      <a:pt x="81" y="1564"/>
                    </a:lnTo>
                    <a:lnTo>
                      <a:pt x="82" y="1557"/>
                    </a:lnTo>
                    <a:lnTo>
                      <a:pt x="81" y="1549"/>
                    </a:lnTo>
                    <a:lnTo>
                      <a:pt x="77" y="1534"/>
                    </a:lnTo>
                    <a:lnTo>
                      <a:pt x="77" y="1534"/>
                    </a:lnTo>
                    <a:lnTo>
                      <a:pt x="75" y="1525"/>
                    </a:lnTo>
                    <a:lnTo>
                      <a:pt x="74" y="1516"/>
                    </a:lnTo>
                    <a:lnTo>
                      <a:pt x="74" y="1515"/>
                    </a:lnTo>
                    <a:lnTo>
                      <a:pt x="74" y="1515"/>
                    </a:lnTo>
                    <a:lnTo>
                      <a:pt x="71" y="1488"/>
                    </a:lnTo>
                    <a:lnTo>
                      <a:pt x="68" y="1474"/>
                    </a:lnTo>
                    <a:lnTo>
                      <a:pt x="66" y="1460"/>
                    </a:lnTo>
                    <a:lnTo>
                      <a:pt x="65" y="1453"/>
                    </a:lnTo>
                    <a:lnTo>
                      <a:pt x="65" y="1453"/>
                    </a:lnTo>
                    <a:lnTo>
                      <a:pt x="60" y="1432"/>
                    </a:lnTo>
                    <a:lnTo>
                      <a:pt x="52" y="1409"/>
                    </a:lnTo>
                    <a:lnTo>
                      <a:pt x="43" y="1386"/>
                    </a:lnTo>
                    <a:lnTo>
                      <a:pt x="38" y="1375"/>
                    </a:lnTo>
                    <a:lnTo>
                      <a:pt x="31" y="1365"/>
                    </a:lnTo>
                    <a:lnTo>
                      <a:pt x="31" y="1365"/>
                    </a:lnTo>
                    <a:lnTo>
                      <a:pt x="26" y="1358"/>
                    </a:lnTo>
                    <a:lnTo>
                      <a:pt x="20" y="1351"/>
                    </a:lnTo>
                    <a:lnTo>
                      <a:pt x="7" y="1340"/>
                    </a:lnTo>
                    <a:lnTo>
                      <a:pt x="7" y="1340"/>
                    </a:lnTo>
                    <a:lnTo>
                      <a:pt x="0" y="1333"/>
                    </a:lnTo>
                    <a:lnTo>
                      <a:pt x="0" y="1333"/>
                    </a:lnTo>
                    <a:lnTo>
                      <a:pt x="6" y="1328"/>
                    </a:lnTo>
                    <a:lnTo>
                      <a:pt x="14" y="1324"/>
                    </a:lnTo>
                    <a:lnTo>
                      <a:pt x="14" y="1324"/>
                    </a:lnTo>
                    <a:lnTo>
                      <a:pt x="21" y="1321"/>
                    </a:lnTo>
                    <a:lnTo>
                      <a:pt x="28" y="1317"/>
                    </a:lnTo>
                    <a:lnTo>
                      <a:pt x="38" y="1308"/>
                    </a:lnTo>
                    <a:lnTo>
                      <a:pt x="38" y="1308"/>
                    </a:lnTo>
                    <a:lnTo>
                      <a:pt x="49" y="1299"/>
                    </a:lnTo>
                    <a:lnTo>
                      <a:pt x="49" y="1299"/>
                    </a:lnTo>
                    <a:lnTo>
                      <a:pt x="53" y="1296"/>
                    </a:lnTo>
                    <a:lnTo>
                      <a:pt x="53" y="1296"/>
                    </a:lnTo>
                    <a:lnTo>
                      <a:pt x="60" y="1293"/>
                    </a:lnTo>
                    <a:lnTo>
                      <a:pt x="63" y="1289"/>
                    </a:lnTo>
                    <a:lnTo>
                      <a:pt x="66" y="1285"/>
                    </a:lnTo>
                    <a:lnTo>
                      <a:pt x="66" y="1285"/>
                    </a:lnTo>
                    <a:lnTo>
                      <a:pt x="68" y="1277"/>
                    </a:lnTo>
                    <a:lnTo>
                      <a:pt x="68" y="1277"/>
                    </a:lnTo>
                    <a:lnTo>
                      <a:pt x="71" y="1272"/>
                    </a:lnTo>
                    <a:lnTo>
                      <a:pt x="72" y="1271"/>
                    </a:lnTo>
                    <a:lnTo>
                      <a:pt x="75" y="1270"/>
                    </a:lnTo>
                    <a:lnTo>
                      <a:pt x="75" y="1270"/>
                    </a:lnTo>
                    <a:lnTo>
                      <a:pt x="81" y="1268"/>
                    </a:lnTo>
                    <a:lnTo>
                      <a:pt x="89" y="1268"/>
                    </a:lnTo>
                    <a:lnTo>
                      <a:pt x="89" y="1268"/>
                    </a:lnTo>
                    <a:lnTo>
                      <a:pt x="95" y="1270"/>
                    </a:lnTo>
                    <a:lnTo>
                      <a:pt x="102" y="1268"/>
                    </a:lnTo>
                    <a:lnTo>
                      <a:pt x="108" y="1266"/>
                    </a:lnTo>
                    <a:lnTo>
                      <a:pt x="114" y="1262"/>
                    </a:lnTo>
                    <a:lnTo>
                      <a:pt x="114" y="1262"/>
                    </a:lnTo>
                    <a:lnTo>
                      <a:pt x="118" y="1257"/>
                    </a:lnTo>
                    <a:lnTo>
                      <a:pt x="119" y="1252"/>
                    </a:lnTo>
                    <a:lnTo>
                      <a:pt x="119" y="1248"/>
                    </a:lnTo>
                    <a:lnTo>
                      <a:pt x="119" y="1243"/>
                    </a:lnTo>
                    <a:lnTo>
                      <a:pt x="116" y="1234"/>
                    </a:lnTo>
                    <a:lnTo>
                      <a:pt x="112" y="1226"/>
                    </a:lnTo>
                    <a:lnTo>
                      <a:pt x="112" y="1226"/>
                    </a:lnTo>
                    <a:lnTo>
                      <a:pt x="107" y="1220"/>
                    </a:lnTo>
                    <a:lnTo>
                      <a:pt x="107" y="1220"/>
                    </a:lnTo>
                    <a:lnTo>
                      <a:pt x="105" y="1213"/>
                    </a:lnTo>
                    <a:lnTo>
                      <a:pt x="105" y="1210"/>
                    </a:lnTo>
                    <a:lnTo>
                      <a:pt x="107" y="1207"/>
                    </a:lnTo>
                    <a:lnTo>
                      <a:pt x="111" y="1201"/>
                    </a:lnTo>
                    <a:lnTo>
                      <a:pt x="117" y="1194"/>
                    </a:lnTo>
                    <a:lnTo>
                      <a:pt x="118" y="1192"/>
                    </a:lnTo>
                    <a:lnTo>
                      <a:pt x="118" y="1192"/>
                    </a:lnTo>
                    <a:lnTo>
                      <a:pt x="123" y="1185"/>
                    </a:lnTo>
                    <a:lnTo>
                      <a:pt x="126" y="1182"/>
                    </a:lnTo>
                    <a:lnTo>
                      <a:pt x="126" y="1176"/>
                    </a:lnTo>
                    <a:lnTo>
                      <a:pt x="126" y="1176"/>
                    </a:lnTo>
                    <a:lnTo>
                      <a:pt x="126" y="1170"/>
                    </a:lnTo>
                    <a:lnTo>
                      <a:pt x="123" y="1165"/>
                    </a:lnTo>
                    <a:lnTo>
                      <a:pt x="123" y="1165"/>
                    </a:lnTo>
                    <a:lnTo>
                      <a:pt x="122" y="1161"/>
                    </a:lnTo>
                    <a:lnTo>
                      <a:pt x="121" y="1157"/>
                    </a:lnTo>
                    <a:lnTo>
                      <a:pt x="121" y="1157"/>
                    </a:lnTo>
                    <a:lnTo>
                      <a:pt x="122" y="1155"/>
                    </a:lnTo>
                    <a:lnTo>
                      <a:pt x="123" y="1151"/>
                    </a:lnTo>
                    <a:lnTo>
                      <a:pt x="127" y="1145"/>
                    </a:lnTo>
                    <a:lnTo>
                      <a:pt x="134" y="1138"/>
                    </a:lnTo>
                    <a:lnTo>
                      <a:pt x="140" y="1133"/>
                    </a:lnTo>
                    <a:lnTo>
                      <a:pt x="142" y="1131"/>
                    </a:lnTo>
                    <a:lnTo>
                      <a:pt x="142" y="1131"/>
                    </a:lnTo>
                    <a:lnTo>
                      <a:pt x="174" y="1100"/>
                    </a:lnTo>
                    <a:lnTo>
                      <a:pt x="182" y="1092"/>
                    </a:lnTo>
                    <a:lnTo>
                      <a:pt x="182" y="1092"/>
                    </a:lnTo>
                    <a:lnTo>
                      <a:pt x="187" y="1086"/>
                    </a:lnTo>
                    <a:lnTo>
                      <a:pt x="191" y="1081"/>
                    </a:lnTo>
                    <a:lnTo>
                      <a:pt x="192" y="1076"/>
                    </a:lnTo>
                    <a:lnTo>
                      <a:pt x="192" y="1072"/>
                    </a:lnTo>
                    <a:lnTo>
                      <a:pt x="192" y="1072"/>
                    </a:lnTo>
                    <a:lnTo>
                      <a:pt x="192" y="1068"/>
                    </a:lnTo>
                    <a:lnTo>
                      <a:pt x="190" y="1066"/>
                    </a:lnTo>
                    <a:lnTo>
                      <a:pt x="186" y="1059"/>
                    </a:lnTo>
                    <a:lnTo>
                      <a:pt x="179" y="1054"/>
                    </a:lnTo>
                    <a:lnTo>
                      <a:pt x="172" y="1050"/>
                    </a:lnTo>
                    <a:lnTo>
                      <a:pt x="172" y="1050"/>
                    </a:lnTo>
                    <a:lnTo>
                      <a:pt x="160" y="1043"/>
                    </a:lnTo>
                    <a:lnTo>
                      <a:pt x="156" y="1037"/>
                    </a:lnTo>
                    <a:lnTo>
                      <a:pt x="153" y="1034"/>
                    </a:lnTo>
                    <a:lnTo>
                      <a:pt x="153" y="1034"/>
                    </a:lnTo>
                    <a:lnTo>
                      <a:pt x="150" y="1022"/>
                    </a:lnTo>
                    <a:lnTo>
                      <a:pt x="148" y="1011"/>
                    </a:lnTo>
                    <a:lnTo>
                      <a:pt x="148" y="1011"/>
                    </a:lnTo>
                    <a:lnTo>
                      <a:pt x="146" y="998"/>
                    </a:lnTo>
                    <a:lnTo>
                      <a:pt x="142" y="986"/>
                    </a:lnTo>
                    <a:lnTo>
                      <a:pt x="142" y="986"/>
                    </a:lnTo>
                    <a:lnTo>
                      <a:pt x="137" y="976"/>
                    </a:lnTo>
                    <a:lnTo>
                      <a:pt x="130" y="970"/>
                    </a:lnTo>
                    <a:lnTo>
                      <a:pt x="122" y="963"/>
                    </a:lnTo>
                    <a:lnTo>
                      <a:pt x="114" y="960"/>
                    </a:lnTo>
                    <a:lnTo>
                      <a:pt x="114" y="960"/>
                    </a:lnTo>
                    <a:lnTo>
                      <a:pt x="105" y="955"/>
                    </a:lnTo>
                    <a:lnTo>
                      <a:pt x="105" y="955"/>
                    </a:lnTo>
                    <a:lnTo>
                      <a:pt x="102" y="951"/>
                    </a:lnTo>
                    <a:lnTo>
                      <a:pt x="98" y="948"/>
                    </a:lnTo>
                    <a:lnTo>
                      <a:pt x="93" y="939"/>
                    </a:lnTo>
                    <a:lnTo>
                      <a:pt x="93" y="939"/>
                    </a:lnTo>
                    <a:lnTo>
                      <a:pt x="89" y="932"/>
                    </a:lnTo>
                    <a:lnTo>
                      <a:pt x="82" y="924"/>
                    </a:lnTo>
                    <a:lnTo>
                      <a:pt x="80" y="923"/>
                    </a:lnTo>
                    <a:lnTo>
                      <a:pt x="80" y="923"/>
                    </a:lnTo>
                    <a:lnTo>
                      <a:pt x="75" y="916"/>
                    </a:lnTo>
                    <a:lnTo>
                      <a:pt x="70" y="911"/>
                    </a:lnTo>
                    <a:lnTo>
                      <a:pt x="67" y="906"/>
                    </a:lnTo>
                    <a:lnTo>
                      <a:pt x="65" y="898"/>
                    </a:lnTo>
                    <a:lnTo>
                      <a:pt x="65" y="898"/>
                    </a:lnTo>
                    <a:lnTo>
                      <a:pt x="65" y="887"/>
                    </a:lnTo>
                    <a:lnTo>
                      <a:pt x="65" y="887"/>
                    </a:lnTo>
                    <a:lnTo>
                      <a:pt x="63" y="881"/>
                    </a:lnTo>
                    <a:lnTo>
                      <a:pt x="63" y="873"/>
                    </a:lnTo>
                    <a:lnTo>
                      <a:pt x="60" y="867"/>
                    </a:lnTo>
                    <a:lnTo>
                      <a:pt x="54" y="860"/>
                    </a:lnTo>
                    <a:lnTo>
                      <a:pt x="54" y="860"/>
                    </a:lnTo>
                    <a:lnTo>
                      <a:pt x="47" y="854"/>
                    </a:lnTo>
                    <a:lnTo>
                      <a:pt x="43" y="846"/>
                    </a:lnTo>
                    <a:lnTo>
                      <a:pt x="42" y="844"/>
                    </a:lnTo>
                    <a:lnTo>
                      <a:pt x="42" y="840"/>
                    </a:lnTo>
                    <a:lnTo>
                      <a:pt x="44" y="830"/>
                    </a:lnTo>
                    <a:lnTo>
                      <a:pt x="44" y="830"/>
                    </a:lnTo>
                    <a:lnTo>
                      <a:pt x="47" y="824"/>
                    </a:lnTo>
                    <a:lnTo>
                      <a:pt x="47" y="824"/>
                    </a:lnTo>
                    <a:lnTo>
                      <a:pt x="49" y="818"/>
                    </a:lnTo>
                    <a:lnTo>
                      <a:pt x="51" y="814"/>
                    </a:lnTo>
                    <a:lnTo>
                      <a:pt x="51" y="809"/>
                    </a:lnTo>
                    <a:lnTo>
                      <a:pt x="51" y="809"/>
                    </a:lnTo>
                    <a:lnTo>
                      <a:pt x="49" y="804"/>
                    </a:lnTo>
                    <a:lnTo>
                      <a:pt x="47" y="800"/>
                    </a:lnTo>
                    <a:lnTo>
                      <a:pt x="47" y="800"/>
                    </a:lnTo>
                    <a:lnTo>
                      <a:pt x="46" y="798"/>
                    </a:lnTo>
                    <a:lnTo>
                      <a:pt x="46" y="795"/>
                    </a:lnTo>
                    <a:lnTo>
                      <a:pt x="46" y="795"/>
                    </a:lnTo>
                    <a:lnTo>
                      <a:pt x="46" y="791"/>
                    </a:lnTo>
                    <a:lnTo>
                      <a:pt x="47" y="787"/>
                    </a:lnTo>
                    <a:lnTo>
                      <a:pt x="52" y="780"/>
                    </a:lnTo>
                    <a:lnTo>
                      <a:pt x="52" y="780"/>
                    </a:lnTo>
                    <a:lnTo>
                      <a:pt x="60" y="781"/>
                    </a:lnTo>
                    <a:lnTo>
                      <a:pt x="67" y="782"/>
                    </a:lnTo>
                    <a:lnTo>
                      <a:pt x="67" y="782"/>
                    </a:lnTo>
                    <a:lnTo>
                      <a:pt x="76" y="782"/>
                    </a:lnTo>
                    <a:lnTo>
                      <a:pt x="80" y="781"/>
                    </a:lnTo>
                    <a:lnTo>
                      <a:pt x="82" y="779"/>
                    </a:lnTo>
                    <a:lnTo>
                      <a:pt x="85" y="776"/>
                    </a:lnTo>
                    <a:lnTo>
                      <a:pt x="86" y="773"/>
                    </a:lnTo>
                    <a:lnTo>
                      <a:pt x="89" y="764"/>
                    </a:lnTo>
                    <a:lnTo>
                      <a:pt x="89" y="764"/>
                    </a:lnTo>
                    <a:lnTo>
                      <a:pt x="89" y="757"/>
                    </a:lnTo>
                    <a:lnTo>
                      <a:pt x="90" y="752"/>
                    </a:lnTo>
                    <a:lnTo>
                      <a:pt x="91" y="749"/>
                    </a:lnTo>
                    <a:lnTo>
                      <a:pt x="93" y="749"/>
                    </a:lnTo>
                    <a:lnTo>
                      <a:pt x="95" y="749"/>
                    </a:lnTo>
                    <a:lnTo>
                      <a:pt x="98" y="752"/>
                    </a:lnTo>
                    <a:lnTo>
                      <a:pt x="98" y="752"/>
                    </a:lnTo>
                    <a:lnTo>
                      <a:pt x="104" y="758"/>
                    </a:lnTo>
                    <a:lnTo>
                      <a:pt x="109" y="764"/>
                    </a:lnTo>
                    <a:lnTo>
                      <a:pt x="113" y="772"/>
                    </a:lnTo>
                    <a:lnTo>
                      <a:pt x="116" y="780"/>
                    </a:lnTo>
                    <a:lnTo>
                      <a:pt x="116" y="780"/>
                    </a:lnTo>
                    <a:lnTo>
                      <a:pt x="118" y="795"/>
                    </a:lnTo>
                    <a:lnTo>
                      <a:pt x="121" y="801"/>
                    </a:lnTo>
                    <a:lnTo>
                      <a:pt x="126" y="807"/>
                    </a:lnTo>
                    <a:lnTo>
                      <a:pt x="126" y="807"/>
                    </a:lnTo>
                    <a:lnTo>
                      <a:pt x="131" y="810"/>
                    </a:lnTo>
                    <a:lnTo>
                      <a:pt x="134" y="812"/>
                    </a:lnTo>
                    <a:lnTo>
                      <a:pt x="135" y="810"/>
                    </a:lnTo>
                    <a:lnTo>
                      <a:pt x="135" y="809"/>
                    </a:lnTo>
                    <a:lnTo>
                      <a:pt x="135" y="809"/>
                    </a:lnTo>
                    <a:lnTo>
                      <a:pt x="135" y="807"/>
                    </a:lnTo>
                    <a:lnTo>
                      <a:pt x="132" y="803"/>
                    </a:lnTo>
                    <a:lnTo>
                      <a:pt x="127" y="799"/>
                    </a:lnTo>
                    <a:lnTo>
                      <a:pt x="127" y="799"/>
                    </a:lnTo>
                    <a:lnTo>
                      <a:pt x="125" y="795"/>
                    </a:lnTo>
                    <a:lnTo>
                      <a:pt x="123" y="791"/>
                    </a:lnTo>
                    <a:lnTo>
                      <a:pt x="123" y="789"/>
                    </a:lnTo>
                    <a:lnTo>
                      <a:pt x="125" y="787"/>
                    </a:lnTo>
                    <a:lnTo>
                      <a:pt x="128" y="782"/>
                    </a:lnTo>
                    <a:lnTo>
                      <a:pt x="135" y="779"/>
                    </a:lnTo>
                    <a:lnTo>
                      <a:pt x="135" y="779"/>
                    </a:lnTo>
                    <a:lnTo>
                      <a:pt x="151" y="767"/>
                    </a:lnTo>
                    <a:lnTo>
                      <a:pt x="167" y="754"/>
                    </a:lnTo>
                    <a:lnTo>
                      <a:pt x="167" y="754"/>
                    </a:lnTo>
                    <a:lnTo>
                      <a:pt x="173" y="749"/>
                    </a:lnTo>
                    <a:lnTo>
                      <a:pt x="179" y="747"/>
                    </a:lnTo>
                    <a:lnTo>
                      <a:pt x="193" y="743"/>
                    </a:lnTo>
                    <a:lnTo>
                      <a:pt x="193" y="743"/>
                    </a:lnTo>
                    <a:lnTo>
                      <a:pt x="206" y="739"/>
                    </a:lnTo>
                    <a:lnTo>
                      <a:pt x="213" y="738"/>
                    </a:lnTo>
                    <a:lnTo>
                      <a:pt x="219" y="739"/>
                    </a:lnTo>
                    <a:lnTo>
                      <a:pt x="219" y="739"/>
                    </a:lnTo>
                    <a:lnTo>
                      <a:pt x="228" y="739"/>
                    </a:lnTo>
                    <a:lnTo>
                      <a:pt x="236" y="738"/>
                    </a:lnTo>
                    <a:lnTo>
                      <a:pt x="236" y="738"/>
                    </a:lnTo>
                    <a:lnTo>
                      <a:pt x="252" y="731"/>
                    </a:lnTo>
                    <a:lnTo>
                      <a:pt x="266" y="724"/>
                    </a:lnTo>
                    <a:lnTo>
                      <a:pt x="266" y="724"/>
                    </a:lnTo>
                    <a:lnTo>
                      <a:pt x="274" y="720"/>
                    </a:lnTo>
                    <a:lnTo>
                      <a:pt x="284" y="717"/>
                    </a:lnTo>
                    <a:lnTo>
                      <a:pt x="288" y="717"/>
                    </a:lnTo>
                    <a:lnTo>
                      <a:pt x="292" y="719"/>
                    </a:lnTo>
                    <a:lnTo>
                      <a:pt x="294" y="721"/>
                    </a:lnTo>
                    <a:lnTo>
                      <a:pt x="296" y="726"/>
                    </a:lnTo>
                    <a:lnTo>
                      <a:pt x="296" y="726"/>
                    </a:lnTo>
                    <a:lnTo>
                      <a:pt x="294" y="729"/>
                    </a:lnTo>
                    <a:lnTo>
                      <a:pt x="292" y="733"/>
                    </a:lnTo>
                    <a:lnTo>
                      <a:pt x="288" y="735"/>
                    </a:lnTo>
                    <a:lnTo>
                      <a:pt x="287" y="738"/>
                    </a:lnTo>
                    <a:lnTo>
                      <a:pt x="287" y="738"/>
                    </a:lnTo>
                    <a:lnTo>
                      <a:pt x="285" y="744"/>
                    </a:lnTo>
                    <a:lnTo>
                      <a:pt x="288" y="750"/>
                    </a:lnTo>
                    <a:lnTo>
                      <a:pt x="288" y="750"/>
                    </a:lnTo>
                    <a:lnTo>
                      <a:pt x="292" y="756"/>
                    </a:lnTo>
                    <a:lnTo>
                      <a:pt x="296" y="761"/>
                    </a:lnTo>
                    <a:lnTo>
                      <a:pt x="302" y="764"/>
                    </a:lnTo>
                    <a:lnTo>
                      <a:pt x="307" y="766"/>
                    </a:lnTo>
                    <a:lnTo>
                      <a:pt x="307" y="766"/>
                    </a:lnTo>
                    <a:lnTo>
                      <a:pt x="321" y="767"/>
                    </a:lnTo>
                    <a:lnTo>
                      <a:pt x="329" y="766"/>
                    </a:lnTo>
                    <a:lnTo>
                      <a:pt x="335" y="764"/>
                    </a:lnTo>
                    <a:lnTo>
                      <a:pt x="335" y="764"/>
                    </a:lnTo>
                    <a:lnTo>
                      <a:pt x="338" y="763"/>
                    </a:lnTo>
                    <a:lnTo>
                      <a:pt x="340" y="761"/>
                    </a:lnTo>
                    <a:lnTo>
                      <a:pt x="344" y="754"/>
                    </a:lnTo>
                    <a:lnTo>
                      <a:pt x="348" y="749"/>
                    </a:lnTo>
                    <a:lnTo>
                      <a:pt x="350" y="748"/>
                    </a:lnTo>
                    <a:lnTo>
                      <a:pt x="353" y="748"/>
                    </a:lnTo>
                    <a:lnTo>
                      <a:pt x="353" y="748"/>
                    </a:lnTo>
                    <a:lnTo>
                      <a:pt x="355" y="749"/>
                    </a:lnTo>
                    <a:lnTo>
                      <a:pt x="358" y="752"/>
                    </a:lnTo>
                    <a:lnTo>
                      <a:pt x="361" y="756"/>
                    </a:lnTo>
                    <a:lnTo>
                      <a:pt x="363" y="758"/>
                    </a:lnTo>
                    <a:lnTo>
                      <a:pt x="363" y="758"/>
                    </a:lnTo>
                    <a:lnTo>
                      <a:pt x="368" y="759"/>
                    </a:lnTo>
                    <a:lnTo>
                      <a:pt x="375" y="759"/>
                    </a:lnTo>
                    <a:lnTo>
                      <a:pt x="375" y="759"/>
                    </a:lnTo>
                    <a:lnTo>
                      <a:pt x="382" y="757"/>
                    </a:lnTo>
                    <a:lnTo>
                      <a:pt x="390" y="754"/>
                    </a:lnTo>
                    <a:lnTo>
                      <a:pt x="405" y="744"/>
                    </a:lnTo>
                    <a:lnTo>
                      <a:pt x="405" y="744"/>
                    </a:lnTo>
                    <a:lnTo>
                      <a:pt x="409" y="742"/>
                    </a:lnTo>
                    <a:lnTo>
                      <a:pt x="413" y="739"/>
                    </a:lnTo>
                    <a:lnTo>
                      <a:pt x="413" y="739"/>
                    </a:lnTo>
                    <a:lnTo>
                      <a:pt x="417" y="738"/>
                    </a:lnTo>
                    <a:lnTo>
                      <a:pt x="421" y="739"/>
                    </a:lnTo>
                    <a:lnTo>
                      <a:pt x="424" y="739"/>
                    </a:lnTo>
                    <a:lnTo>
                      <a:pt x="428" y="739"/>
                    </a:lnTo>
                    <a:lnTo>
                      <a:pt x="428" y="739"/>
                    </a:lnTo>
                    <a:lnTo>
                      <a:pt x="431" y="736"/>
                    </a:lnTo>
                    <a:lnTo>
                      <a:pt x="435" y="734"/>
                    </a:lnTo>
                    <a:lnTo>
                      <a:pt x="435" y="734"/>
                    </a:lnTo>
                    <a:lnTo>
                      <a:pt x="438" y="731"/>
                    </a:lnTo>
                    <a:lnTo>
                      <a:pt x="442" y="729"/>
                    </a:lnTo>
                    <a:lnTo>
                      <a:pt x="442" y="729"/>
                    </a:lnTo>
                    <a:lnTo>
                      <a:pt x="444" y="727"/>
                    </a:lnTo>
                    <a:lnTo>
                      <a:pt x="444" y="727"/>
                    </a:lnTo>
                    <a:lnTo>
                      <a:pt x="449" y="725"/>
                    </a:lnTo>
                    <a:lnTo>
                      <a:pt x="452" y="722"/>
                    </a:lnTo>
                    <a:lnTo>
                      <a:pt x="452" y="722"/>
                    </a:lnTo>
                    <a:lnTo>
                      <a:pt x="456" y="716"/>
                    </a:lnTo>
                    <a:lnTo>
                      <a:pt x="458" y="710"/>
                    </a:lnTo>
                    <a:lnTo>
                      <a:pt x="458" y="710"/>
                    </a:lnTo>
                    <a:lnTo>
                      <a:pt x="458" y="705"/>
                    </a:lnTo>
                    <a:lnTo>
                      <a:pt x="458" y="699"/>
                    </a:lnTo>
                    <a:lnTo>
                      <a:pt x="458" y="699"/>
                    </a:lnTo>
                    <a:lnTo>
                      <a:pt x="458" y="699"/>
                    </a:lnTo>
                    <a:lnTo>
                      <a:pt x="458" y="699"/>
                    </a:lnTo>
                    <a:lnTo>
                      <a:pt x="458" y="699"/>
                    </a:lnTo>
                    <a:lnTo>
                      <a:pt x="455" y="693"/>
                    </a:lnTo>
                    <a:lnTo>
                      <a:pt x="449" y="685"/>
                    </a:lnTo>
                    <a:lnTo>
                      <a:pt x="436" y="670"/>
                    </a:lnTo>
                    <a:lnTo>
                      <a:pt x="429" y="661"/>
                    </a:lnTo>
                    <a:lnTo>
                      <a:pt x="426" y="654"/>
                    </a:lnTo>
                    <a:lnTo>
                      <a:pt x="424" y="650"/>
                    </a:lnTo>
                    <a:lnTo>
                      <a:pt x="424" y="647"/>
                    </a:lnTo>
                    <a:lnTo>
                      <a:pt x="424" y="645"/>
                    </a:lnTo>
                    <a:lnTo>
                      <a:pt x="427" y="642"/>
                    </a:lnTo>
                    <a:lnTo>
                      <a:pt x="427" y="642"/>
                    </a:lnTo>
                    <a:lnTo>
                      <a:pt x="429" y="639"/>
                    </a:lnTo>
                    <a:lnTo>
                      <a:pt x="431" y="639"/>
                    </a:lnTo>
                    <a:lnTo>
                      <a:pt x="433" y="638"/>
                    </a:lnTo>
                    <a:lnTo>
                      <a:pt x="436" y="636"/>
                    </a:lnTo>
                    <a:lnTo>
                      <a:pt x="436" y="636"/>
                    </a:lnTo>
                    <a:lnTo>
                      <a:pt x="440" y="625"/>
                    </a:lnTo>
                    <a:lnTo>
                      <a:pt x="440" y="625"/>
                    </a:lnTo>
                    <a:lnTo>
                      <a:pt x="442" y="620"/>
                    </a:lnTo>
                    <a:lnTo>
                      <a:pt x="445" y="614"/>
                    </a:lnTo>
                    <a:lnTo>
                      <a:pt x="445" y="614"/>
                    </a:lnTo>
                    <a:lnTo>
                      <a:pt x="445" y="610"/>
                    </a:lnTo>
                    <a:lnTo>
                      <a:pt x="444" y="606"/>
                    </a:lnTo>
                    <a:lnTo>
                      <a:pt x="442" y="602"/>
                    </a:lnTo>
                    <a:lnTo>
                      <a:pt x="442" y="599"/>
                    </a:lnTo>
                    <a:lnTo>
                      <a:pt x="442" y="599"/>
                    </a:lnTo>
                    <a:lnTo>
                      <a:pt x="444" y="599"/>
                    </a:lnTo>
                    <a:lnTo>
                      <a:pt x="445" y="599"/>
                    </a:lnTo>
                    <a:lnTo>
                      <a:pt x="445" y="599"/>
                    </a:lnTo>
                    <a:lnTo>
                      <a:pt x="447" y="600"/>
                    </a:lnTo>
                    <a:lnTo>
                      <a:pt x="447" y="600"/>
                    </a:lnTo>
                    <a:lnTo>
                      <a:pt x="451" y="608"/>
                    </a:lnTo>
                    <a:lnTo>
                      <a:pt x="451" y="608"/>
                    </a:lnTo>
                    <a:lnTo>
                      <a:pt x="455" y="613"/>
                    </a:lnTo>
                    <a:lnTo>
                      <a:pt x="456" y="615"/>
                    </a:lnTo>
                    <a:lnTo>
                      <a:pt x="459" y="618"/>
                    </a:lnTo>
                    <a:lnTo>
                      <a:pt x="459" y="618"/>
                    </a:lnTo>
                    <a:lnTo>
                      <a:pt x="460" y="618"/>
                    </a:lnTo>
                    <a:lnTo>
                      <a:pt x="463" y="618"/>
                    </a:lnTo>
                    <a:lnTo>
                      <a:pt x="463" y="618"/>
                    </a:lnTo>
                    <a:lnTo>
                      <a:pt x="466" y="615"/>
                    </a:lnTo>
                    <a:lnTo>
                      <a:pt x="468" y="614"/>
                    </a:lnTo>
                    <a:lnTo>
                      <a:pt x="469" y="614"/>
                    </a:lnTo>
                    <a:lnTo>
                      <a:pt x="469" y="614"/>
                    </a:lnTo>
                    <a:lnTo>
                      <a:pt x="473" y="615"/>
                    </a:lnTo>
                    <a:lnTo>
                      <a:pt x="475" y="617"/>
                    </a:lnTo>
                    <a:lnTo>
                      <a:pt x="475" y="617"/>
                    </a:lnTo>
                    <a:lnTo>
                      <a:pt x="481" y="618"/>
                    </a:lnTo>
                    <a:lnTo>
                      <a:pt x="481" y="618"/>
                    </a:lnTo>
                    <a:lnTo>
                      <a:pt x="492" y="620"/>
                    </a:lnTo>
                    <a:lnTo>
                      <a:pt x="492" y="620"/>
                    </a:lnTo>
                    <a:lnTo>
                      <a:pt x="498" y="622"/>
                    </a:lnTo>
                    <a:lnTo>
                      <a:pt x="502" y="622"/>
                    </a:lnTo>
                    <a:lnTo>
                      <a:pt x="510" y="617"/>
                    </a:lnTo>
                    <a:lnTo>
                      <a:pt x="510" y="617"/>
                    </a:lnTo>
                    <a:lnTo>
                      <a:pt x="515" y="615"/>
                    </a:lnTo>
                    <a:lnTo>
                      <a:pt x="517" y="615"/>
                    </a:lnTo>
                    <a:lnTo>
                      <a:pt x="524" y="618"/>
                    </a:lnTo>
                    <a:lnTo>
                      <a:pt x="524" y="618"/>
                    </a:lnTo>
                    <a:lnTo>
                      <a:pt x="526" y="619"/>
                    </a:lnTo>
                    <a:lnTo>
                      <a:pt x="529" y="619"/>
                    </a:lnTo>
                    <a:lnTo>
                      <a:pt x="529" y="619"/>
                    </a:lnTo>
                    <a:lnTo>
                      <a:pt x="532" y="618"/>
                    </a:lnTo>
                    <a:lnTo>
                      <a:pt x="533" y="615"/>
                    </a:lnTo>
                    <a:lnTo>
                      <a:pt x="533" y="615"/>
                    </a:lnTo>
                    <a:lnTo>
                      <a:pt x="534" y="611"/>
                    </a:lnTo>
                    <a:lnTo>
                      <a:pt x="535" y="606"/>
                    </a:lnTo>
                    <a:lnTo>
                      <a:pt x="535" y="602"/>
                    </a:lnTo>
                    <a:lnTo>
                      <a:pt x="537" y="599"/>
                    </a:lnTo>
                    <a:lnTo>
                      <a:pt x="537" y="599"/>
                    </a:lnTo>
                    <a:lnTo>
                      <a:pt x="538" y="595"/>
                    </a:lnTo>
                    <a:lnTo>
                      <a:pt x="542" y="592"/>
                    </a:lnTo>
                    <a:lnTo>
                      <a:pt x="544" y="590"/>
                    </a:lnTo>
                    <a:lnTo>
                      <a:pt x="548" y="590"/>
                    </a:lnTo>
                    <a:lnTo>
                      <a:pt x="556" y="588"/>
                    </a:lnTo>
                    <a:lnTo>
                      <a:pt x="563" y="590"/>
                    </a:lnTo>
                    <a:lnTo>
                      <a:pt x="580" y="595"/>
                    </a:lnTo>
                    <a:lnTo>
                      <a:pt x="588" y="597"/>
                    </a:lnTo>
                    <a:lnTo>
                      <a:pt x="594" y="597"/>
                    </a:lnTo>
                    <a:lnTo>
                      <a:pt x="594" y="597"/>
                    </a:lnTo>
                    <a:lnTo>
                      <a:pt x="602" y="597"/>
                    </a:lnTo>
                    <a:lnTo>
                      <a:pt x="608" y="597"/>
                    </a:lnTo>
                    <a:lnTo>
                      <a:pt x="613" y="600"/>
                    </a:lnTo>
                    <a:lnTo>
                      <a:pt x="618" y="605"/>
                    </a:lnTo>
                    <a:lnTo>
                      <a:pt x="618" y="605"/>
                    </a:lnTo>
                    <a:lnTo>
                      <a:pt x="622" y="611"/>
                    </a:lnTo>
                    <a:lnTo>
                      <a:pt x="625" y="619"/>
                    </a:lnTo>
                    <a:lnTo>
                      <a:pt x="625" y="619"/>
                    </a:lnTo>
                    <a:lnTo>
                      <a:pt x="627" y="623"/>
                    </a:lnTo>
                    <a:lnTo>
                      <a:pt x="630" y="627"/>
                    </a:lnTo>
                    <a:lnTo>
                      <a:pt x="630" y="627"/>
                    </a:lnTo>
                    <a:lnTo>
                      <a:pt x="631" y="628"/>
                    </a:lnTo>
                    <a:lnTo>
                      <a:pt x="631" y="628"/>
                    </a:lnTo>
                    <a:lnTo>
                      <a:pt x="636" y="632"/>
                    </a:lnTo>
                    <a:lnTo>
                      <a:pt x="643" y="634"/>
                    </a:lnTo>
                    <a:lnTo>
                      <a:pt x="643" y="634"/>
                    </a:lnTo>
                    <a:lnTo>
                      <a:pt x="650" y="637"/>
                    </a:lnTo>
                    <a:lnTo>
                      <a:pt x="650" y="637"/>
                    </a:lnTo>
                    <a:lnTo>
                      <a:pt x="653" y="641"/>
                    </a:lnTo>
                    <a:lnTo>
                      <a:pt x="653" y="645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48" y="659"/>
                    </a:lnTo>
                    <a:lnTo>
                      <a:pt x="648" y="665"/>
                    </a:lnTo>
                    <a:lnTo>
                      <a:pt x="648" y="665"/>
                    </a:lnTo>
                    <a:lnTo>
                      <a:pt x="649" y="668"/>
                    </a:lnTo>
                    <a:lnTo>
                      <a:pt x="650" y="669"/>
                    </a:lnTo>
                    <a:lnTo>
                      <a:pt x="650" y="669"/>
                    </a:lnTo>
                    <a:lnTo>
                      <a:pt x="653" y="670"/>
                    </a:lnTo>
                    <a:lnTo>
                      <a:pt x="655" y="670"/>
                    </a:lnTo>
                    <a:lnTo>
                      <a:pt x="655" y="670"/>
                    </a:lnTo>
                    <a:lnTo>
                      <a:pt x="655" y="670"/>
                    </a:lnTo>
                    <a:lnTo>
                      <a:pt x="655" y="670"/>
                    </a:lnTo>
                    <a:lnTo>
                      <a:pt x="658" y="669"/>
                    </a:lnTo>
                    <a:lnTo>
                      <a:pt x="662" y="669"/>
                    </a:lnTo>
                    <a:lnTo>
                      <a:pt x="662" y="669"/>
                    </a:lnTo>
                    <a:lnTo>
                      <a:pt x="668" y="668"/>
                    </a:lnTo>
                    <a:lnTo>
                      <a:pt x="674" y="669"/>
                    </a:lnTo>
                    <a:lnTo>
                      <a:pt x="681" y="673"/>
                    </a:lnTo>
                    <a:lnTo>
                      <a:pt x="686" y="678"/>
                    </a:lnTo>
                    <a:lnTo>
                      <a:pt x="686" y="678"/>
                    </a:lnTo>
                    <a:lnTo>
                      <a:pt x="688" y="682"/>
                    </a:lnTo>
                    <a:lnTo>
                      <a:pt x="691" y="685"/>
                    </a:lnTo>
                    <a:lnTo>
                      <a:pt x="691" y="689"/>
                    </a:lnTo>
                    <a:lnTo>
                      <a:pt x="691" y="693"/>
                    </a:lnTo>
                    <a:lnTo>
                      <a:pt x="691" y="697"/>
                    </a:lnTo>
                    <a:lnTo>
                      <a:pt x="690" y="701"/>
                    </a:lnTo>
                    <a:lnTo>
                      <a:pt x="687" y="705"/>
                    </a:lnTo>
                    <a:lnTo>
                      <a:pt x="683" y="707"/>
                    </a:lnTo>
                    <a:lnTo>
                      <a:pt x="683" y="707"/>
                    </a:lnTo>
                    <a:lnTo>
                      <a:pt x="681" y="708"/>
                    </a:lnTo>
                    <a:lnTo>
                      <a:pt x="677" y="710"/>
                    </a:lnTo>
                    <a:lnTo>
                      <a:pt x="668" y="712"/>
                    </a:lnTo>
                    <a:lnTo>
                      <a:pt x="668" y="712"/>
                    </a:lnTo>
                    <a:lnTo>
                      <a:pt x="665" y="715"/>
                    </a:lnTo>
                    <a:lnTo>
                      <a:pt x="664" y="717"/>
                    </a:lnTo>
                    <a:lnTo>
                      <a:pt x="664" y="717"/>
                    </a:lnTo>
                    <a:lnTo>
                      <a:pt x="664" y="721"/>
                    </a:lnTo>
                    <a:lnTo>
                      <a:pt x="664" y="721"/>
                    </a:lnTo>
                    <a:lnTo>
                      <a:pt x="667" y="725"/>
                    </a:lnTo>
                    <a:lnTo>
                      <a:pt x="671" y="729"/>
                    </a:lnTo>
                    <a:lnTo>
                      <a:pt x="683" y="735"/>
                    </a:lnTo>
                    <a:lnTo>
                      <a:pt x="696" y="740"/>
                    </a:lnTo>
                    <a:lnTo>
                      <a:pt x="701" y="744"/>
                    </a:lnTo>
                    <a:lnTo>
                      <a:pt x="705" y="747"/>
                    </a:lnTo>
                    <a:lnTo>
                      <a:pt x="705" y="747"/>
                    </a:lnTo>
                    <a:lnTo>
                      <a:pt x="709" y="754"/>
                    </a:lnTo>
                    <a:lnTo>
                      <a:pt x="711" y="757"/>
                    </a:lnTo>
                    <a:lnTo>
                      <a:pt x="715" y="759"/>
                    </a:lnTo>
                    <a:lnTo>
                      <a:pt x="715" y="759"/>
                    </a:lnTo>
                    <a:lnTo>
                      <a:pt x="719" y="761"/>
                    </a:lnTo>
                    <a:lnTo>
                      <a:pt x="723" y="761"/>
                    </a:lnTo>
                    <a:lnTo>
                      <a:pt x="731" y="762"/>
                    </a:lnTo>
                    <a:lnTo>
                      <a:pt x="731" y="762"/>
                    </a:lnTo>
                    <a:lnTo>
                      <a:pt x="734" y="764"/>
                    </a:lnTo>
                    <a:lnTo>
                      <a:pt x="737" y="766"/>
                    </a:lnTo>
                    <a:lnTo>
                      <a:pt x="742" y="771"/>
                    </a:lnTo>
                    <a:lnTo>
                      <a:pt x="742" y="771"/>
                    </a:lnTo>
                    <a:lnTo>
                      <a:pt x="750" y="776"/>
                    </a:lnTo>
                    <a:lnTo>
                      <a:pt x="757" y="780"/>
                    </a:lnTo>
                    <a:lnTo>
                      <a:pt x="757" y="780"/>
                    </a:lnTo>
                    <a:lnTo>
                      <a:pt x="764" y="785"/>
                    </a:lnTo>
                    <a:lnTo>
                      <a:pt x="768" y="787"/>
                    </a:lnTo>
                    <a:lnTo>
                      <a:pt x="773" y="789"/>
                    </a:lnTo>
                    <a:lnTo>
                      <a:pt x="773" y="789"/>
                    </a:lnTo>
                    <a:lnTo>
                      <a:pt x="782" y="790"/>
                    </a:lnTo>
                    <a:lnTo>
                      <a:pt x="792" y="791"/>
                    </a:lnTo>
                    <a:lnTo>
                      <a:pt x="792" y="791"/>
                    </a:lnTo>
                    <a:lnTo>
                      <a:pt x="798" y="793"/>
                    </a:lnTo>
                    <a:lnTo>
                      <a:pt x="802" y="794"/>
                    </a:lnTo>
                    <a:lnTo>
                      <a:pt x="806" y="794"/>
                    </a:lnTo>
                    <a:lnTo>
                      <a:pt x="806" y="794"/>
                    </a:lnTo>
                    <a:lnTo>
                      <a:pt x="808" y="793"/>
                    </a:lnTo>
                    <a:lnTo>
                      <a:pt x="811" y="791"/>
                    </a:lnTo>
                    <a:lnTo>
                      <a:pt x="813" y="790"/>
                    </a:lnTo>
                    <a:lnTo>
                      <a:pt x="816" y="790"/>
                    </a:lnTo>
                    <a:lnTo>
                      <a:pt x="816" y="790"/>
                    </a:lnTo>
                    <a:lnTo>
                      <a:pt x="819" y="791"/>
                    </a:lnTo>
                    <a:lnTo>
                      <a:pt x="821" y="793"/>
                    </a:lnTo>
                    <a:lnTo>
                      <a:pt x="826" y="796"/>
                    </a:lnTo>
                    <a:lnTo>
                      <a:pt x="829" y="798"/>
                    </a:lnTo>
                    <a:lnTo>
                      <a:pt x="831" y="799"/>
                    </a:lnTo>
                    <a:lnTo>
                      <a:pt x="834" y="798"/>
                    </a:lnTo>
                    <a:lnTo>
                      <a:pt x="838" y="795"/>
                    </a:lnTo>
                    <a:lnTo>
                      <a:pt x="838" y="795"/>
                    </a:lnTo>
                    <a:lnTo>
                      <a:pt x="839" y="793"/>
                    </a:lnTo>
                    <a:lnTo>
                      <a:pt x="840" y="790"/>
                    </a:lnTo>
                    <a:lnTo>
                      <a:pt x="840" y="784"/>
                    </a:lnTo>
                    <a:lnTo>
                      <a:pt x="840" y="776"/>
                    </a:lnTo>
                    <a:lnTo>
                      <a:pt x="839" y="770"/>
                    </a:lnTo>
                    <a:lnTo>
                      <a:pt x="839" y="770"/>
                    </a:lnTo>
                    <a:lnTo>
                      <a:pt x="833" y="739"/>
                    </a:lnTo>
                    <a:lnTo>
                      <a:pt x="827" y="724"/>
                    </a:lnTo>
                    <a:lnTo>
                      <a:pt x="822" y="710"/>
                    </a:lnTo>
                    <a:lnTo>
                      <a:pt x="822" y="710"/>
                    </a:lnTo>
                    <a:lnTo>
                      <a:pt x="817" y="698"/>
                    </a:lnTo>
                    <a:lnTo>
                      <a:pt x="810" y="680"/>
                    </a:lnTo>
                    <a:lnTo>
                      <a:pt x="807" y="671"/>
                    </a:lnTo>
                    <a:lnTo>
                      <a:pt x="806" y="664"/>
                    </a:lnTo>
                    <a:lnTo>
                      <a:pt x="807" y="661"/>
                    </a:lnTo>
                    <a:lnTo>
                      <a:pt x="808" y="657"/>
                    </a:lnTo>
                    <a:lnTo>
                      <a:pt x="810" y="656"/>
                    </a:lnTo>
                    <a:lnTo>
                      <a:pt x="812" y="655"/>
                    </a:lnTo>
                    <a:lnTo>
                      <a:pt x="812" y="655"/>
                    </a:lnTo>
                    <a:lnTo>
                      <a:pt x="816" y="655"/>
                    </a:lnTo>
                    <a:lnTo>
                      <a:pt x="819" y="656"/>
                    </a:lnTo>
                    <a:lnTo>
                      <a:pt x="825" y="659"/>
                    </a:lnTo>
                    <a:lnTo>
                      <a:pt x="835" y="666"/>
                    </a:lnTo>
                    <a:lnTo>
                      <a:pt x="835" y="666"/>
                    </a:lnTo>
                    <a:lnTo>
                      <a:pt x="843" y="670"/>
                    </a:lnTo>
                    <a:lnTo>
                      <a:pt x="849" y="673"/>
                    </a:lnTo>
                    <a:lnTo>
                      <a:pt x="857" y="675"/>
                    </a:lnTo>
                    <a:lnTo>
                      <a:pt x="864" y="676"/>
                    </a:lnTo>
                    <a:lnTo>
                      <a:pt x="864" y="676"/>
                    </a:lnTo>
                    <a:lnTo>
                      <a:pt x="873" y="676"/>
                    </a:lnTo>
                    <a:lnTo>
                      <a:pt x="882" y="675"/>
                    </a:lnTo>
                    <a:lnTo>
                      <a:pt x="898" y="669"/>
                    </a:lnTo>
                    <a:lnTo>
                      <a:pt x="898" y="669"/>
                    </a:lnTo>
                    <a:lnTo>
                      <a:pt x="904" y="666"/>
                    </a:lnTo>
                    <a:lnTo>
                      <a:pt x="908" y="664"/>
                    </a:lnTo>
                    <a:lnTo>
                      <a:pt x="907" y="661"/>
                    </a:lnTo>
                    <a:lnTo>
                      <a:pt x="905" y="655"/>
                    </a:lnTo>
                    <a:lnTo>
                      <a:pt x="905" y="655"/>
                    </a:lnTo>
                    <a:lnTo>
                      <a:pt x="903" y="648"/>
                    </a:lnTo>
                    <a:lnTo>
                      <a:pt x="904" y="639"/>
                    </a:lnTo>
                    <a:lnTo>
                      <a:pt x="908" y="632"/>
                    </a:lnTo>
                    <a:lnTo>
                      <a:pt x="912" y="624"/>
                    </a:lnTo>
                    <a:lnTo>
                      <a:pt x="918" y="617"/>
                    </a:lnTo>
                    <a:lnTo>
                      <a:pt x="924" y="610"/>
                    </a:lnTo>
                    <a:lnTo>
                      <a:pt x="931" y="606"/>
                    </a:lnTo>
                    <a:lnTo>
                      <a:pt x="937" y="602"/>
                    </a:lnTo>
                    <a:lnTo>
                      <a:pt x="937" y="602"/>
                    </a:lnTo>
                    <a:lnTo>
                      <a:pt x="953" y="599"/>
                    </a:lnTo>
                    <a:lnTo>
                      <a:pt x="970" y="597"/>
                    </a:lnTo>
                    <a:lnTo>
                      <a:pt x="987" y="599"/>
                    </a:lnTo>
                    <a:lnTo>
                      <a:pt x="995" y="600"/>
                    </a:lnTo>
                    <a:lnTo>
                      <a:pt x="1002" y="602"/>
                    </a:lnTo>
                    <a:lnTo>
                      <a:pt x="1002" y="602"/>
                    </a:lnTo>
                    <a:lnTo>
                      <a:pt x="1009" y="604"/>
                    </a:lnTo>
                    <a:lnTo>
                      <a:pt x="1015" y="604"/>
                    </a:lnTo>
                    <a:lnTo>
                      <a:pt x="1018" y="602"/>
                    </a:lnTo>
                    <a:lnTo>
                      <a:pt x="1019" y="601"/>
                    </a:lnTo>
                    <a:lnTo>
                      <a:pt x="1019" y="597"/>
                    </a:lnTo>
                    <a:lnTo>
                      <a:pt x="1018" y="592"/>
                    </a:lnTo>
                    <a:lnTo>
                      <a:pt x="1018" y="592"/>
                    </a:lnTo>
                    <a:lnTo>
                      <a:pt x="1016" y="590"/>
                    </a:lnTo>
                    <a:lnTo>
                      <a:pt x="1014" y="587"/>
                    </a:lnTo>
                    <a:lnTo>
                      <a:pt x="1009" y="583"/>
                    </a:lnTo>
                    <a:lnTo>
                      <a:pt x="1002" y="581"/>
                    </a:lnTo>
                    <a:lnTo>
                      <a:pt x="996" y="577"/>
                    </a:lnTo>
                    <a:lnTo>
                      <a:pt x="996" y="577"/>
                    </a:lnTo>
                    <a:lnTo>
                      <a:pt x="995" y="576"/>
                    </a:lnTo>
                    <a:lnTo>
                      <a:pt x="992" y="573"/>
                    </a:lnTo>
                    <a:lnTo>
                      <a:pt x="992" y="567"/>
                    </a:lnTo>
                    <a:lnTo>
                      <a:pt x="993" y="560"/>
                    </a:lnTo>
                    <a:lnTo>
                      <a:pt x="997" y="555"/>
                    </a:lnTo>
                    <a:lnTo>
                      <a:pt x="1002" y="550"/>
                    </a:lnTo>
                    <a:lnTo>
                      <a:pt x="1007" y="546"/>
                    </a:lnTo>
                    <a:lnTo>
                      <a:pt x="1014" y="544"/>
                    </a:lnTo>
                    <a:lnTo>
                      <a:pt x="1019" y="544"/>
                    </a:lnTo>
                    <a:lnTo>
                      <a:pt x="1019" y="544"/>
                    </a:lnTo>
                    <a:lnTo>
                      <a:pt x="1024" y="545"/>
                    </a:lnTo>
                    <a:lnTo>
                      <a:pt x="1028" y="546"/>
                    </a:lnTo>
                    <a:lnTo>
                      <a:pt x="1032" y="548"/>
                    </a:lnTo>
                    <a:lnTo>
                      <a:pt x="1037" y="546"/>
                    </a:lnTo>
                    <a:lnTo>
                      <a:pt x="1037" y="546"/>
                    </a:lnTo>
                    <a:lnTo>
                      <a:pt x="1042" y="541"/>
                    </a:lnTo>
                    <a:lnTo>
                      <a:pt x="1048" y="537"/>
                    </a:lnTo>
                    <a:lnTo>
                      <a:pt x="1048" y="537"/>
                    </a:lnTo>
                    <a:lnTo>
                      <a:pt x="1052" y="534"/>
                    </a:lnTo>
                    <a:lnTo>
                      <a:pt x="1053" y="531"/>
                    </a:lnTo>
                    <a:lnTo>
                      <a:pt x="1055" y="530"/>
                    </a:lnTo>
                    <a:lnTo>
                      <a:pt x="1052" y="526"/>
                    </a:lnTo>
                    <a:lnTo>
                      <a:pt x="1046" y="522"/>
                    </a:lnTo>
                    <a:lnTo>
                      <a:pt x="1046" y="522"/>
                    </a:lnTo>
                    <a:lnTo>
                      <a:pt x="1030" y="512"/>
                    </a:lnTo>
                    <a:lnTo>
                      <a:pt x="1016" y="502"/>
                    </a:lnTo>
                    <a:lnTo>
                      <a:pt x="1011" y="495"/>
                    </a:lnTo>
                    <a:lnTo>
                      <a:pt x="1006" y="488"/>
                    </a:lnTo>
                    <a:lnTo>
                      <a:pt x="1004" y="480"/>
                    </a:lnTo>
                    <a:lnTo>
                      <a:pt x="1004" y="472"/>
                    </a:lnTo>
                    <a:lnTo>
                      <a:pt x="1004" y="472"/>
                    </a:lnTo>
                    <a:lnTo>
                      <a:pt x="1004" y="462"/>
                    </a:lnTo>
                    <a:lnTo>
                      <a:pt x="1002" y="460"/>
                    </a:lnTo>
                    <a:lnTo>
                      <a:pt x="1002" y="458"/>
                    </a:lnTo>
                    <a:lnTo>
                      <a:pt x="1001" y="458"/>
                    </a:lnTo>
                    <a:lnTo>
                      <a:pt x="1000" y="460"/>
                    </a:lnTo>
                    <a:lnTo>
                      <a:pt x="996" y="463"/>
                    </a:lnTo>
                    <a:lnTo>
                      <a:pt x="988" y="475"/>
                    </a:lnTo>
                    <a:lnTo>
                      <a:pt x="984" y="480"/>
                    </a:lnTo>
                    <a:lnTo>
                      <a:pt x="982" y="483"/>
                    </a:lnTo>
                    <a:lnTo>
                      <a:pt x="982" y="483"/>
                    </a:lnTo>
                    <a:lnTo>
                      <a:pt x="979" y="483"/>
                    </a:lnTo>
                    <a:lnTo>
                      <a:pt x="975" y="481"/>
                    </a:lnTo>
                    <a:lnTo>
                      <a:pt x="973" y="480"/>
                    </a:lnTo>
                    <a:lnTo>
                      <a:pt x="970" y="476"/>
                    </a:lnTo>
                    <a:lnTo>
                      <a:pt x="967" y="469"/>
                    </a:lnTo>
                    <a:lnTo>
                      <a:pt x="964" y="462"/>
                    </a:lnTo>
                    <a:lnTo>
                      <a:pt x="964" y="462"/>
                    </a:lnTo>
                    <a:lnTo>
                      <a:pt x="964" y="456"/>
                    </a:lnTo>
                    <a:lnTo>
                      <a:pt x="965" y="451"/>
                    </a:lnTo>
                    <a:lnTo>
                      <a:pt x="969" y="446"/>
                    </a:lnTo>
                    <a:lnTo>
                      <a:pt x="973" y="442"/>
                    </a:lnTo>
                    <a:lnTo>
                      <a:pt x="973" y="442"/>
                    </a:lnTo>
                    <a:lnTo>
                      <a:pt x="981" y="434"/>
                    </a:lnTo>
                    <a:lnTo>
                      <a:pt x="991" y="424"/>
                    </a:lnTo>
                    <a:lnTo>
                      <a:pt x="995" y="419"/>
                    </a:lnTo>
                    <a:lnTo>
                      <a:pt x="996" y="414"/>
                    </a:lnTo>
                    <a:lnTo>
                      <a:pt x="997" y="409"/>
                    </a:lnTo>
                    <a:lnTo>
                      <a:pt x="995" y="404"/>
                    </a:lnTo>
                    <a:lnTo>
                      <a:pt x="995" y="404"/>
                    </a:lnTo>
                    <a:lnTo>
                      <a:pt x="992" y="400"/>
                    </a:lnTo>
                    <a:lnTo>
                      <a:pt x="989" y="398"/>
                    </a:lnTo>
                    <a:lnTo>
                      <a:pt x="982" y="396"/>
                    </a:lnTo>
                    <a:lnTo>
                      <a:pt x="974" y="393"/>
                    </a:lnTo>
                    <a:lnTo>
                      <a:pt x="972" y="391"/>
                    </a:lnTo>
                    <a:lnTo>
                      <a:pt x="969" y="388"/>
                    </a:lnTo>
                    <a:lnTo>
                      <a:pt x="969" y="388"/>
                    </a:lnTo>
                    <a:lnTo>
                      <a:pt x="969" y="384"/>
                    </a:lnTo>
                    <a:lnTo>
                      <a:pt x="969" y="382"/>
                    </a:lnTo>
                    <a:lnTo>
                      <a:pt x="970" y="379"/>
                    </a:lnTo>
                    <a:lnTo>
                      <a:pt x="973" y="378"/>
                    </a:lnTo>
                    <a:lnTo>
                      <a:pt x="979" y="375"/>
                    </a:lnTo>
                    <a:lnTo>
                      <a:pt x="986" y="374"/>
                    </a:lnTo>
                    <a:lnTo>
                      <a:pt x="986" y="374"/>
                    </a:lnTo>
                    <a:lnTo>
                      <a:pt x="996" y="373"/>
                    </a:lnTo>
                    <a:lnTo>
                      <a:pt x="1006" y="370"/>
                    </a:lnTo>
                    <a:lnTo>
                      <a:pt x="1015" y="367"/>
                    </a:lnTo>
                    <a:lnTo>
                      <a:pt x="1024" y="360"/>
                    </a:lnTo>
                    <a:lnTo>
                      <a:pt x="1024" y="360"/>
                    </a:lnTo>
                    <a:lnTo>
                      <a:pt x="1055" y="335"/>
                    </a:lnTo>
                    <a:lnTo>
                      <a:pt x="1055" y="335"/>
                    </a:lnTo>
                    <a:lnTo>
                      <a:pt x="1072" y="323"/>
                    </a:lnTo>
                    <a:lnTo>
                      <a:pt x="1090" y="312"/>
                    </a:lnTo>
                    <a:lnTo>
                      <a:pt x="1109" y="301"/>
                    </a:lnTo>
                    <a:lnTo>
                      <a:pt x="1129" y="293"/>
                    </a:lnTo>
                    <a:lnTo>
                      <a:pt x="1129" y="293"/>
                    </a:lnTo>
                    <a:lnTo>
                      <a:pt x="1135" y="290"/>
                    </a:lnTo>
                    <a:lnTo>
                      <a:pt x="1143" y="286"/>
                    </a:lnTo>
                    <a:lnTo>
                      <a:pt x="1150" y="285"/>
                    </a:lnTo>
                    <a:lnTo>
                      <a:pt x="1153" y="286"/>
                    </a:lnTo>
                    <a:lnTo>
                      <a:pt x="1155" y="287"/>
                    </a:lnTo>
                    <a:lnTo>
                      <a:pt x="1155" y="287"/>
                    </a:lnTo>
                    <a:lnTo>
                      <a:pt x="1157" y="291"/>
                    </a:lnTo>
                    <a:lnTo>
                      <a:pt x="1155" y="294"/>
                    </a:lnTo>
                    <a:lnTo>
                      <a:pt x="1152" y="300"/>
                    </a:lnTo>
                    <a:lnTo>
                      <a:pt x="1145" y="307"/>
                    </a:lnTo>
                    <a:lnTo>
                      <a:pt x="1140" y="310"/>
                    </a:lnTo>
                    <a:lnTo>
                      <a:pt x="1140" y="310"/>
                    </a:lnTo>
                    <a:lnTo>
                      <a:pt x="1134" y="313"/>
                    </a:lnTo>
                    <a:lnTo>
                      <a:pt x="1126" y="317"/>
                    </a:lnTo>
                    <a:lnTo>
                      <a:pt x="1118" y="319"/>
                    </a:lnTo>
                    <a:lnTo>
                      <a:pt x="1112" y="324"/>
                    </a:lnTo>
                    <a:lnTo>
                      <a:pt x="1112" y="324"/>
                    </a:lnTo>
                    <a:lnTo>
                      <a:pt x="1111" y="326"/>
                    </a:lnTo>
                    <a:lnTo>
                      <a:pt x="1109" y="328"/>
                    </a:lnTo>
                    <a:lnTo>
                      <a:pt x="1109" y="335"/>
                    </a:lnTo>
                    <a:lnTo>
                      <a:pt x="1112" y="346"/>
                    </a:lnTo>
                    <a:lnTo>
                      <a:pt x="1112" y="346"/>
                    </a:lnTo>
                    <a:lnTo>
                      <a:pt x="1113" y="354"/>
                    </a:lnTo>
                    <a:lnTo>
                      <a:pt x="1113" y="355"/>
                    </a:lnTo>
                    <a:lnTo>
                      <a:pt x="1115" y="355"/>
                    </a:lnTo>
                    <a:lnTo>
                      <a:pt x="1117" y="354"/>
                    </a:lnTo>
                    <a:lnTo>
                      <a:pt x="1121" y="349"/>
                    </a:lnTo>
                    <a:lnTo>
                      <a:pt x="1127" y="337"/>
                    </a:lnTo>
                    <a:lnTo>
                      <a:pt x="1131" y="328"/>
                    </a:lnTo>
                    <a:lnTo>
                      <a:pt x="1131" y="328"/>
                    </a:lnTo>
                    <a:lnTo>
                      <a:pt x="1136" y="322"/>
                    </a:lnTo>
                    <a:lnTo>
                      <a:pt x="1143" y="318"/>
                    </a:lnTo>
                    <a:lnTo>
                      <a:pt x="1150" y="315"/>
                    </a:lnTo>
                    <a:lnTo>
                      <a:pt x="1154" y="314"/>
                    </a:lnTo>
                    <a:lnTo>
                      <a:pt x="1158" y="315"/>
                    </a:lnTo>
                    <a:lnTo>
                      <a:pt x="1158" y="315"/>
                    </a:lnTo>
                    <a:lnTo>
                      <a:pt x="1159" y="315"/>
                    </a:lnTo>
                    <a:lnTo>
                      <a:pt x="1159" y="318"/>
                    </a:lnTo>
                    <a:lnTo>
                      <a:pt x="1158" y="321"/>
                    </a:lnTo>
                    <a:lnTo>
                      <a:pt x="1157" y="324"/>
                    </a:lnTo>
                    <a:lnTo>
                      <a:pt x="1157" y="324"/>
                    </a:lnTo>
                    <a:lnTo>
                      <a:pt x="1154" y="327"/>
                    </a:lnTo>
                    <a:lnTo>
                      <a:pt x="1154" y="330"/>
                    </a:lnTo>
                    <a:lnTo>
                      <a:pt x="1155" y="332"/>
                    </a:lnTo>
                    <a:lnTo>
                      <a:pt x="1158" y="333"/>
                    </a:lnTo>
                    <a:lnTo>
                      <a:pt x="1164" y="336"/>
                    </a:lnTo>
                    <a:lnTo>
                      <a:pt x="1167" y="336"/>
                    </a:lnTo>
                    <a:lnTo>
                      <a:pt x="1169" y="335"/>
                    </a:lnTo>
                    <a:lnTo>
                      <a:pt x="1169" y="335"/>
                    </a:lnTo>
                    <a:lnTo>
                      <a:pt x="1176" y="332"/>
                    </a:lnTo>
                    <a:lnTo>
                      <a:pt x="1177" y="332"/>
                    </a:lnTo>
                    <a:lnTo>
                      <a:pt x="1178" y="333"/>
                    </a:lnTo>
                    <a:lnTo>
                      <a:pt x="1178" y="333"/>
                    </a:lnTo>
                    <a:lnTo>
                      <a:pt x="1180" y="336"/>
                    </a:lnTo>
                    <a:lnTo>
                      <a:pt x="1178" y="338"/>
                    </a:lnTo>
                    <a:lnTo>
                      <a:pt x="1174" y="345"/>
                    </a:lnTo>
                    <a:lnTo>
                      <a:pt x="1171" y="351"/>
                    </a:lnTo>
                    <a:lnTo>
                      <a:pt x="1167" y="356"/>
                    </a:lnTo>
                    <a:lnTo>
                      <a:pt x="1167" y="356"/>
                    </a:lnTo>
                    <a:lnTo>
                      <a:pt x="1164" y="363"/>
                    </a:lnTo>
                    <a:lnTo>
                      <a:pt x="1164" y="369"/>
                    </a:lnTo>
                    <a:lnTo>
                      <a:pt x="1167" y="375"/>
                    </a:lnTo>
                    <a:lnTo>
                      <a:pt x="1168" y="378"/>
                    </a:lnTo>
                    <a:lnTo>
                      <a:pt x="1172" y="381"/>
                    </a:lnTo>
                    <a:lnTo>
                      <a:pt x="1172" y="381"/>
                    </a:lnTo>
                    <a:lnTo>
                      <a:pt x="1174" y="381"/>
                    </a:lnTo>
                    <a:lnTo>
                      <a:pt x="1177" y="379"/>
                    </a:lnTo>
                    <a:lnTo>
                      <a:pt x="1181" y="378"/>
                    </a:lnTo>
                    <a:lnTo>
                      <a:pt x="1183" y="374"/>
                    </a:lnTo>
                    <a:lnTo>
                      <a:pt x="1187" y="367"/>
                    </a:lnTo>
                    <a:lnTo>
                      <a:pt x="1190" y="360"/>
                    </a:lnTo>
                    <a:lnTo>
                      <a:pt x="1190" y="360"/>
                    </a:lnTo>
                    <a:lnTo>
                      <a:pt x="1191" y="352"/>
                    </a:lnTo>
                    <a:lnTo>
                      <a:pt x="1191" y="345"/>
                    </a:lnTo>
                    <a:lnTo>
                      <a:pt x="1190" y="337"/>
                    </a:lnTo>
                    <a:lnTo>
                      <a:pt x="1187" y="330"/>
                    </a:lnTo>
                    <a:lnTo>
                      <a:pt x="1187" y="330"/>
                    </a:lnTo>
                    <a:lnTo>
                      <a:pt x="1182" y="313"/>
                    </a:lnTo>
                    <a:lnTo>
                      <a:pt x="1176" y="295"/>
                    </a:lnTo>
                    <a:lnTo>
                      <a:pt x="1174" y="287"/>
                    </a:lnTo>
                    <a:lnTo>
                      <a:pt x="1174" y="279"/>
                    </a:lnTo>
                    <a:lnTo>
                      <a:pt x="1177" y="271"/>
                    </a:lnTo>
                    <a:lnTo>
                      <a:pt x="1182" y="262"/>
                    </a:lnTo>
                    <a:lnTo>
                      <a:pt x="1182" y="262"/>
                    </a:lnTo>
                    <a:lnTo>
                      <a:pt x="1194" y="250"/>
                    </a:lnTo>
                    <a:lnTo>
                      <a:pt x="1209" y="239"/>
                    </a:lnTo>
                    <a:lnTo>
                      <a:pt x="1224" y="230"/>
                    </a:lnTo>
                    <a:lnTo>
                      <a:pt x="1241" y="224"/>
                    </a:lnTo>
                    <a:lnTo>
                      <a:pt x="1241" y="224"/>
                    </a:lnTo>
                    <a:lnTo>
                      <a:pt x="1248" y="221"/>
                    </a:lnTo>
                    <a:lnTo>
                      <a:pt x="1257" y="220"/>
                    </a:lnTo>
                    <a:lnTo>
                      <a:pt x="1266" y="220"/>
                    </a:lnTo>
                    <a:lnTo>
                      <a:pt x="1275" y="222"/>
                    </a:lnTo>
                    <a:lnTo>
                      <a:pt x="1275" y="222"/>
                    </a:lnTo>
                    <a:lnTo>
                      <a:pt x="1280" y="226"/>
                    </a:lnTo>
                    <a:lnTo>
                      <a:pt x="1285" y="230"/>
                    </a:lnTo>
                    <a:lnTo>
                      <a:pt x="1288" y="233"/>
                    </a:lnTo>
                    <a:lnTo>
                      <a:pt x="1289" y="236"/>
                    </a:lnTo>
                    <a:lnTo>
                      <a:pt x="1289" y="239"/>
                    </a:lnTo>
                    <a:lnTo>
                      <a:pt x="1288" y="243"/>
                    </a:lnTo>
                    <a:lnTo>
                      <a:pt x="1288" y="243"/>
                    </a:lnTo>
                    <a:lnTo>
                      <a:pt x="1285" y="245"/>
                    </a:lnTo>
                    <a:lnTo>
                      <a:pt x="1282" y="249"/>
                    </a:lnTo>
                    <a:lnTo>
                      <a:pt x="1271" y="257"/>
                    </a:lnTo>
                    <a:lnTo>
                      <a:pt x="1268" y="261"/>
                    </a:lnTo>
                    <a:lnTo>
                      <a:pt x="1265" y="264"/>
                    </a:lnTo>
                    <a:lnTo>
                      <a:pt x="1265" y="266"/>
                    </a:lnTo>
                    <a:lnTo>
                      <a:pt x="1265" y="268"/>
                    </a:lnTo>
                    <a:lnTo>
                      <a:pt x="1270" y="272"/>
                    </a:lnTo>
                    <a:lnTo>
                      <a:pt x="1270" y="272"/>
                    </a:lnTo>
                    <a:lnTo>
                      <a:pt x="1273" y="273"/>
                    </a:lnTo>
                    <a:lnTo>
                      <a:pt x="1277" y="273"/>
                    </a:lnTo>
                    <a:lnTo>
                      <a:pt x="1282" y="272"/>
                    </a:lnTo>
                    <a:lnTo>
                      <a:pt x="1287" y="268"/>
                    </a:lnTo>
                    <a:lnTo>
                      <a:pt x="1292" y="263"/>
                    </a:lnTo>
                    <a:lnTo>
                      <a:pt x="1292" y="263"/>
                    </a:lnTo>
                    <a:lnTo>
                      <a:pt x="1298" y="258"/>
                    </a:lnTo>
                    <a:lnTo>
                      <a:pt x="1305" y="256"/>
                    </a:lnTo>
                    <a:lnTo>
                      <a:pt x="1307" y="257"/>
                    </a:lnTo>
                    <a:lnTo>
                      <a:pt x="1310" y="258"/>
                    </a:lnTo>
                    <a:lnTo>
                      <a:pt x="1317" y="263"/>
                    </a:lnTo>
                    <a:lnTo>
                      <a:pt x="1317" y="263"/>
                    </a:lnTo>
                    <a:lnTo>
                      <a:pt x="1326" y="271"/>
                    </a:lnTo>
                    <a:lnTo>
                      <a:pt x="1331" y="275"/>
                    </a:lnTo>
                    <a:lnTo>
                      <a:pt x="1335" y="277"/>
                    </a:lnTo>
                    <a:lnTo>
                      <a:pt x="1338" y="277"/>
                    </a:lnTo>
                    <a:lnTo>
                      <a:pt x="1342" y="276"/>
                    </a:lnTo>
                    <a:lnTo>
                      <a:pt x="1344" y="272"/>
                    </a:lnTo>
                    <a:lnTo>
                      <a:pt x="1347" y="264"/>
                    </a:lnTo>
                    <a:lnTo>
                      <a:pt x="1347" y="264"/>
                    </a:lnTo>
                    <a:lnTo>
                      <a:pt x="1348" y="258"/>
                    </a:lnTo>
                    <a:lnTo>
                      <a:pt x="1351" y="250"/>
                    </a:lnTo>
                    <a:lnTo>
                      <a:pt x="1354" y="244"/>
                    </a:lnTo>
                    <a:lnTo>
                      <a:pt x="1358" y="238"/>
                    </a:lnTo>
                    <a:lnTo>
                      <a:pt x="1363" y="234"/>
                    </a:lnTo>
                    <a:lnTo>
                      <a:pt x="1368" y="230"/>
                    </a:lnTo>
                    <a:lnTo>
                      <a:pt x="1375" y="229"/>
                    </a:lnTo>
                    <a:lnTo>
                      <a:pt x="1382" y="230"/>
                    </a:lnTo>
                    <a:lnTo>
                      <a:pt x="1382" y="230"/>
                    </a:lnTo>
                    <a:lnTo>
                      <a:pt x="1400" y="234"/>
                    </a:lnTo>
                    <a:lnTo>
                      <a:pt x="1400" y="234"/>
                    </a:lnTo>
                    <a:lnTo>
                      <a:pt x="1404" y="235"/>
                    </a:lnTo>
                    <a:lnTo>
                      <a:pt x="1407" y="236"/>
                    </a:lnTo>
                    <a:lnTo>
                      <a:pt x="1410" y="242"/>
                    </a:lnTo>
                    <a:lnTo>
                      <a:pt x="1410" y="242"/>
                    </a:lnTo>
                    <a:lnTo>
                      <a:pt x="1414" y="244"/>
                    </a:lnTo>
                    <a:lnTo>
                      <a:pt x="1418" y="245"/>
                    </a:lnTo>
                    <a:lnTo>
                      <a:pt x="1421" y="245"/>
                    </a:lnTo>
                    <a:lnTo>
                      <a:pt x="1424" y="244"/>
                    </a:lnTo>
                    <a:lnTo>
                      <a:pt x="1431" y="242"/>
                    </a:lnTo>
                    <a:lnTo>
                      <a:pt x="1436" y="236"/>
                    </a:lnTo>
                    <a:lnTo>
                      <a:pt x="1436" y="236"/>
                    </a:lnTo>
                    <a:lnTo>
                      <a:pt x="1449" y="224"/>
                    </a:lnTo>
                    <a:lnTo>
                      <a:pt x="1455" y="216"/>
                    </a:lnTo>
                    <a:lnTo>
                      <a:pt x="1460" y="210"/>
                    </a:lnTo>
                    <a:lnTo>
                      <a:pt x="1460" y="210"/>
                    </a:lnTo>
                    <a:lnTo>
                      <a:pt x="1464" y="201"/>
                    </a:lnTo>
                    <a:lnTo>
                      <a:pt x="1467" y="192"/>
                    </a:lnTo>
                    <a:lnTo>
                      <a:pt x="1472" y="174"/>
                    </a:lnTo>
                    <a:lnTo>
                      <a:pt x="1472" y="174"/>
                    </a:lnTo>
                    <a:lnTo>
                      <a:pt x="1474" y="165"/>
                    </a:lnTo>
                    <a:lnTo>
                      <a:pt x="1478" y="157"/>
                    </a:lnTo>
                    <a:lnTo>
                      <a:pt x="1487" y="141"/>
                    </a:lnTo>
                    <a:lnTo>
                      <a:pt x="1487" y="141"/>
                    </a:lnTo>
                    <a:lnTo>
                      <a:pt x="1491" y="132"/>
                    </a:lnTo>
                    <a:lnTo>
                      <a:pt x="1495" y="123"/>
                    </a:lnTo>
                    <a:lnTo>
                      <a:pt x="1498" y="114"/>
                    </a:lnTo>
                    <a:lnTo>
                      <a:pt x="1502" y="106"/>
                    </a:lnTo>
                    <a:lnTo>
                      <a:pt x="1502" y="106"/>
                    </a:lnTo>
                    <a:lnTo>
                      <a:pt x="1514" y="90"/>
                    </a:lnTo>
                    <a:lnTo>
                      <a:pt x="1528" y="76"/>
                    </a:lnTo>
                    <a:lnTo>
                      <a:pt x="1542" y="63"/>
                    </a:lnTo>
                    <a:lnTo>
                      <a:pt x="1557" y="51"/>
                    </a:lnTo>
                    <a:lnTo>
                      <a:pt x="1557" y="51"/>
                    </a:lnTo>
                    <a:lnTo>
                      <a:pt x="1574" y="41"/>
                    </a:lnTo>
                    <a:lnTo>
                      <a:pt x="1592" y="32"/>
                    </a:lnTo>
                    <a:lnTo>
                      <a:pt x="1601" y="28"/>
                    </a:lnTo>
                    <a:lnTo>
                      <a:pt x="1611" y="26"/>
                    </a:lnTo>
                    <a:lnTo>
                      <a:pt x="1620" y="26"/>
                    </a:lnTo>
                    <a:lnTo>
                      <a:pt x="1630" y="26"/>
                    </a:lnTo>
                    <a:lnTo>
                      <a:pt x="1630" y="26"/>
                    </a:lnTo>
                    <a:lnTo>
                      <a:pt x="1639" y="28"/>
                    </a:lnTo>
                    <a:lnTo>
                      <a:pt x="1646" y="31"/>
                    </a:lnTo>
                    <a:lnTo>
                      <a:pt x="1654" y="35"/>
                    </a:lnTo>
                    <a:lnTo>
                      <a:pt x="1662" y="40"/>
                    </a:lnTo>
                    <a:lnTo>
                      <a:pt x="1675" y="51"/>
                    </a:lnTo>
                    <a:lnTo>
                      <a:pt x="1687" y="64"/>
                    </a:lnTo>
                    <a:lnTo>
                      <a:pt x="1687" y="64"/>
                    </a:lnTo>
                    <a:lnTo>
                      <a:pt x="1695" y="76"/>
                    </a:lnTo>
                    <a:lnTo>
                      <a:pt x="1696" y="78"/>
                    </a:lnTo>
                    <a:lnTo>
                      <a:pt x="1699" y="80"/>
                    </a:lnTo>
                    <a:lnTo>
                      <a:pt x="1703" y="81"/>
                    </a:lnTo>
                    <a:lnTo>
                      <a:pt x="1706" y="80"/>
                    </a:lnTo>
                    <a:lnTo>
                      <a:pt x="1706" y="80"/>
                    </a:lnTo>
                    <a:lnTo>
                      <a:pt x="1714" y="77"/>
                    </a:lnTo>
                    <a:lnTo>
                      <a:pt x="1720" y="73"/>
                    </a:lnTo>
                    <a:lnTo>
                      <a:pt x="1732" y="63"/>
                    </a:lnTo>
                    <a:lnTo>
                      <a:pt x="1732" y="63"/>
                    </a:lnTo>
                    <a:lnTo>
                      <a:pt x="1741" y="58"/>
                    </a:lnTo>
                    <a:lnTo>
                      <a:pt x="1749" y="55"/>
                    </a:lnTo>
                    <a:lnTo>
                      <a:pt x="1756" y="55"/>
                    </a:lnTo>
                    <a:lnTo>
                      <a:pt x="1763" y="58"/>
                    </a:lnTo>
                    <a:lnTo>
                      <a:pt x="1770" y="60"/>
                    </a:lnTo>
                    <a:lnTo>
                      <a:pt x="1777" y="65"/>
                    </a:lnTo>
                    <a:lnTo>
                      <a:pt x="1792" y="74"/>
                    </a:lnTo>
                    <a:lnTo>
                      <a:pt x="1792" y="74"/>
                    </a:lnTo>
                    <a:lnTo>
                      <a:pt x="1796" y="77"/>
                    </a:lnTo>
                    <a:lnTo>
                      <a:pt x="1802" y="78"/>
                    </a:lnTo>
                    <a:lnTo>
                      <a:pt x="1805" y="78"/>
                    </a:lnTo>
                    <a:lnTo>
                      <a:pt x="1808" y="78"/>
                    </a:lnTo>
                    <a:lnTo>
                      <a:pt x="1810" y="76"/>
                    </a:lnTo>
                    <a:lnTo>
                      <a:pt x="1811" y="73"/>
                    </a:lnTo>
                    <a:lnTo>
                      <a:pt x="1811" y="73"/>
                    </a:lnTo>
                    <a:lnTo>
                      <a:pt x="1811" y="69"/>
                    </a:lnTo>
                    <a:lnTo>
                      <a:pt x="1808" y="67"/>
                    </a:lnTo>
                    <a:lnTo>
                      <a:pt x="1801" y="60"/>
                    </a:lnTo>
                    <a:lnTo>
                      <a:pt x="1801" y="60"/>
                    </a:lnTo>
                    <a:lnTo>
                      <a:pt x="1791" y="54"/>
                    </a:lnTo>
                    <a:lnTo>
                      <a:pt x="1780" y="48"/>
                    </a:lnTo>
                    <a:lnTo>
                      <a:pt x="1777" y="44"/>
                    </a:lnTo>
                    <a:lnTo>
                      <a:pt x="1773" y="39"/>
                    </a:lnTo>
                    <a:lnTo>
                      <a:pt x="1771" y="34"/>
                    </a:lnTo>
                    <a:lnTo>
                      <a:pt x="1770" y="27"/>
                    </a:lnTo>
                    <a:lnTo>
                      <a:pt x="1770" y="27"/>
                    </a:lnTo>
                    <a:lnTo>
                      <a:pt x="1771" y="14"/>
                    </a:lnTo>
                    <a:lnTo>
                      <a:pt x="1774" y="0"/>
                    </a:lnTo>
                    <a:lnTo>
                      <a:pt x="1774" y="0"/>
                    </a:lnTo>
                    <a:lnTo>
                      <a:pt x="1779" y="12"/>
                    </a:lnTo>
                    <a:lnTo>
                      <a:pt x="1782" y="17"/>
                    </a:lnTo>
                    <a:lnTo>
                      <a:pt x="1786" y="21"/>
                    </a:lnTo>
                    <a:lnTo>
                      <a:pt x="1786" y="21"/>
                    </a:lnTo>
                    <a:lnTo>
                      <a:pt x="1792" y="25"/>
                    </a:lnTo>
                    <a:lnTo>
                      <a:pt x="1798" y="27"/>
                    </a:lnTo>
                    <a:lnTo>
                      <a:pt x="1806" y="28"/>
                    </a:lnTo>
                    <a:lnTo>
                      <a:pt x="1812" y="30"/>
                    </a:lnTo>
                    <a:lnTo>
                      <a:pt x="1812" y="30"/>
                    </a:lnTo>
                    <a:lnTo>
                      <a:pt x="1821" y="30"/>
                    </a:lnTo>
                    <a:lnTo>
                      <a:pt x="1825" y="31"/>
                    </a:lnTo>
                    <a:lnTo>
                      <a:pt x="1829" y="32"/>
                    </a:lnTo>
                    <a:lnTo>
                      <a:pt x="1829" y="32"/>
                    </a:lnTo>
                    <a:lnTo>
                      <a:pt x="1831" y="35"/>
                    </a:lnTo>
                    <a:lnTo>
                      <a:pt x="1834" y="39"/>
                    </a:lnTo>
                    <a:lnTo>
                      <a:pt x="1834" y="39"/>
                    </a:lnTo>
                    <a:lnTo>
                      <a:pt x="1837" y="43"/>
                    </a:lnTo>
                    <a:lnTo>
                      <a:pt x="1840" y="46"/>
                    </a:lnTo>
                    <a:lnTo>
                      <a:pt x="1840" y="46"/>
                    </a:lnTo>
                    <a:lnTo>
                      <a:pt x="1844" y="49"/>
                    </a:lnTo>
                    <a:lnTo>
                      <a:pt x="1849" y="50"/>
                    </a:lnTo>
                    <a:lnTo>
                      <a:pt x="1856" y="50"/>
                    </a:lnTo>
                    <a:lnTo>
                      <a:pt x="1856" y="50"/>
                    </a:lnTo>
                    <a:lnTo>
                      <a:pt x="1861" y="50"/>
                    </a:lnTo>
                    <a:lnTo>
                      <a:pt x="1861" y="50"/>
                    </a:lnTo>
                    <a:lnTo>
                      <a:pt x="1867" y="50"/>
                    </a:lnTo>
                    <a:lnTo>
                      <a:pt x="1871" y="55"/>
                    </a:lnTo>
                    <a:lnTo>
                      <a:pt x="1871" y="55"/>
                    </a:lnTo>
                    <a:lnTo>
                      <a:pt x="1874" y="58"/>
                    </a:lnTo>
                    <a:lnTo>
                      <a:pt x="1874" y="58"/>
                    </a:lnTo>
                    <a:lnTo>
                      <a:pt x="1879" y="63"/>
                    </a:lnTo>
                    <a:lnTo>
                      <a:pt x="1882" y="65"/>
                    </a:lnTo>
                    <a:lnTo>
                      <a:pt x="1888" y="68"/>
                    </a:lnTo>
                    <a:lnTo>
                      <a:pt x="1888" y="68"/>
                    </a:lnTo>
                    <a:lnTo>
                      <a:pt x="1895" y="71"/>
                    </a:lnTo>
                    <a:lnTo>
                      <a:pt x="1902" y="76"/>
                    </a:lnTo>
                    <a:lnTo>
                      <a:pt x="1905" y="83"/>
                    </a:lnTo>
                    <a:lnTo>
                      <a:pt x="1908" y="90"/>
                    </a:lnTo>
                    <a:lnTo>
                      <a:pt x="1908" y="90"/>
                    </a:lnTo>
                    <a:lnTo>
                      <a:pt x="1907" y="95"/>
                    </a:lnTo>
                    <a:lnTo>
                      <a:pt x="1905" y="99"/>
                    </a:lnTo>
                    <a:lnTo>
                      <a:pt x="1902" y="102"/>
                    </a:lnTo>
                    <a:lnTo>
                      <a:pt x="1896" y="106"/>
                    </a:lnTo>
                    <a:lnTo>
                      <a:pt x="1896" y="106"/>
                    </a:lnTo>
                    <a:lnTo>
                      <a:pt x="1889" y="111"/>
                    </a:lnTo>
                    <a:lnTo>
                      <a:pt x="1885" y="115"/>
                    </a:lnTo>
                    <a:lnTo>
                      <a:pt x="1882" y="119"/>
                    </a:lnTo>
                    <a:lnTo>
                      <a:pt x="1882" y="119"/>
                    </a:lnTo>
                    <a:lnTo>
                      <a:pt x="1879" y="125"/>
                    </a:lnTo>
                    <a:lnTo>
                      <a:pt x="1877" y="133"/>
                    </a:lnTo>
                    <a:lnTo>
                      <a:pt x="1876" y="147"/>
                    </a:lnTo>
                    <a:lnTo>
                      <a:pt x="1876" y="147"/>
                    </a:lnTo>
                    <a:lnTo>
                      <a:pt x="1876" y="157"/>
                    </a:lnTo>
                    <a:lnTo>
                      <a:pt x="1875" y="162"/>
                    </a:lnTo>
                    <a:lnTo>
                      <a:pt x="1874" y="168"/>
                    </a:lnTo>
                    <a:lnTo>
                      <a:pt x="1874" y="168"/>
                    </a:lnTo>
                    <a:lnTo>
                      <a:pt x="1868" y="176"/>
                    </a:lnTo>
                    <a:lnTo>
                      <a:pt x="1863" y="184"/>
                    </a:lnTo>
                    <a:lnTo>
                      <a:pt x="1863" y="184"/>
                    </a:lnTo>
                    <a:lnTo>
                      <a:pt x="1857" y="196"/>
                    </a:lnTo>
                    <a:lnTo>
                      <a:pt x="1851" y="207"/>
                    </a:lnTo>
                    <a:lnTo>
                      <a:pt x="1851" y="207"/>
                    </a:lnTo>
                    <a:lnTo>
                      <a:pt x="1848" y="220"/>
                    </a:lnTo>
                    <a:lnTo>
                      <a:pt x="1848" y="220"/>
                    </a:lnTo>
                    <a:lnTo>
                      <a:pt x="1845" y="227"/>
                    </a:lnTo>
                    <a:lnTo>
                      <a:pt x="1845" y="227"/>
                    </a:lnTo>
                    <a:lnTo>
                      <a:pt x="1843" y="235"/>
                    </a:lnTo>
                    <a:lnTo>
                      <a:pt x="1843" y="235"/>
                    </a:lnTo>
                    <a:lnTo>
                      <a:pt x="1840" y="243"/>
                    </a:lnTo>
                    <a:lnTo>
                      <a:pt x="1839" y="247"/>
                    </a:lnTo>
                    <a:lnTo>
                      <a:pt x="1839" y="250"/>
                    </a:lnTo>
                    <a:lnTo>
                      <a:pt x="1839" y="250"/>
                    </a:lnTo>
                    <a:lnTo>
                      <a:pt x="1839" y="257"/>
                    </a:lnTo>
                    <a:lnTo>
                      <a:pt x="1842" y="262"/>
                    </a:lnTo>
                    <a:lnTo>
                      <a:pt x="1847" y="267"/>
                    </a:lnTo>
                    <a:lnTo>
                      <a:pt x="1852" y="272"/>
                    </a:lnTo>
                    <a:lnTo>
                      <a:pt x="1852" y="272"/>
                    </a:lnTo>
                    <a:lnTo>
                      <a:pt x="1860" y="275"/>
                    </a:lnTo>
                    <a:lnTo>
                      <a:pt x="1868" y="277"/>
                    </a:lnTo>
                    <a:lnTo>
                      <a:pt x="1868" y="277"/>
                    </a:lnTo>
                    <a:lnTo>
                      <a:pt x="1870" y="277"/>
                    </a:lnTo>
                    <a:lnTo>
                      <a:pt x="1870" y="277"/>
                    </a:lnTo>
                    <a:lnTo>
                      <a:pt x="1868" y="281"/>
                    </a:lnTo>
                    <a:lnTo>
                      <a:pt x="1874" y="282"/>
                    </a:lnTo>
                    <a:lnTo>
                      <a:pt x="1868" y="282"/>
                    </a:lnTo>
                    <a:lnTo>
                      <a:pt x="1868" y="282"/>
                    </a:lnTo>
                    <a:lnTo>
                      <a:pt x="1866" y="286"/>
                    </a:lnTo>
                    <a:lnTo>
                      <a:pt x="1865" y="291"/>
                    </a:lnTo>
                    <a:lnTo>
                      <a:pt x="1865" y="291"/>
                    </a:lnTo>
                    <a:lnTo>
                      <a:pt x="1866" y="295"/>
                    </a:lnTo>
                    <a:lnTo>
                      <a:pt x="1867" y="298"/>
                    </a:lnTo>
                    <a:lnTo>
                      <a:pt x="1870" y="304"/>
                    </a:lnTo>
                    <a:lnTo>
                      <a:pt x="1875" y="309"/>
                    </a:lnTo>
                    <a:lnTo>
                      <a:pt x="1879" y="312"/>
                    </a:lnTo>
                    <a:lnTo>
                      <a:pt x="1879" y="312"/>
                    </a:lnTo>
                    <a:lnTo>
                      <a:pt x="1884" y="315"/>
                    </a:lnTo>
                    <a:lnTo>
                      <a:pt x="1890" y="319"/>
                    </a:lnTo>
                    <a:lnTo>
                      <a:pt x="1896" y="321"/>
                    </a:lnTo>
                    <a:lnTo>
                      <a:pt x="1903" y="322"/>
                    </a:lnTo>
                    <a:lnTo>
                      <a:pt x="1909" y="322"/>
                    </a:lnTo>
                    <a:lnTo>
                      <a:pt x="1916" y="322"/>
                    </a:lnTo>
                    <a:lnTo>
                      <a:pt x="1922" y="321"/>
                    </a:lnTo>
                    <a:lnTo>
                      <a:pt x="1928" y="318"/>
                    </a:lnTo>
                    <a:lnTo>
                      <a:pt x="1928" y="318"/>
                    </a:lnTo>
                    <a:lnTo>
                      <a:pt x="1937" y="314"/>
                    </a:lnTo>
                    <a:lnTo>
                      <a:pt x="1944" y="312"/>
                    </a:lnTo>
                    <a:lnTo>
                      <a:pt x="1951" y="312"/>
                    </a:lnTo>
                    <a:lnTo>
                      <a:pt x="1960" y="313"/>
                    </a:lnTo>
                    <a:lnTo>
                      <a:pt x="1960" y="313"/>
                    </a:lnTo>
                    <a:lnTo>
                      <a:pt x="1965" y="314"/>
                    </a:lnTo>
                    <a:lnTo>
                      <a:pt x="1965" y="314"/>
                    </a:lnTo>
                    <a:lnTo>
                      <a:pt x="1972" y="317"/>
                    </a:lnTo>
                    <a:lnTo>
                      <a:pt x="1973" y="318"/>
                    </a:lnTo>
                    <a:lnTo>
                      <a:pt x="1976" y="322"/>
                    </a:lnTo>
                    <a:lnTo>
                      <a:pt x="1976" y="322"/>
                    </a:lnTo>
                    <a:lnTo>
                      <a:pt x="1981" y="330"/>
                    </a:lnTo>
                    <a:lnTo>
                      <a:pt x="1981" y="330"/>
                    </a:lnTo>
                    <a:lnTo>
                      <a:pt x="1986" y="340"/>
                    </a:lnTo>
                    <a:lnTo>
                      <a:pt x="1986" y="340"/>
                    </a:lnTo>
                    <a:lnTo>
                      <a:pt x="1990" y="345"/>
                    </a:lnTo>
                    <a:lnTo>
                      <a:pt x="1993" y="350"/>
                    </a:lnTo>
                    <a:lnTo>
                      <a:pt x="2004" y="356"/>
                    </a:lnTo>
                    <a:lnTo>
                      <a:pt x="2004" y="356"/>
                    </a:lnTo>
                    <a:lnTo>
                      <a:pt x="2005" y="358"/>
                    </a:lnTo>
                    <a:lnTo>
                      <a:pt x="2005" y="358"/>
                    </a:lnTo>
                    <a:lnTo>
                      <a:pt x="2013" y="364"/>
                    </a:lnTo>
                    <a:lnTo>
                      <a:pt x="2013" y="364"/>
                    </a:lnTo>
                    <a:lnTo>
                      <a:pt x="2015" y="365"/>
                    </a:lnTo>
                    <a:lnTo>
                      <a:pt x="2015" y="365"/>
                    </a:lnTo>
                    <a:lnTo>
                      <a:pt x="2018" y="369"/>
                    </a:lnTo>
                    <a:lnTo>
                      <a:pt x="2018" y="369"/>
                    </a:lnTo>
                    <a:lnTo>
                      <a:pt x="2022" y="372"/>
                    </a:lnTo>
                    <a:lnTo>
                      <a:pt x="2024" y="374"/>
                    </a:lnTo>
                    <a:lnTo>
                      <a:pt x="2024" y="37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31" name="Группа 130">
                <a:extLst>
                  <a:ext uri="{FF2B5EF4-FFF2-40B4-BE49-F238E27FC236}">
                    <a16:creationId xmlns:a16="http://schemas.microsoft.com/office/drawing/2014/main" id="{368BC1D7-6FB6-0549-882C-16044620DB92}"/>
                  </a:ext>
                </a:extLst>
              </p:cNvPr>
              <p:cNvGrpSpPr/>
              <p:nvPr/>
            </p:nvGrpSpPr>
            <p:grpSpPr>
              <a:xfrm>
                <a:off x="10723514" y="2316260"/>
                <a:ext cx="764514" cy="806988"/>
                <a:chOff x="10723514" y="2316260"/>
                <a:chExt cx="764514" cy="806988"/>
              </a:xfrm>
              <a:grpFill/>
            </p:grpSpPr>
            <p:sp>
              <p:nvSpPr>
                <p:cNvPr id="132" name="Freeform 195">
                  <a:extLst>
                    <a:ext uri="{FF2B5EF4-FFF2-40B4-BE49-F238E27FC236}">
                      <a16:creationId xmlns:a16="http://schemas.microsoft.com/office/drawing/2014/main" id="{B80172DB-D071-B449-AA34-D6058C34D9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1657" y="2870257"/>
                  <a:ext cx="195745" cy="186512"/>
                </a:xfrm>
                <a:custGeom>
                  <a:avLst/>
                  <a:gdLst>
                    <a:gd name="T0" fmla="*/ 85 w 106"/>
                    <a:gd name="T1" fmla="*/ 9 h 101"/>
                    <a:gd name="T2" fmla="*/ 85 w 106"/>
                    <a:gd name="T3" fmla="*/ 9 h 101"/>
                    <a:gd name="T4" fmla="*/ 80 w 106"/>
                    <a:gd name="T5" fmla="*/ 6 h 101"/>
                    <a:gd name="T6" fmla="*/ 75 w 106"/>
                    <a:gd name="T7" fmla="*/ 5 h 101"/>
                    <a:gd name="T8" fmla="*/ 63 w 106"/>
                    <a:gd name="T9" fmla="*/ 3 h 101"/>
                    <a:gd name="T10" fmla="*/ 40 w 106"/>
                    <a:gd name="T11" fmla="*/ 1 h 101"/>
                    <a:gd name="T12" fmla="*/ 40 w 106"/>
                    <a:gd name="T13" fmla="*/ 1 h 101"/>
                    <a:gd name="T14" fmla="*/ 29 w 106"/>
                    <a:gd name="T15" fmla="*/ 0 h 101"/>
                    <a:gd name="T16" fmla="*/ 24 w 106"/>
                    <a:gd name="T17" fmla="*/ 0 h 101"/>
                    <a:gd name="T18" fmla="*/ 19 w 106"/>
                    <a:gd name="T19" fmla="*/ 1 h 101"/>
                    <a:gd name="T20" fmla="*/ 19 w 106"/>
                    <a:gd name="T21" fmla="*/ 1 h 101"/>
                    <a:gd name="T22" fmla="*/ 15 w 106"/>
                    <a:gd name="T23" fmla="*/ 4 h 101"/>
                    <a:gd name="T24" fmla="*/ 12 w 106"/>
                    <a:gd name="T25" fmla="*/ 6 h 101"/>
                    <a:gd name="T26" fmla="*/ 10 w 106"/>
                    <a:gd name="T27" fmla="*/ 14 h 101"/>
                    <a:gd name="T28" fmla="*/ 10 w 106"/>
                    <a:gd name="T29" fmla="*/ 14 h 101"/>
                    <a:gd name="T30" fmla="*/ 5 w 106"/>
                    <a:gd name="T31" fmla="*/ 23 h 101"/>
                    <a:gd name="T32" fmla="*/ 1 w 106"/>
                    <a:gd name="T33" fmla="*/ 32 h 101"/>
                    <a:gd name="T34" fmla="*/ 0 w 106"/>
                    <a:gd name="T35" fmla="*/ 36 h 101"/>
                    <a:gd name="T36" fmla="*/ 0 w 106"/>
                    <a:gd name="T37" fmla="*/ 40 h 101"/>
                    <a:gd name="T38" fmla="*/ 1 w 106"/>
                    <a:gd name="T39" fmla="*/ 45 h 101"/>
                    <a:gd name="T40" fmla="*/ 2 w 106"/>
                    <a:gd name="T41" fmla="*/ 51 h 101"/>
                    <a:gd name="T42" fmla="*/ 2 w 106"/>
                    <a:gd name="T43" fmla="*/ 51 h 101"/>
                    <a:gd name="T44" fmla="*/ 6 w 106"/>
                    <a:gd name="T45" fmla="*/ 64 h 101"/>
                    <a:gd name="T46" fmla="*/ 6 w 106"/>
                    <a:gd name="T47" fmla="*/ 75 h 101"/>
                    <a:gd name="T48" fmla="*/ 3 w 106"/>
                    <a:gd name="T49" fmla="*/ 88 h 101"/>
                    <a:gd name="T50" fmla="*/ 0 w 106"/>
                    <a:gd name="T51" fmla="*/ 100 h 101"/>
                    <a:gd name="T52" fmla="*/ 0 w 106"/>
                    <a:gd name="T53" fmla="*/ 100 h 101"/>
                    <a:gd name="T54" fmla="*/ 3 w 106"/>
                    <a:gd name="T55" fmla="*/ 101 h 101"/>
                    <a:gd name="T56" fmla="*/ 6 w 106"/>
                    <a:gd name="T57" fmla="*/ 100 h 101"/>
                    <a:gd name="T58" fmla="*/ 10 w 106"/>
                    <a:gd name="T59" fmla="*/ 96 h 101"/>
                    <a:gd name="T60" fmla="*/ 12 w 106"/>
                    <a:gd name="T61" fmla="*/ 92 h 101"/>
                    <a:gd name="T62" fmla="*/ 18 w 106"/>
                    <a:gd name="T63" fmla="*/ 83 h 101"/>
                    <a:gd name="T64" fmla="*/ 21 w 106"/>
                    <a:gd name="T65" fmla="*/ 79 h 101"/>
                    <a:gd name="T66" fmla="*/ 24 w 106"/>
                    <a:gd name="T67" fmla="*/ 77 h 101"/>
                    <a:gd name="T68" fmla="*/ 24 w 106"/>
                    <a:gd name="T69" fmla="*/ 77 h 101"/>
                    <a:gd name="T70" fmla="*/ 29 w 106"/>
                    <a:gd name="T71" fmla="*/ 75 h 101"/>
                    <a:gd name="T72" fmla="*/ 35 w 106"/>
                    <a:gd name="T73" fmla="*/ 75 h 101"/>
                    <a:gd name="T74" fmla="*/ 40 w 106"/>
                    <a:gd name="T75" fmla="*/ 74 h 101"/>
                    <a:gd name="T76" fmla="*/ 47 w 106"/>
                    <a:gd name="T77" fmla="*/ 73 h 101"/>
                    <a:gd name="T78" fmla="*/ 47 w 106"/>
                    <a:gd name="T79" fmla="*/ 73 h 101"/>
                    <a:gd name="T80" fmla="*/ 69 w 106"/>
                    <a:gd name="T81" fmla="*/ 63 h 101"/>
                    <a:gd name="T82" fmla="*/ 69 w 106"/>
                    <a:gd name="T83" fmla="*/ 63 h 101"/>
                    <a:gd name="T84" fmla="*/ 79 w 106"/>
                    <a:gd name="T85" fmla="*/ 59 h 101"/>
                    <a:gd name="T86" fmla="*/ 90 w 106"/>
                    <a:gd name="T87" fmla="*/ 54 h 101"/>
                    <a:gd name="T88" fmla="*/ 94 w 106"/>
                    <a:gd name="T89" fmla="*/ 51 h 101"/>
                    <a:gd name="T90" fmla="*/ 99 w 106"/>
                    <a:gd name="T91" fmla="*/ 47 h 101"/>
                    <a:gd name="T92" fmla="*/ 102 w 106"/>
                    <a:gd name="T93" fmla="*/ 43 h 101"/>
                    <a:gd name="T94" fmla="*/ 104 w 106"/>
                    <a:gd name="T95" fmla="*/ 38 h 101"/>
                    <a:gd name="T96" fmla="*/ 104 w 106"/>
                    <a:gd name="T97" fmla="*/ 38 h 101"/>
                    <a:gd name="T98" fmla="*/ 106 w 106"/>
                    <a:gd name="T99" fmla="*/ 33 h 101"/>
                    <a:gd name="T100" fmla="*/ 104 w 106"/>
                    <a:gd name="T101" fmla="*/ 29 h 101"/>
                    <a:gd name="T102" fmla="*/ 103 w 106"/>
                    <a:gd name="T103" fmla="*/ 24 h 101"/>
                    <a:gd name="T104" fmla="*/ 99 w 106"/>
                    <a:gd name="T105" fmla="*/ 21 h 101"/>
                    <a:gd name="T106" fmla="*/ 93 w 106"/>
                    <a:gd name="T107" fmla="*/ 14 h 101"/>
                    <a:gd name="T108" fmla="*/ 85 w 106"/>
                    <a:gd name="T109" fmla="*/ 9 h 101"/>
                    <a:gd name="T110" fmla="*/ 85 w 106"/>
                    <a:gd name="T111" fmla="*/ 9 h 101"/>
                    <a:gd name="T112" fmla="*/ 85 w 106"/>
                    <a:gd name="T113" fmla="*/ 9 h 101"/>
                    <a:gd name="T114" fmla="*/ 85 w 106"/>
                    <a:gd name="T115" fmla="*/ 9 h 101"/>
                    <a:gd name="T116" fmla="*/ 85 w 106"/>
                    <a:gd name="T117" fmla="*/ 9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6" h="101">
                      <a:moveTo>
                        <a:pt x="85" y="9"/>
                      </a:moveTo>
                      <a:lnTo>
                        <a:pt x="85" y="9"/>
                      </a:lnTo>
                      <a:lnTo>
                        <a:pt x="80" y="6"/>
                      </a:lnTo>
                      <a:lnTo>
                        <a:pt x="75" y="5"/>
                      </a:lnTo>
                      <a:lnTo>
                        <a:pt x="63" y="3"/>
                      </a:lnTo>
                      <a:lnTo>
                        <a:pt x="40" y="1"/>
                      </a:lnTo>
                      <a:lnTo>
                        <a:pt x="40" y="1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1"/>
                      </a:lnTo>
                      <a:lnTo>
                        <a:pt x="19" y="1"/>
                      </a:lnTo>
                      <a:lnTo>
                        <a:pt x="15" y="4"/>
                      </a:lnTo>
                      <a:lnTo>
                        <a:pt x="12" y="6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5" y="23"/>
                      </a:lnTo>
                      <a:lnTo>
                        <a:pt x="1" y="32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1" y="45"/>
                      </a:lnTo>
                      <a:lnTo>
                        <a:pt x="2" y="51"/>
                      </a:lnTo>
                      <a:lnTo>
                        <a:pt x="2" y="51"/>
                      </a:lnTo>
                      <a:lnTo>
                        <a:pt x="6" y="64"/>
                      </a:lnTo>
                      <a:lnTo>
                        <a:pt x="6" y="75"/>
                      </a:lnTo>
                      <a:lnTo>
                        <a:pt x="3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3" y="101"/>
                      </a:lnTo>
                      <a:lnTo>
                        <a:pt x="6" y="100"/>
                      </a:lnTo>
                      <a:lnTo>
                        <a:pt x="10" y="96"/>
                      </a:lnTo>
                      <a:lnTo>
                        <a:pt x="12" y="92"/>
                      </a:lnTo>
                      <a:lnTo>
                        <a:pt x="18" y="83"/>
                      </a:lnTo>
                      <a:lnTo>
                        <a:pt x="21" y="79"/>
                      </a:lnTo>
                      <a:lnTo>
                        <a:pt x="24" y="77"/>
                      </a:lnTo>
                      <a:lnTo>
                        <a:pt x="24" y="77"/>
                      </a:lnTo>
                      <a:lnTo>
                        <a:pt x="29" y="75"/>
                      </a:lnTo>
                      <a:lnTo>
                        <a:pt x="35" y="75"/>
                      </a:lnTo>
                      <a:lnTo>
                        <a:pt x="40" y="74"/>
                      </a:lnTo>
                      <a:lnTo>
                        <a:pt x="47" y="73"/>
                      </a:lnTo>
                      <a:lnTo>
                        <a:pt x="47" y="73"/>
                      </a:lnTo>
                      <a:lnTo>
                        <a:pt x="69" y="63"/>
                      </a:lnTo>
                      <a:lnTo>
                        <a:pt x="69" y="63"/>
                      </a:lnTo>
                      <a:lnTo>
                        <a:pt x="79" y="59"/>
                      </a:lnTo>
                      <a:lnTo>
                        <a:pt x="90" y="54"/>
                      </a:lnTo>
                      <a:lnTo>
                        <a:pt x="94" y="51"/>
                      </a:lnTo>
                      <a:lnTo>
                        <a:pt x="99" y="47"/>
                      </a:lnTo>
                      <a:lnTo>
                        <a:pt x="102" y="43"/>
                      </a:lnTo>
                      <a:lnTo>
                        <a:pt x="104" y="38"/>
                      </a:lnTo>
                      <a:lnTo>
                        <a:pt x="104" y="38"/>
                      </a:lnTo>
                      <a:lnTo>
                        <a:pt x="106" y="33"/>
                      </a:lnTo>
                      <a:lnTo>
                        <a:pt x="104" y="29"/>
                      </a:lnTo>
                      <a:lnTo>
                        <a:pt x="103" y="24"/>
                      </a:lnTo>
                      <a:lnTo>
                        <a:pt x="99" y="21"/>
                      </a:lnTo>
                      <a:lnTo>
                        <a:pt x="93" y="14"/>
                      </a:lnTo>
                      <a:lnTo>
                        <a:pt x="85" y="9"/>
                      </a:lnTo>
                      <a:lnTo>
                        <a:pt x="85" y="9"/>
                      </a:lnTo>
                      <a:lnTo>
                        <a:pt x="85" y="9"/>
                      </a:lnTo>
                      <a:lnTo>
                        <a:pt x="85" y="9"/>
                      </a:lnTo>
                      <a:lnTo>
                        <a:pt x="85" y="9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33" name="Freeform 196">
                  <a:extLst>
                    <a:ext uri="{FF2B5EF4-FFF2-40B4-BE49-F238E27FC236}">
                      <a16:creationId xmlns:a16="http://schemas.microsoft.com/office/drawing/2014/main" id="{AC17447F-7AD1-4645-8030-5DDAD22D8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3784" y="2872104"/>
                  <a:ext cx="72019" cy="72020"/>
                </a:xfrm>
                <a:custGeom>
                  <a:avLst/>
                  <a:gdLst>
                    <a:gd name="T0" fmla="*/ 2 w 39"/>
                    <a:gd name="T1" fmla="*/ 26 h 39"/>
                    <a:gd name="T2" fmla="*/ 2 w 39"/>
                    <a:gd name="T3" fmla="*/ 26 h 39"/>
                    <a:gd name="T4" fmla="*/ 0 w 39"/>
                    <a:gd name="T5" fmla="*/ 22 h 39"/>
                    <a:gd name="T6" fmla="*/ 0 w 39"/>
                    <a:gd name="T7" fmla="*/ 18 h 39"/>
                    <a:gd name="T8" fmla="*/ 0 w 39"/>
                    <a:gd name="T9" fmla="*/ 14 h 39"/>
                    <a:gd name="T10" fmla="*/ 2 w 39"/>
                    <a:gd name="T11" fmla="*/ 11 h 39"/>
                    <a:gd name="T12" fmla="*/ 7 w 39"/>
                    <a:gd name="T13" fmla="*/ 5 h 39"/>
                    <a:gd name="T14" fmla="*/ 13 w 39"/>
                    <a:gd name="T15" fmla="*/ 2 h 39"/>
                    <a:gd name="T16" fmla="*/ 19 w 39"/>
                    <a:gd name="T17" fmla="*/ 0 h 39"/>
                    <a:gd name="T18" fmla="*/ 27 w 39"/>
                    <a:gd name="T19" fmla="*/ 2 h 39"/>
                    <a:gd name="T20" fmla="*/ 30 w 39"/>
                    <a:gd name="T21" fmla="*/ 3 h 39"/>
                    <a:gd name="T22" fmla="*/ 32 w 39"/>
                    <a:gd name="T23" fmla="*/ 5 h 39"/>
                    <a:gd name="T24" fmla="*/ 36 w 39"/>
                    <a:gd name="T25" fmla="*/ 9 h 39"/>
                    <a:gd name="T26" fmla="*/ 37 w 39"/>
                    <a:gd name="T27" fmla="*/ 13 h 39"/>
                    <a:gd name="T28" fmla="*/ 37 w 39"/>
                    <a:gd name="T29" fmla="*/ 13 h 39"/>
                    <a:gd name="T30" fmla="*/ 39 w 39"/>
                    <a:gd name="T31" fmla="*/ 17 h 39"/>
                    <a:gd name="T32" fmla="*/ 39 w 39"/>
                    <a:gd name="T33" fmla="*/ 21 h 39"/>
                    <a:gd name="T34" fmla="*/ 39 w 39"/>
                    <a:gd name="T35" fmla="*/ 25 h 39"/>
                    <a:gd name="T36" fmla="*/ 37 w 39"/>
                    <a:gd name="T37" fmla="*/ 28 h 39"/>
                    <a:gd name="T38" fmla="*/ 32 w 39"/>
                    <a:gd name="T39" fmla="*/ 34 h 39"/>
                    <a:gd name="T40" fmla="*/ 27 w 39"/>
                    <a:gd name="T41" fmla="*/ 37 h 39"/>
                    <a:gd name="T42" fmla="*/ 19 w 39"/>
                    <a:gd name="T43" fmla="*/ 39 h 39"/>
                    <a:gd name="T44" fmla="*/ 13 w 39"/>
                    <a:gd name="T45" fmla="*/ 37 h 39"/>
                    <a:gd name="T46" fmla="*/ 9 w 39"/>
                    <a:gd name="T47" fmla="*/ 36 h 39"/>
                    <a:gd name="T48" fmla="*/ 7 w 39"/>
                    <a:gd name="T49" fmla="*/ 34 h 39"/>
                    <a:gd name="T50" fmla="*/ 4 w 39"/>
                    <a:gd name="T51" fmla="*/ 31 h 39"/>
                    <a:gd name="T52" fmla="*/ 2 w 39"/>
                    <a:gd name="T53" fmla="*/ 26 h 39"/>
                    <a:gd name="T54" fmla="*/ 2 w 39"/>
                    <a:gd name="T55" fmla="*/ 2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9" h="39">
                      <a:moveTo>
                        <a:pt x="2" y="26"/>
                      </a:moveTo>
                      <a:lnTo>
                        <a:pt x="2" y="26"/>
                      </a:lnTo>
                      <a:lnTo>
                        <a:pt x="0" y="22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2" y="11"/>
                      </a:lnTo>
                      <a:lnTo>
                        <a:pt x="7" y="5"/>
                      </a:lnTo>
                      <a:lnTo>
                        <a:pt x="13" y="2"/>
                      </a:lnTo>
                      <a:lnTo>
                        <a:pt x="19" y="0"/>
                      </a:lnTo>
                      <a:lnTo>
                        <a:pt x="27" y="2"/>
                      </a:lnTo>
                      <a:lnTo>
                        <a:pt x="30" y="3"/>
                      </a:lnTo>
                      <a:lnTo>
                        <a:pt x="32" y="5"/>
                      </a:lnTo>
                      <a:lnTo>
                        <a:pt x="36" y="9"/>
                      </a:lnTo>
                      <a:lnTo>
                        <a:pt x="37" y="13"/>
                      </a:lnTo>
                      <a:lnTo>
                        <a:pt x="37" y="13"/>
                      </a:lnTo>
                      <a:lnTo>
                        <a:pt x="39" y="17"/>
                      </a:lnTo>
                      <a:lnTo>
                        <a:pt x="39" y="21"/>
                      </a:lnTo>
                      <a:lnTo>
                        <a:pt x="39" y="25"/>
                      </a:lnTo>
                      <a:lnTo>
                        <a:pt x="37" y="28"/>
                      </a:lnTo>
                      <a:lnTo>
                        <a:pt x="32" y="34"/>
                      </a:lnTo>
                      <a:lnTo>
                        <a:pt x="27" y="37"/>
                      </a:lnTo>
                      <a:lnTo>
                        <a:pt x="19" y="39"/>
                      </a:lnTo>
                      <a:lnTo>
                        <a:pt x="13" y="37"/>
                      </a:lnTo>
                      <a:lnTo>
                        <a:pt x="9" y="36"/>
                      </a:lnTo>
                      <a:lnTo>
                        <a:pt x="7" y="34"/>
                      </a:lnTo>
                      <a:lnTo>
                        <a:pt x="4" y="31"/>
                      </a:lnTo>
                      <a:lnTo>
                        <a:pt x="2" y="26"/>
                      </a:lnTo>
                      <a:lnTo>
                        <a:pt x="2" y="2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34" name="Freeform 197">
                  <a:extLst>
                    <a:ext uri="{FF2B5EF4-FFF2-40B4-BE49-F238E27FC236}">
                      <a16:creationId xmlns:a16="http://schemas.microsoft.com/office/drawing/2014/main" id="{1C5C2325-6D82-1446-83E2-4E263487B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2186" y="3077082"/>
                  <a:ext cx="66480" cy="46166"/>
                </a:xfrm>
                <a:custGeom>
                  <a:avLst/>
                  <a:gdLst>
                    <a:gd name="T0" fmla="*/ 21 w 36"/>
                    <a:gd name="T1" fmla="*/ 2 h 25"/>
                    <a:gd name="T2" fmla="*/ 21 w 36"/>
                    <a:gd name="T3" fmla="*/ 2 h 25"/>
                    <a:gd name="T4" fmla="*/ 16 w 36"/>
                    <a:gd name="T5" fmla="*/ 0 h 25"/>
                    <a:gd name="T6" fmla="*/ 11 w 36"/>
                    <a:gd name="T7" fmla="*/ 0 h 25"/>
                    <a:gd name="T8" fmla="*/ 11 w 36"/>
                    <a:gd name="T9" fmla="*/ 0 h 25"/>
                    <a:gd name="T10" fmla="*/ 7 w 36"/>
                    <a:gd name="T11" fmla="*/ 0 h 25"/>
                    <a:gd name="T12" fmla="*/ 3 w 36"/>
                    <a:gd name="T13" fmla="*/ 2 h 25"/>
                    <a:gd name="T14" fmla="*/ 3 w 36"/>
                    <a:gd name="T15" fmla="*/ 2 h 25"/>
                    <a:gd name="T16" fmla="*/ 0 w 36"/>
                    <a:gd name="T17" fmla="*/ 4 h 25"/>
                    <a:gd name="T18" fmla="*/ 0 w 36"/>
                    <a:gd name="T19" fmla="*/ 5 h 25"/>
                    <a:gd name="T20" fmla="*/ 0 w 36"/>
                    <a:gd name="T21" fmla="*/ 7 h 25"/>
                    <a:gd name="T22" fmla="*/ 0 w 36"/>
                    <a:gd name="T23" fmla="*/ 7 h 25"/>
                    <a:gd name="T24" fmla="*/ 4 w 36"/>
                    <a:gd name="T25" fmla="*/ 9 h 25"/>
                    <a:gd name="T26" fmla="*/ 8 w 36"/>
                    <a:gd name="T27" fmla="*/ 12 h 25"/>
                    <a:gd name="T28" fmla="*/ 8 w 36"/>
                    <a:gd name="T29" fmla="*/ 12 h 25"/>
                    <a:gd name="T30" fmla="*/ 13 w 36"/>
                    <a:gd name="T31" fmla="*/ 16 h 25"/>
                    <a:gd name="T32" fmla="*/ 21 w 36"/>
                    <a:gd name="T33" fmla="*/ 21 h 25"/>
                    <a:gd name="T34" fmla="*/ 25 w 36"/>
                    <a:gd name="T35" fmla="*/ 23 h 25"/>
                    <a:gd name="T36" fmla="*/ 28 w 36"/>
                    <a:gd name="T37" fmla="*/ 25 h 25"/>
                    <a:gd name="T38" fmla="*/ 32 w 36"/>
                    <a:gd name="T39" fmla="*/ 25 h 25"/>
                    <a:gd name="T40" fmla="*/ 35 w 36"/>
                    <a:gd name="T41" fmla="*/ 23 h 25"/>
                    <a:gd name="T42" fmla="*/ 35 w 36"/>
                    <a:gd name="T43" fmla="*/ 23 h 25"/>
                    <a:gd name="T44" fmla="*/ 36 w 36"/>
                    <a:gd name="T45" fmla="*/ 21 h 25"/>
                    <a:gd name="T46" fmla="*/ 36 w 36"/>
                    <a:gd name="T47" fmla="*/ 17 h 25"/>
                    <a:gd name="T48" fmla="*/ 34 w 36"/>
                    <a:gd name="T49" fmla="*/ 14 h 25"/>
                    <a:gd name="T50" fmla="*/ 31 w 36"/>
                    <a:gd name="T51" fmla="*/ 11 h 25"/>
                    <a:gd name="T52" fmla="*/ 26 w 36"/>
                    <a:gd name="T53" fmla="*/ 5 h 25"/>
                    <a:gd name="T54" fmla="*/ 21 w 36"/>
                    <a:gd name="T55" fmla="*/ 2 h 25"/>
                    <a:gd name="T56" fmla="*/ 21 w 36"/>
                    <a:gd name="T57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6" h="2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4" y="9"/>
                      </a:lnTo>
                      <a:lnTo>
                        <a:pt x="8" y="12"/>
                      </a:lnTo>
                      <a:lnTo>
                        <a:pt x="8" y="12"/>
                      </a:lnTo>
                      <a:lnTo>
                        <a:pt x="13" y="16"/>
                      </a:lnTo>
                      <a:lnTo>
                        <a:pt x="21" y="21"/>
                      </a:lnTo>
                      <a:lnTo>
                        <a:pt x="25" y="23"/>
                      </a:lnTo>
                      <a:lnTo>
                        <a:pt x="28" y="25"/>
                      </a:lnTo>
                      <a:lnTo>
                        <a:pt x="32" y="25"/>
                      </a:lnTo>
                      <a:lnTo>
                        <a:pt x="35" y="23"/>
                      </a:lnTo>
                      <a:lnTo>
                        <a:pt x="35" y="23"/>
                      </a:lnTo>
                      <a:lnTo>
                        <a:pt x="36" y="21"/>
                      </a:lnTo>
                      <a:lnTo>
                        <a:pt x="36" y="17"/>
                      </a:lnTo>
                      <a:lnTo>
                        <a:pt x="34" y="14"/>
                      </a:lnTo>
                      <a:lnTo>
                        <a:pt x="31" y="11"/>
                      </a:lnTo>
                      <a:lnTo>
                        <a:pt x="26" y="5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35" name="Freeform 198">
                  <a:extLst>
                    <a:ext uri="{FF2B5EF4-FFF2-40B4-BE49-F238E27FC236}">
                      <a16:creationId xmlns:a16="http://schemas.microsoft.com/office/drawing/2014/main" id="{517A33FC-5B33-474D-AE07-765708572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23514" y="2783464"/>
                  <a:ext cx="68326" cy="96026"/>
                </a:xfrm>
                <a:custGeom>
                  <a:avLst/>
                  <a:gdLst>
                    <a:gd name="T0" fmla="*/ 14 w 37"/>
                    <a:gd name="T1" fmla="*/ 36 h 52"/>
                    <a:gd name="T2" fmla="*/ 14 w 37"/>
                    <a:gd name="T3" fmla="*/ 36 h 52"/>
                    <a:gd name="T4" fmla="*/ 20 w 37"/>
                    <a:gd name="T5" fmla="*/ 45 h 52"/>
                    <a:gd name="T6" fmla="*/ 24 w 37"/>
                    <a:gd name="T7" fmla="*/ 48 h 52"/>
                    <a:gd name="T8" fmla="*/ 27 w 37"/>
                    <a:gd name="T9" fmla="*/ 51 h 52"/>
                    <a:gd name="T10" fmla="*/ 31 w 37"/>
                    <a:gd name="T11" fmla="*/ 52 h 52"/>
                    <a:gd name="T12" fmla="*/ 33 w 37"/>
                    <a:gd name="T13" fmla="*/ 51 h 52"/>
                    <a:gd name="T14" fmla="*/ 36 w 37"/>
                    <a:gd name="T15" fmla="*/ 48 h 52"/>
                    <a:gd name="T16" fmla="*/ 37 w 37"/>
                    <a:gd name="T17" fmla="*/ 41 h 52"/>
                    <a:gd name="T18" fmla="*/ 37 w 37"/>
                    <a:gd name="T19" fmla="*/ 41 h 52"/>
                    <a:gd name="T20" fmla="*/ 37 w 37"/>
                    <a:gd name="T21" fmla="*/ 37 h 52"/>
                    <a:gd name="T22" fmla="*/ 37 w 37"/>
                    <a:gd name="T23" fmla="*/ 32 h 52"/>
                    <a:gd name="T24" fmla="*/ 33 w 37"/>
                    <a:gd name="T25" fmla="*/ 22 h 52"/>
                    <a:gd name="T26" fmla="*/ 27 w 37"/>
                    <a:gd name="T27" fmla="*/ 11 h 52"/>
                    <a:gd name="T28" fmla="*/ 19 w 37"/>
                    <a:gd name="T29" fmla="*/ 4 h 52"/>
                    <a:gd name="T30" fmla="*/ 19 w 37"/>
                    <a:gd name="T31" fmla="*/ 4 h 52"/>
                    <a:gd name="T32" fmla="*/ 13 w 37"/>
                    <a:gd name="T33" fmla="*/ 1 h 52"/>
                    <a:gd name="T34" fmla="*/ 6 w 37"/>
                    <a:gd name="T35" fmla="*/ 0 h 52"/>
                    <a:gd name="T36" fmla="*/ 4 w 37"/>
                    <a:gd name="T37" fmla="*/ 0 h 52"/>
                    <a:gd name="T38" fmla="*/ 1 w 37"/>
                    <a:gd name="T39" fmla="*/ 1 h 52"/>
                    <a:gd name="T40" fmla="*/ 0 w 37"/>
                    <a:gd name="T41" fmla="*/ 5 h 52"/>
                    <a:gd name="T42" fmla="*/ 0 w 37"/>
                    <a:gd name="T43" fmla="*/ 9 h 52"/>
                    <a:gd name="T44" fmla="*/ 0 w 37"/>
                    <a:gd name="T45" fmla="*/ 9 h 52"/>
                    <a:gd name="T46" fmla="*/ 1 w 37"/>
                    <a:gd name="T47" fmla="*/ 15 h 52"/>
                    <a:gd name="T48" fmla="*/ 5 w 37"/>
                    <a:gd name="T49" fmla="*/ 23 h 52"/>
                    <a:gd name="T50" fmla="*/ 14 w 37"/>
                    <a:gd name="T51" fmla="*/ 36 h 52"/>
                    <a:gd name="T52" fmla="*/ 14 w 37"/>
                    <a:gd name="T53" fmla="*/ 3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7" h="52">
                      <a:moveTo>
                        <a:pt x="14" y="36"/>
                      </a:moveTo>
                      <a:lnTo>
                        <a:pt x="14" y="36"/>
                      </a:lnTo>
                      <a:lnTo>
                        <a:pt x="20" y="45"/>
                      </a:lnTo>
                      <a:lnTo>
                        <a:pt x="24" y="48"/>
                      </a:lnTo>
                      <a:lnTo>
                        <a:pt x="27" y="51"/>
                      </a:lnTo>
                      <a:lnTo>
                        <a:pt x="31" y="52"/>
                      </a:lnTo>
                      <a:lnTo>
                        <a:pt x="33" y="51"/>
                      </a:lnTo>
                      <a:lnTo>
                        <a:pt x="36" y="48"/>
                      </a:lnTo>
                      <a:lnTo>
                        <a:pt x="37" y="41"/>
                      </a:lnTo>
                      <a:lnTo>
                        <a:pt x="37" y="41"/>
                      </a:lnTo>
                      <a:lnTo>
                        <a:pt x="37" y="37"/>
                      </a:lnTo>
                      <a:lnTo>
                        <a:pt x="37" y="32"/>
                      </a:lnTo>
                      <a:lnTo>
                        <a:pt x="33" y="22"/>
                      </a:lnTo>
                      <a:lnTo>
                        <a:pt x="27" y="11"/>
                      </a:lnTo>
                      <a:lnTo>
                        <a:pt x="19" y="4"/>
                      </a:lnTo>
                      <a:lnTo>
                        <a:pt x="19" y="4"/>
                      </a:lnTo>
                      <a:lnTo>
                        <a:pt x="13" y="1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1" y="1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1" y="15"/>
                      </a:lnTo>
                      <a:lnTo>
                        <a:pt x="5" y="23"/>
                      </a:lnTo>
                      <a:lnTo>
                        <a:pt x="14" y="36"/>
                      </a:lnTo>
                      <a:lnTo>
                        <a:pt x="14" y="3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36" name="Freeform 199">
                  <a:extLst>
                    <a:ext uri="{FF2B5EF4-FFF2-40B4-BE49-F238E27FC236}">
                      <a16:creationId xmlns:a16="http://schemas.microsoft.com/office/drawing/2014/main" id="{4A92526A-696C-0D44-89C5-C67B34013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86300" y="2484306"/>
                  <a:ext cx="424730" cy="402571"/>
                </a:xfrm>
                <a:custGeom>
                  <a:avLst/>
                  <a:gdLst>
                    <a:gd name="T0" fmla="*/ 136 w 230"/>
                    <a:gd name="T1" fmla="*/ 171 h 218"/>
                    <a:gd name="T2" fmla="*/ 132 w 230"/>
                    <a:gd name="T3" fmla="*/ 181 h 218"/>
                    <a:gd name="T4" fmla="*/ 139 w 230"/>
                    <a:gd name="T5" fmla="*/ 194 h 218"/>
                    <a:gd name="T6" fmla="*/ 136 w 230"/>
                    <a:gd name="T7" fmla="*/ 207 h 218"/>
                    <a:gd name="T8" fmla="*/ 111 w 230"/>
                    <a:gd name="T9" fmla="*/ 215 h 218"/>
                    <a:gd name="T10" fmla="*/ 95 w 230"/>
                    <a:gd name="T11" fmla="*/ 217 h 218"/>
                    <a:gd name="T12" fmla="*/ 83 w 230"/>
                    <a:gd name="T13" fmla="*/ 210 h 218"/>
                    <a:gd name="T14" fmla="*/ 68 w 230"/>
                    <a:gd name="T15" fmla="*/ 207 h 218"/>
                    <a:gd name="T16" fmla="*/ 35 w 230"/>
                    <a:gd name="T17" fmla="*/ 195 h 218"/>
                    <a:gd name="T18" fmla="*/ 35 w 230"/>
                    <a:gd name="T19" fmla="*/ 185 h 218"/>
                    <a:gd name="T20" fmla="*/ 37 w 230"/>
                    <a:gd name="T21" fmla="*/ 172 h 218"/>
                    <a:gd name="T22" fmla="*/ 27 w 230"/>
                    <a:gd name="T23" fmla="*/ 161 h 218"/>
                    <a:gd name="T24" fmla="*/ 13 w 230"/>
                    <a:gd name="T25" fmla="*/ 144 h 218"/>
                    <a:gd name="T26" fmla="*/ 11 w 230"/>
                    <a:gd name="T27" fmla="*/ 133 h 218"/>
                    <a:gd name="T28" fmla="*/ 4 w 230"/>
                    <a:gd name="T29" fmla="*/ 127 h 218"/>
                    <a:gd name="T30" fmla="*/ 0 w 230"/>
                    <a:gd name="T31" fmla="*/ 115 h 218"/>
                    <a:gd name="T32" fmla="*/ 7 w 230"/>
                    <a:gd name="T33" fmla="*/ 98 h 218"/>
                    <a:gd name="T34" fmla="*/ 9 w 230"/>
                    <a:gd name="T35" fmla="*/ 87 h 218"/>
                    <a:gd name="T36" fmla="*/ 11 w 230"/>
                    <a:gd name="T37" fmla="*/ 71 h 218"/>
                    <a:gd name="T38" fmla="*/ 28 w 230"/>
                    <a:gd name="T39" fmla="*/ 75 h 218"/>
                    <a:gd name="T40" fmla="*/ 48 w 230"/>
                    <a:gd name="T41" fmla="*/ 74 h 218"/>
                    <a:gd name="T42" fmla="*/ 59 w 230"/>
                    <a:gd name="T43" fmla="*/ 82 h 218"/>
                    <a:gd name="T44" fmla="*/ 68 w 230"/>
                    <a:gd name="T45" fmla="*/ 84 h 218"/>
                    <a:gd name="T46" fmla="*/ 73 w 230"/>
                    <a:gd name="T47" fmla="*/ 79 h 218"/>
                    <a:gd name="T48" fmla="*/ 87 w 230"/>
                    <a:gd name="T49" fmla="*/ 87 h 218"/>
                    <a:gd name="T50" fmla="*/ 95 w 230"/>
                    <a:gd name="T51" fmla="*/ 90 h 218"/>
                    <a:gd name="T52" fmla="*/ 101 w 230"/>
                    <a:gd name="T53" fmla="*/ 78 h 218"/>
                    <a:gd name="T54" fmla="*/ 95 w 230"/>
                    <a:gd name="T55" fmla="*/ 70 h 218"/>
                    <a:gd name="T56" fmla="*/ 85 w 230"/>
                    <a:gd name="T57" fmla="*/ 60 h 218"/>
                    <a:gd name="T58" fmla="*/ 72 w 230"/>
                    <a:gd name="T59" fmla="*/ 43 h 218"/>
                    <a:gd name="T60" fmla="*/ 74 w 230"/>
                    <a:gd name="T61" fmla="*/ 31 h 218"/>
                    <a:gd name="T62" fmla="*/ 99 w 230"/>
                    <a:gd name="T63" fmla="*/ 28 h 218"/>
                    <a:gd name="T64" fmla="*/ 124 w 230"/>
                    <a:gd name="T65" fmla="*/ 28 h 218"/>
                    <a:gd name="T66" fmla="*/ 148 w 230"/>
                    <a:gd name="T67" fmla="*/ 10 h 218"/>
                    <a:gd name="T68" fmla="*/ 171 w 230"/>
                    <a:gd name="T69" fmla="*/ 4 h 218"/>
                    <a:gd name="T70" fmla="*/ 202 w 230"/>
                    <a:gd name="T71" fmla="*/ 0 h 218"/>
                    <a:gd name="T72" fmla="*/ 210 w 230"/>
                    <a:gd name="T73" fmla="*/ 8 h 218"/>
                    <a:gd name="T74" fmla="*/ 207 w 230"/>
                    <a:gd name="T75" fmla="*/ 15 h 218"/>
                    <a:gd name="T76" fmla="*/ 210 w 230"/>
                    <a:gd name="T77" fmla="*/ 24 h 218"/>
                    <a:gd name="T78" fmla="*/ 224 w 230"/>
                    <a:gd name="T79" fmla="*/ 37 h 218"/>
                    <a:gd name="T80" fmla="*/ 230 w 230"/>
                    <a:gd name="T81" fmla="*/ 55 h 218"/>
                    <a:gd name="T82" fmla="*/ 225 w 230"/>
                    <a:gd name="T83" fmla="*/ 69 h 218"/>
                    <a:gd name="T84" fmla="*/ 194 w 230"/>
                    <a:gd name="T85" fmla="*/ 87 h 218"/>
                    <a:gd name="T86" fmla="*/ 176 w 230"/>
                    <a:gd name="T87" fmla="*/ 84 h 218"/>
                    <a:gd name="T88" fmla="*/ 159 w 230"/>
                    <a:gd name="T89" fmla="*/ 70 h 218"/>
                    <a:gd name="T90" fmla="*/ 155 w 230"/>
                    <a:gd name="T91" fmla="*/ 46 h 218"/>
                    <a:gd name="T92" fmla="*/ 148 w 230"/>
                    <a:gd name="T93" fmla="*/ 38 h 218"/>
                    <a:gd name="T94" fmla="*/ 132 w 230"/>
                    <a:gd name="T95" fmla="*/ 47 h 218"/>
                    <a:gd name="T96" fmla="*/ 128 w 230"/>
                    <a:gd name="T97" fmla="*/ 60 h 218"/>
                    <a:gd name="T98" fmla="*/ 147 w 230"/>
                    <a:gd name="T99" fmla="*/ 75 h 218"/>
                    <a:gd name="T100" fmla="*/ 178 w 230"/>
                    <a:gd name="T101" fmla="*/ 93 h 218"/>
                    <a:gd name="T102" fmla="*/ 192 w 230"/>
                    <a:gd name="T103" fmla="*/ 94 h 218"/>
                    <a:gd name="T104" fmla="*/ 213 w 230"/>
                    <a:gd name="T105" fmla="*/ 88 h 218"/>
                    <a:gd name="T106" fmla="*/ 222 w 230"/>
                    <a:gd name="T107" fmla="*/ 89 h 218"/>
                    <a:gd name="T108" fmla="*/ 220 w 230"/>
                    <a:gd name="T109" fmla="*/ 101 h 218"/>
                    <a:gd name="T110" fmla="*/ 206 w 230"/>
                    <a:gd name="T111" fmla="*/ 120 h 218"/>
                    <a:gd name="T112" fmla="*/ 197 w 230"/>
                    <a:gd name="T113" fmla="*/ 127 h 218"/>
                    <a:gd name="T114" fmla="*/ 184 w 230"/>
                    <a:gd name="T115" fmla="*/ 124 h 218"/>
                    <a:gd name="T116" fmla="*/ 173 w 230"/>
                    <a:gd name="T117" fmla="*/ 138 h 218"/>
                    <a:gd name="T118" fmla="*/ 152 w 230"/>
                    <a:gd name="T119" fmla="*/ 167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30" h="218">
                      <a:moveTo>
                        <a:pt x="146" y="171"/>
                      </a:moveTo>
                      <a:lnTo>
                        <a:pt x="146" y="171"/>
                      </a:lnTo>
                      <a:lnTo>
                        <a:pt x="141" y="171"/>
                      </a:lnTo>
                      <a:lnTo>
                        <a:pt x="136" y="171"/>
                      </a:lnTo>
                      <a:lnTo>
                        <a:pt x="133" y="172"/>
                      </a:lnTo>
                      <a:lnTo>
                        <a:pt x="132" y="173"/>
                      </a:lnTo>
                      <a:lnTo>
                        <a:pt x="132" y="176"/>
                      </a:lnTo>
                      <a:lnTo>
                        <a:pt x="132" y="181"/>
                      </a:lnTo>
                      <a:lnTo>
                        <a:pt x="132" y="181"/>
                      </a:lnTo>
                      <a:lnTo>
                        <a:pt x="133" y="185"/>
                      </a:lnTo>
                      <a:lnTo>
                        <a:pt x="136" y="187"/>
                      </a:lnTo>
                      <a:lnTo>
                        <a:pt x="139" y="194"/>
                      </a:lnTo>
                      <a:lnTo>
                        <a:pt x="141" y="198"/>
                      </a:lnTo>
                      <a:lnTo>
                        <a:pt x="141" y="200"/>
                      </a:lnTo>
                      <a:lnTo>
                        <a:pt x="139" y="204"/>
                      </a:lnTo>
                      <a:lnTo>
                        <a:pt x="136" y="207"/>
                      </a:lnTo>
                      <a:lnTo>
                        <a:pt x="136" y="207"/>
                      </a:lnTo>
                      <a:lnTo>
                        <a:pt x="130" y="210"/>
                      </a:lnTo>
                      <a:lnTo>
                        <a:pt x="124" y="212"/>
                      </a:lnTo>
                      <a:lnTo>
                        <a:pt x="111" y="215"/>
                      </a:lnTo>
                      <a:lnTo>
                        <a:pt x="111" y="215"/>
                      </a:lnTo>
                      <a:lnTo>
                        <a:pt x="104" y="217"/>
                      </a:lnTo>
                      <a:lnTo>
                        <a:pt x="99" y="218"/>
                      </a:lnTo>
                      <a:lnTo>
                        <a:pt x="95" y="217"/>
                      </a:lnTo>
                      <a:lnTo>
                        <a:pt x="95" y="217"/>
                      </a:lnTo>
                      <a:lnTo>
                        <a:pt x="91" y="215"/>
                      </a:lnTo>
                      <a:lnTo>
                        <a:pt x="87" y="213"/>
                      </a:lnTo>
                      <a:lnTo>
                        <a:pt x="83" y="210"/>
                      </a:lnTo>
                      <a:lnTo>
                        <a:pt x="79" y="208"/>
                      </a:lnTo>
                      <a:lnTo>
                        <a:pt x="79" y="208"/>
                      </a:lnTo>
                      <a:lnTo>
                        <a:pt x="74" y="207"/>
                      </a:lnTo>
                      <a:lnTo>
                        <a:pt x="68" y="207"/>
                      </a:lnTo>
                      <a:lnTo>
                        <a:pt x="53" y="204"/>
                      </a:lnTo>
                      <a:lnTo>
                        <a:pt x="45" y="203"/>
                      </a:lnTo>
                      <a:lnTo>
                        <a:pt x="39" y="199"/>
                      </a:lnTo>
                      <a:lnTo>
                        <a:pt x="35" y="195"/>
                      </a:lnTo>
                      <a:lnTo>
                        <a:pt x="34" y="193"/>
                      </a:lnTo>
                      <a:lnTo>
                        <a:pt x="34" y="189"/>
                      </a:lnTo>
                      <a:lnTo>
                        <a:pt x="34" y="189"/>
                      </a:lnTo>
                      <a:lnTo>
                        <a:pt x="35" y="185"/>
                      </a:lnTo>
                      <a:lnTo>
                        <a:pt x="35" y="182"/>
                      </a:lnTo>
                      <a:lnTo>
                        <a:pt x="37" y="177"/>
                      </a:lnTo>
                      <a:lnTo>
                        <a:pt x="39" y="175"/>
                      </a:lnTo>
                      <a:lnTo>
                        <a:pt x="37" y="172"/>
                      </a:lnTo>
                      <a:lnTo>
                        <a:pt x="36" y="170"/>
                      </a:lnTo>
                      <a:lnTo>
                        <a:pt x="34" y="166"/>
                      </a:lnTo>
                      <a:lnTo>
                        <a:pt x="34" y="166"/>
                      </a:lnTo>
                      <a:lnTo>
                        <a:pt x="27" y="161"/>
                      </a:lnTo>
                      <a:lnTo>
                        <a:pt x="21" y="157"/>
                      </a:lnTo>
                      <a:lnTo>
                        <a:pt x="16" y="152"/>
                      </a:lnTo>
                      <a:lnTo>
                        <a:pt x="14" y="148"/>
                      </a:lnTo>
                      <a:lnTo>
                        <a:pt x="13" y="144"/>
                      </a:lnTo>
                      <a:lnTo>
                        <a:pt x="13" y="144"/>
                      </a:lnTo>
                      <a:lnTo>
                        <a:pt x="12" y="138"/>
                      </a:lnTo>
                      <a:lnTo>
                        <a:pt x="12" y="135"/>
                      </a:lnTo>
                      <a:lnTo>
                        <a:pt x="11" y="133"/>
                      </a:lnTo>
                      <a:lnTo>
                        <a:pt x="11" y="133"/>
                      </a:lnTo>
                      <a:lnTo>
                        <a:pt x="9" y="130"/>
                      </a:lnTo>
                      <a:lnTo>
                        <a:pt x="7" y="129"/>
                      </a:lnTo>
                      <a:lnTo>
                        <a:pt x="4" y="127"/>
                      </a:lnTo>
                      <a:lnTo>
                        <a:pt x="3" y="126"/>
                      </a:lnTo>
                      <a:lnTo>
                        <a:pt x="3" y="126"/>
                      </a:lnTo>
                      <a:lnTo>
                        <a:pt x="0" y="121"/>
                      </a:lnTo>
                      <a:lnTo>
                        <a:pt x="0" y="115"/>
                      </a:lnTo>
                      <a:lnTo>
                        <a:pt x="2" y="110"/>
                      </a:lnTo>
                      <a:lnTo>
                        <a:pt x="3" y="104"/>
                      </a:lnTo>
                      <a:lnTo>
                        <a:pt x="3" y="104"/>
                      </a:lnTo>
                      <a:lnTo>
                        <a:pt x="7" y="98"/>
                      </a:lnTo>
                      <a:lnTo>
                        <a:pt x="9" y="93"/>
                      </a:lnTo>
                      <a:lnTo>
                        <a:pt x="9" y="93"/>
                      </a:lnTo>
                      <a:lnTo>
                        <a:pt x="11" y="89"/>
                      </a:lnTo>
                      <a:lnTo>
                        <a:pt x="9" y="87"/>
                      </a:lnTo>
                      <a:lnTo>
                        <a:pt x="8" y="79"/>
                      </a:lnTo>
                      <a:lnTo>
                        <a:pt x="8" y="79"/>
                      </a:lnTo>
                      <a:lnTo>
                        <a:pt x="9" y="75"/>
                      </a:lnTo>
                      <a:lnTo>
                        <a:pt x="11" y="71"/>
                      </a:lnTo>
                      <a:lnTo>
                        <a:pt x="13" y="71"/>
                      </a:lnTo>
                      <a:lnTo>
                        <a:pt x="16" y="71"/>
                      </a:lnTo>
                      <a:lnTo>
                        <a:pt x="22" y="73"/>
                      </a:lnTo>
                      <a:lnTo>
                        <a:pt x="28" y="75"/>
                      </a:lnTo>
                      <a:lnTo>
                        <a:pt x="28" y="75"/>
                      </a:lnTo>
                      <a:lnTo>
                        <a:pt x="35" y="75"/>
                      </a:lnTo>
                      <a:lnTo>
                        <a:pt x="41" y="75"/>
                      </a:lnTo>
                      <a:lnTo>
                        <a:pt x="48" y="74"/>
                      </a:lnTo>
                      <a:lnTo>
                        <a:pt x="54" y="76"/>
                      </a:lnTo>
                      <a:lnTo>
                        <a:pt x="54" y="76"/>
                      </a:lnTo>
                      <a:lnTo>
                        <a:pt x="56" y="78"/>
                      </a:lnTo>
                      <a:lnTo>
                        <a:pt x="59" y="82"/>
                      </a:lnTo>
                      <a:lnTo>
                        <a:pt x="62" y="84"/>
                      </a:lnTo>
                      <a:lnTo>
                        <a:pt x="64" y="85"/>
                      </a:lnTo>
                      <a:lnTo>
                        <a:pt x="64" y="85"/>
                      </a:lnTo>
                      <a:lnTo>
                        <a:pt x="68" y="84"/>
                      </a:lnTo>
                      <a:lnTo>
                        <a:pt x="69" y="83"/>
                      </a:lnTo>
                      <a:lnTo>
                        <a:pt x="71" y="80"/>
                      </a:lnTo>
                      <a:lnTo>
                        <a:pt x="73" y="79"/>
                      </a:lnTo>
                      <a:lnTo>
                        <a:pt x="73" y="79"/>
                      </a:lnTo>
                      <a:lnTo>
                        <a:pt x="77" y="79"/>
                      </a:lnTo>
                      <a:lnTo>
                        <a:pt x="79" y="79"/>
                      </a:lnTo>
                      <a:lnTo>
                        <a:pt x="83" y="83"/>
                      </a:lnTo>
                      <a:lnTo>
                        <a:pt x="87" y="87"/>
                      </a:lnTo>
                      <a:lnTo>
                        <a:pt x="90" y="89"/>
                      </a:lnTo>
                      <a:lnTo>
                        <a:pt x="92" y="90"/>
                      </a:lnTo>
                      <a:lnTo>
                        <a:pt x="92" y="90"/>
                      </a:lnTo>
                      <a:lnTo>
                        <a:pt x="95" y="90"/>
                      </a:lnTo>
                      <a:lnTo>
                        <a:pt x="99" y="89"/>
                      </a:lnTo>
                      <a:lnTo>
                        <a:pt x="100" y="87"/>
                      </a:lnTo>
                      <a:lnTo>
                        <a:pt x="101" y="84"/>
                      </a:lnTo>
                      <a:lnTo>
                        <a:pt x="101" y="78"/>
                      </a:lnTo>
                      <a:lnTo>
                        <a:pt x="99" y="73"/>
                      </a:lnTo>
                      <a:lnTo>
                        <a:pt x="99" y="73"/>
                      </a:lnTo>
                      <a:lnTo>
                        <a:pt x="97" y="71"/>
                      </a:lnTo>
                      <a:lnTo>
                        <a:pt x="95" y="70"/>
                      </a:lnTo>
                      <a:lnTo>
                        <a:pt x="88" y="66"/>
                      </a:lnTo>
                      <a:lnTo>
                        <a:pt x="88" y="66"/>
                      </a:lnTo>
                      <a:lnTo>
                        <a:pt x="87" y="64"/>
                      </a:lnTo>
                      <a:lnTo>
                        <a:pt x="85" y="60"/>
                      </a:lnTo>
                      <a:lnTo>
                        <a:pt x="85" y="60"/>
                      </a:lnTo>
                      <a:lnTo>
                        <a:pt x="77" y="53"/>
                      </a:lnTo>
                      <a:lnTo>
                        <a:pt x="73" y="50"/>
                      </a:lnTo>
                      <a:lnTo>
                        <a:pt x="72" y="43"/>
                      </a:lnTo>
                      <a:lnTo>
                        <a:pt x="72" y="43"/>
                      </a:lnTo>
                      <a:lnTo>
                        <a:pt x="72" y="36"/>
                      </a:lnTo>
                      <a:lnTo>
                        <a:pt x="73" y="33"/>
                      </a:lnTo>
                      <a:lnTo>
                        <a:pt x="74" y="31"/>
                      </a:lnTo>
                      <a:lnTo>
                        <a:pt x="79" y="28"/>
                      </a:lnTo>
                      <a:lnTo>
                        <a:pt x="85" y="27"/>
                      </a:lnTo>
                      <a:lnTo>
                        <a:pt x="92" y="27"/>
                      </a:lnTo>
                      <a:lnTo>
                        <a:pt x="99" y="28"/>
                      </a:lnTo>
                      <a:lnTo>
                        <a:pt x="110" y="31"/>
                      </a:lnTo>
                      <a:lnTo>
                        <a:pt x="110" y="31"/>
                      </a:lnTo>
                      <a:lnTo>
                        <a:pt x="118" y="31"/>
                      </a:lnTo>
                      <a:lnTo>
                        <a:pt x="124" y="28"/>
                      </a:lnTo>
                      <a:lnTo>
                        <a:pt x="129" y="25"/>
                      </a:lnTo>
                      <a:lnTo>
                        <a:pt x="134" y="22"/>
                      </a:lnTo>
                      <a:lnTo>
                        <a:pt x="143" y="14"/>
                      </a:lnTo>
                      <a:lnTo>
                        <a:pt x="148" y="10"/>
                      </a:lnTo>
                      <a:lnTo>
                        <a:pt x="155" y="8"/>
                      </a:lnTo>
                      <a:lnTo>
                        <a:pt x="155" y="8"/>
                      </a:lnTo>
                      <a:lnTo>
                        <a:pt x="162" y="5"/>
                      </a:lnTo>
                      <a:lnTo>
                        <a:pt x="171" y="4"/>
                      </a:lnTo>
                      <a:lnTo>
                        <a:pt x="188" y="1"/>
                      </a:lnTo>
                      <a:lnTo>
                        <a:pt x="188" y="1"/>
                      </a:lnTo>
                      <a:lnTo>
                        <a:pt x="197" y="0"/>
                      </a:lnTo>
                      <a:lnTo>
                        <a:pt x="202" y="0"/>
                      </a:lnTo>
                      <a:lnTo>
                        <a:pt x="206" y="1"/>
                      </a:lnTo>
                      <a:lnTo>
                        <a:pt x="206" y="1"/>
                      </a:lnTo>
                      <a:lnTo>
                        <a:pt x="210" y="4"/>
                      </a:lnTo>
                      <a:lnTo>
                        <a:pt x="210" y="8"/>
                      </a:lnTo>
                      <a:lnTo>
                        <a:pt x="210" y="8"/>
                      </a:lnTo>
                      <a:lnTo>
                        <a:pt x="208" y="10"/>
                      </a:lnTo>
                      <a:lnTo>
                        <a:pt x="208" y="13"/>
                      </a:lnTo>
                      <a:lnTo>
                        <a:pt x="207" y="15"/>
                      </a:lnTo>
                      <a:lnTo>
                        <a:pt x="207" y="18"/>
                      </a:lnTo>
                      <a:lnTo>
                        <a:pt x="207" y="18"/>
                      </a:lnTo>
                      <a:lnTo>
                        <a:pt x="207" y="22"/>
                      </a:lnTo>
                      <a:lnTo>
                        <a:pt x="210" y="24"/>
                      </a:lnTo>
                      <a:lnTo>
                        <a:pt x="215" y="28"/>
                      </a:lnTo>
                      <a:lnTo>
                        <a:pt x="215" y="28"/>
                      </a:lnTo>
                      <a:lnTo>
                        <a:pt x="220" y="33"/>
                      </a:lnTo>
                      <a:lnTo>
                        <a:pt x="224" y="37"/>
                      </a:lnTo>
                      <a:lnTo>
                        <a:pt x="227" y="42"/>
                      </a:lnTo>
                      <a:lnTo>
                        <a:pt x="229" y="48"/>
                      </a:lnTo>
                      <a:lnTo>
                        <a:pt x="229" y="48"/>
                      </a:lnTo>
                      <a:lnTo>
                        <a:pt x="230" y="55"/>
                      </a:lnTo>
                      <a:lnTo>
                        <a:pt x="230" y="60"/>
                      </a:lnTo>
                      <a:lnTo>
                        <a:pt x="229" y="64"/>
                      </a:lnTo>
                      <a:lnTo>
                        <a:pt x="225" y="69"/>
                      </a:lnTo>
                      <a:lnTo>
                        <a:pt x="225" y="69"/>
                      </a:lnTo>
                      <a:lnTo>
                        <a:pt x="218" y="75"/>
                      </a:lnTo>
                      <a:lnTo>
                        <a:pt x="211" y="80"/>
                      </a:lnTo>
                      <a:lnTo>
                        <a:pt x="203" y="85"/>
                      </a:lnTo>
                      <a:lnTo>
                        <a:pt x="194" y="87"/>
                      </a:lnTo>
                      <a:lnTo>
                        <a:pt x="194" y="87"/>
                      </a:lnTo>
                      <a:lnTo>
                        <a:pt x="189" y="87"/>
                      </a:lnTo>
                      <a:lnTo>
                        <a:pt x="183" y="87"/>
                      </a:lnTo>
                      <a:lnTo>
                        <a:pt x="176" y="84"/>
                      </a:lnTo>
                      <a:lnTo>
                        <a:pt x="171" y="82"/>
                      </a:lnTo>
                      <a:lnTo>
                        <a:pt x="166" y="79"/>
                      </a:lnTo>
                      <a:lnTo>
                        <a:pt x="161" y="75"/>
                      </a:lnTo>
                      <a:lnTo>
                        <a:pt x="159" y="70"/>
                      </a:lnTo>
                      <a:lnTo>
                        <a:pt x="156" y="64"/>
                      </a:lnTo>
                      <a:lnTo>
                        <a:pt x="156" y="64"/>
                      </a:lnTo>
                      <a:lnTo>
                        <a:pt x="156" y="50"/>
                      </a:lnTo>
                      <a:lnTo>
                        <a:pt x="155" y="46"/>
                      </a:lnTo>
                      <a:lnTo>
                        <a:pt x="153" y="42"/>
                      </a:lnTo>
                      <a:lnTo>
                        <a:pt x="151" y="39"/>
                      </a:lnTo>
                      <a:lnTo>
                        <a:pt x="148" y="38"/>
                      </a:lnTo>
                      <a:lnTo>
                        <a:pt x="148" y="38"/>
                      </a:lnTo>
                      <a:lnTo>
                        <a:pt x="146" y="38"/>
                      </a:lnTo>
                      <a:lnTo>
                        <a:pt x="142" y="38"/>
                      </a:lnTo>
                      <a:lnTo>
                        <a:pt x="137" y="42"/>
                      </a:lnTo>
                      <a:lnTo>
                        <a:pt x="132" y="47"/>
                      </a:lnTo>
                      <a:lnTo>
                        <a:pt x="129" y="52"/>
                      </a:lnTo>
                      <a:lnTo>
                        <a:pt x="129" y="52"/>
                      </a:lnTo>
                      <a:lnTo>
                        <a:pt x="128" y="56"/>
                      </a:lnTo>
                      <a:lnTo>
                        <a:pt x="128" y="60"/>
                      </a:lnTo>
                      <a:lnTo>
                        <a:pt x="130" y="64"/>
                      </a:lnTo>
                      <a:lnTo>
                        <a:pt x="133" y="66"/>
                      </a:lnTo>
                      <a:lnTo>
                        <a:pt x="139" y="71"/>
                      </a:lnTo>
                      <a:lnTo>
                        <a:pt x="147" y="75"/>
                      </a:lnTo>
                      <a:lnTo>
                        <a:pt x="147" y="75"/>
                      </a:lnTo>
                      <a:lnTo>
                        <a:pt x="162" y="84"/>
                      </a:lnTo>
                      <a:lnTo>
                        <a:pt x="170" y="89"/>
                      </a:lnTo>
                      <a:lnTo>
                        <a:pt x="178" y="93"/>
                      </a:lnTo>
                      <a:lnTo>
                        <a:pt x="178" y="93"/>
                      </a:lnTo>
                      <a:lnTo>
                        <a:pt x="183" y="94"/>
                      </a:lnTo>
                      <a:lnTo>
                        <a:pt x="188" y="96"/>
                      </a:lnTo>
                      <a:lnTo>
                        <a:pt x="192" y="94"/>
                      </a:lnTo>
                      <a:lnTo>
                        <a:pt x="196" y="93"/>
                      </a:lnTo>
                      <a:lnTo>
                        <a:pt x="203" y="89"/>
                      </a:lnTo>
                      <a:lnTo>
                        <a:pt x="208" y="88"/>
                      </a:lnTo>
                      <a:lnTo>
                        <a:pt x="213" y="88"/>
                      </a:lnTo>
                      <a:lnTo>
                        <a:pt x="213" y="88"/>
                      </a:lnTo>
                      <a:lnTo>
                        <a:pt x="217" y="88"/>
                      </a:lnTo>
                      <a:lnTo>
                        <a:pt x="220" y="88"/>
                      </a:lnTo>
                      <a:lnTo>
                        <a:pt x="222" y="89"/>
                      </a:lnTo>
                      <a:lnTo>
                        <a:pt x="222" y="92"/>
                      </a:lnTo>
                      <a:lnTo>
                        <a:pt x="222" y="96"/>
                      </a:lnTo>
                      <a:lnTo>
                        <a:pt x="220" y="101"/>
                      </a:lnTo>
                      <a:lnTo>
                        <a:pt x="220" y="101"/>
                      </a:lnTo>
                      <a:lnTo>
                        <a:pt x="215" y="106"/>
                      </a:lnTo>
                      <a:lnTo>
                        <a:pt x="210" y="111"/>
                      </a:lnTo>
                      <a:lnTo>
                        <a:pt x="210" y="111"/>
                      </a:lnTo>
                      <a:lnTo>
                        <a:pt x="206" y="120"/>
                      </a:lnTo>
                      <a:lnTo>
                        <a:pt x="203" y="124"/>
                      </a:lnTo>
                      <a:lnTo>
                        <a:pt x="199" y="126"/>
                      </a:lnTo>
                      <a:lnTo>
                        <a:pt x="199" y="126"/>
                      </a:lnTo>
                      <a:lnTo>
                        <a:pt x="197" y="127"/>
                      </a:lnTo>
                      <a:lnTo>
                        <a:pt x="194" y="126"/>
                      </a:lnTo>
                      <a:lnTo>
                        <a:pt x="190" y="124"/>
                      </a:lnTo>
                      <a:lnTo>
                        <a:pt x="187" y="122"/>
                      </a:lnTo>
                      <a:lnTo>
                        <a:pt x="184" y="124"/>
                      </a:lnTo>
                      <a:lnTo>
                        <a:pt x="181" y="126"/>
                      </a:lnTo>
                      <a:lnTo>
                        <a:pt x="181" y="126"/>
                      </a:lnTo>
                      <a:lnTo>
                        <a:pt x="176" y="131"/>
                      </a:lnTo>
                      <a:lnTo>
                        <a:pt x="173" y="138"/>
                      </a:lnTo>
                      <a:lnTo>
                        <a:pt x="166" y="150"/>
                      </a:lnTo>
                      <a:lnTo>
                        <a:pt x="162" y="157"/>
                      </a:lnTo>
                      <a:lnTo>
                        <a:pt x="157" y="163"/>
                      </a:lnTo>
                      <a:lnTo>
                        <a:pt x="152" y="167"/>
                      </a:lnTo>
                      <a:lnTo>
                        <a:pt x="146" y="171"/>
                      </a:lnTo>
                      <a:lnTo>
                        <a:pt x="146" y="171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37" name="Freeform 200">
                  <a:extLst>
                    <a:ext uri="{FF2B5EF4-FFF2-40B4-BE49-F238E27FC236}">
                      <a16:creationId xmlns:a16="http://schemas.microsoft.com/office/drawing/2014/main" id="{F721AD04-6C49-804C-9633-69E95707B4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12877" y="2316260"/>
                  <a:ext cx="275151" cy="184666"/>
                </a:xfrm>
                <a:custGeom>
                  <a:avLst/>
                  <a:gdLst>
                    <a:gd name="T0" fmla="*/ 2 w 149"/>
                    <a:gd name="T1" fmla="*/ 68 h 100"/>
                    <a:gd name="T2" fmla="*/ 2 w 149"/>
                    <a:gd name="T3" fmla="*/ 63 h 100"/>
                    <a:gd name="T4" fmla="*/ 7 w 149"/>
                    <a:gd name="T5" fmla="*/ 64 h 100"/>
                    <a:gd name="T6" fmla="*/ 17 w 149"/>
                    <a:gd name="T7" fmla="*/ 69 h 100"/>
                    <a:gd name="T8" fmla="*/ 28 w 149"/>
                    <a:gd name="T9" fmla="*/ 67 h 100"/>
                    <a:gd name="T10" fmla="*/ 35 w 149"/>
                    <a:gd name="T11" fmla="*/ 59 h 100"/>
                    <a:gd name="T12" fmla="*/ 35 w 149"/>
                    <a:gd name="T13" fmla="*/ 55 h 100"/>
                    <a:gd name="T14" fmla="*/ 36 w 149"/>
                    <a:gd name="T15" fmla="*/ 50 h 100"/>
                    <a:gd name="T16" fmla="*/ 37 w 149"/>
                    <a:gd name="T17" fmla="*/ 46 h 100"/>
                    <a:gd name="T18" fmla="*/ 49 w 149"/>
                    <a:gd name="T19" fmla="*/ 39 h 100"/>
                    <a:gd name="T20" fmla="*/ 55 w 149"/>
                    <a:gd name="T21" fmla="*/ 34 h 100"/>
                    <a:gd name="T22" fmla="*/ 60 w 149"/>
                    <a:gd name="T23" fmla="*/ 35 h 100"/>
                    <a:gd name="T24" fmla="*/ 65 w 149"/>
                    <a:gd name="T25" fmla="*/ 40 h 100"/>
                    <a:gd name="T26" fmla="*/ 72 w 149"/>
                    <a:gd name="T27" fmla="*/ 44 h 100"/>
                    <a:gd name="T28" fmla="*/ 77 w 149"/>
                    <a:gd name="T29" fmla="*/ 41 h 100"/>
                    <a:gd name="T30" fmla="*/ 84 w 149"/>
                    <a:gd name="T31" fmla="*/ 28 h 100"/>
                    <a:gd name="T32" fmla="*/ 92 w 149"/>
                    <a:gd name="T33" fmla="*/ 18 h 100"/>
                    <a:gd name="T34" fmla="*/ 102 w 149"/>
                    <a:gd name="T35" fmla="*/ 9 h 100"/>
                    <a:gd name="T36" fmla="*/ 105 w 149"/>
                    <a:gd name="T37" fmla="*/ 9 h 100"/>
                    <a:gd name="T38" fmla="*/ 111 w 149"/>
                    <a:gd name="T39" fmla="*/ 11 h 100"/>
                    <a:gd name="T40" fmla="*/ 114 w 149"/>
                    <a:gd name="T41" fmla="*/ 11 h 100"/>
                    <a:gd name="T42" fmla="*/ 119 w 149"/>
                    <a:gd name="T43" fmla="*/ 9 h 100"/>
                    <a:gd name="T44" fmla="*/ 123 w 149"/>
                    <a:gd name="T45" fmla="*/ 5 h 100"/>
                    <a:gd name="T46" fmla="*/ 132 w 149"/>
                    <a:gd name="T47" fmla="*/ 0 h 100"/>
                    <a:gd name="T48" fmla="*/ 139 w 149"/>
                    <a:gd name="T49" fmla="*/ 9 h 100"/>
                    <a:gd name="T50" fmla="*/ 143 w 149"/>
                    <a:gd name="T51" fmla="*/ 16 h 100"/>
                    <a:gd name="T52" fmla="*/ 149 w 149"/>
                    <a:gd name="T53" fmla="*/ 30 h 100"/>
                    <a:gd name="T54" fmla="*/ 148 w 149"/>
                    <a:gd name="T55" fmla="*/ 37 h 100"/>
                    <a:gd name="T56" fmla="*/ 147 w 149"/>
                    <a:gd name="T57" fmla="*/ 39 h 100"/>
                    <a:gd name="T58" fmla="*/ 143 w 149"/>
                    <a:gd name="T59" fmla="*/ 41 h 100"/>
                    <a:gd name="T60" fmla="*/ 142 w 149"/>
                    <a:gd name="T61" fmla="*/ 44 h 100"/>
                    <a:gd name="T62" fmla="*/ 142 w 149"/>
                    <a:gd name="T63" fmla="*/ 49 h 100"/>
                    <a:gd name="T64" fmla="*/ 143 w 149"/>
                    <a:gd name="T65" fmla="*/ 55 h 100"/>
                    <a:gd name="T66" fmla="*/ 142 w 149"/>
                    <a:gd name="T67" fmla="*/ 59 h 100"/>
                    <a:gd name="T68" fmla="*/ 138 w 149"/>
                    <a:gd name="T69" fmla="*/ 62 h 100"/>
                    <a:gd name="T70" fmla="*/ 135 w 149"/>
                    <a:gd name="T71" fmla="*/ 64 h 100"/>
                    <a:gd name="T72" fmla="*/ 129 w 149"/>
                    <a:gd name="T73" fmla="*/ 76 h 100"/>
                    <a:gd name="T74" fmla="*/ 123 w 149"/>
                    <a:gd name="T75" fmla="*/ 81 h 100"/>
                    <a:gd name="T76" fmla="*/ 107 w 149"/>
                    <a:gd name="T77" fmla="*/ 90 h 100"/>
                    <a:gd name="T78" fmla="*/ 100 w 149"/>
                    <a:gd name="T79" fmla="*/ 91 h 100"/>
                    <a:gd name="T80" fmla="*/ 83 w 149"/>
                    <a:gd name="T81" fmla="*/ 92 h 100"/>
                    <a:gd name="T82" fmla="*/ 68 w 149"/>
                    <a:gd name="T83" fmla="*/ 95 h 100"/>
                    <a:gd name="T84" fmla="*/ 60 w 149"/>
                    <a:gd name="T85" fmla="*/ 97 h 100"/>
                    <a:gd name="T86" fmla="*/ 46 w 149"/>
                    <a:gd name="T87" fmla="*/ 97 h 100"/>
                    <a:gd name="T88" fmla="*/ 40 w 149"/>
                    <a:gd name="T89" fmla="*/ 97 h 100"/>
                    <a:gd name="T90" fmla="*/ 22 w 149"/>
                    <a:gd name="T91" fmla="*/ 99 h 100"/>
                    <a:gd name="T92" fmla="*/ 16 w 149"/>
                    <a:gd name="T93" fmla="*/ 95 h 100"/>
                    <a:gd name="T94" fmla="*/ 12 w 149"/>
                    <a:gd name="T95" fmla="*/ 90 h 100"/>
                    <a:gd name="T96" fmla="*/ 2 w 149"/>
                    <a:gd name="T97" fmla="*/ 68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9" h="100">
                      <a:moveTo>
                        <a:pt x="2" y="68"/>
                      </a:moveTo>
                      <a:lnTo>
                        <a:pt x="2" y="68"/>
                      </a:lnTo>
                      <a:lnTo>
                        <a:pt x="0" y="64"/>
                      </a:lnTo>
                      <a:lnTo>
                        <a:pt x="2" y="63"/>
                      </a:lnTo>
                      <a:lnTo>
                        <a:pt x="4" y="63"/>
                      </a:lnTo>
                      <a:lnTo>
                        <a:pt x="7" y="64"/>
                      </a:lnTo>
                      <a:lnTo>
                        <a:pt x="17" y="69"/>
                      </a:lnTo>
                      <a:lnTo>
                        <a:pt x="17" y="69"/>
                      </a:lnTo>
                      <a:lnTo>
                        <a:pt x="23" y="69"/>
                      </a:lnTo>
                      <a:lnTo>
                        <a:pt x="28" y="67"/>
                      </a:lnTo>
                      <a:lnTo>
                        <a:pt x="32" y="63"/>
                      </a:lnTo>
                      <a:lnTo>
                        <a:pt x="35" y="59"/>
                      </a:lnTo>
                      <a:lnTo>
                        <a:pt x="35" y="59"/>
                      </a:lnTo>
                      <a:lnTo>
                        <a:pt x="35" y="55"/>
                      </a:lnTo>
                      <a:lnTo>
                        <a:pt x="35" y="53"/>
                      </a:lnTo>
                      <a:lnTo>
                        <a:pt x="36" y="50"/>
                      </a:lnTo>
                      <a:lnTo>
                        <a:pt x="37" y="46"/>
                      </a:lnTo>
                      <a:lnTo>
                        <a:pt x="37" y="46"/>
                      </a:lnTo>
                      <a:lnTo>
                        <a:pt x="42" y="42"/>
                      </a:lnTo>
                      <a:lnTo>
                        <a:pt x="49" y="39"/>
                      </a:lnTo>
                      <a:lnTo>
                        <a:pt x="49" y="39"/>
                      </a:lnTo>
                      <a:lnTo>
                        <a:pt x="55" y="34"/>
                      </a:lnTo>
                      <a:lnTo>
                        <a:pt x="58" y="32"/>
                      </a:lnTo>
                      <a:lnTo>
                        <a:pt x="60" y="35"/>
                      </a:lnTo>
                      <a:lnTo>
                        <a:pt x="65" y="40"/>
                      </a:lnTo>
                      <a:lnTo>
                        <a:pt x="65" y="40"/>
                      </a:lnTo>
                      <a:lnTo>
                        <a:pt x="69" y="42"/>
                      </a:lnTo>
                      <a:lnTo>
                        <a:pt x="72" y="44"/>
                      </a:lnTo>
                      <a:lnTo>
                        <a:pt x="74" y="42"/>
                      </a:lnTo>
                      <a:lnTo>
                        <a:pt x="77" y="41"/>
                      </a:lnTo>
                      <a:lnTo>
                        <a:pt x="81" y="35"/>
                      </a:lnTo>
                      <a:lnTo>
                        <a:pt x="84" y="28"/>
                      </a:lnTo>
                      <a:lnTo>
                        <a:pt x="84" y="28"/>
                      </a:lnTo>
                      <a:lnTo>
                        <a:pt x="92" y="18"/>
                      </a:lnTo>
                      <a:lnTo>
                        <a:pt x="97" y="13"/>
                      </a:lnTo>
                      <a:lnTo>
                        <a:pt x="102" y="9"/>
                      </a:lnTo>
                      <a:lnTo>
                        <a:pt x="102" y="9"/>
                      </a:lnTo>
                      <a:lnTo>
                        <a:pt x="105" y="9"/>
                      </a:lnTo>
                      <a:lnTo>
                        <a:pt x="109" y="9"/>
                      </a:lnTo>
                      <a:lnTo>
                        <a:pt x="111" y="11"/>
                      </a:lnTo>
                      <a:lnTo>
                        <a:pt x="114" y="11"/>
                      </a:lnTo>
                      <a:lnTo>
                        <a:pt x="114" y="11"/>
                      </a:lnTo>
                      <a:lnTo>
                        <a:pt x="118" y="11"/>
                      </a:lnTo>
                      <a:lnTo>
                        <a:pt x="119" y="9"/>
                      </a:lnTo>
                      <a:lnTo>
                        <a:pt x="123" y="5"/>
                      </a:lnTo>
                      <a:lnTo>
                        <a:pt x="123" y="5"/>
                      </a:lnTo>
                      <a:lnTo>
                        <a:pt x="128" y="2"/>
                      </a:lnTo>
                      <a:lnTo>
                        <a:pt x="132" y="0"/>
                      </a:lnTo>
                      <a:lnTo>
                        <a:pt x="135" y="3"/>
                      </a:lnTo>
                      <a:lnTo>
                        <a:pt x="139" y="9"/>
                      </a:lnTo>
                      <a:lnTo>
                        <a:pt x="139" y="9"/>
                      </a:lnTo>
                      <a:lnTo>
                        <a:pt x="143" y="16"/>
                      </a:lnTo>
                      <a:lnTo>
                        <a:pt x="147" y="22"/>
                      </a:lnTo>
                      <a:lnTo>
                        <a:pt x="149" y="30"/>
                      </a:lnTo>
                      <a:lnTo>
                        <a:pt x="149" y="34"/>
                      </a:lnTo>
                      <a:lnTo>
                        <a:pt x="148" y="37"/>
                      </a:lnTo>
                      <a:lnTo>
                        <a:pt x="148" y="37"/>
                      </a:lnTo>
                      <a:lnTo>
                        <a:pt x="147" y="39"/>
                      </a:lnTo>
                      <a:lnTo>
                        <a:pt x="144" y="40"/>
                      </a:lnTo>
                      <a:lnTo>
                        <a:pt x="143" y="41"/>
                      </a:lnTo>
                      <a:lnTo>
                        <a:pt x="142" y="44"/>
                      </a:lnTo>
                      <a:lnTo>
                        <a:pt x="142" y="44"/>
                      </a:lnTo>
                      <a:lnTo>
                        <a:pt x="142" y="46"/>
                      </a:lnTo>
                      <a:lnTo>
                        <a:pt x="142" y="49"/>
                      </a:lnTo>
                      <a:lnTo>
                        <a:pt x="143" y="53"/>
                      </a:lnTo>
                      <a:lnTo>
                        <a:pt x="143" y="55"/>
                      </a:lnTo>
                      <a:lnTo>
                        <a:pt x="143" y="55"/>
                      </a:lnTo>
                      <a:lnTo>
                        <a:pt x="142" y="59"/>
                      </a:lnTo>
                      <a:lnTo>
                        <a:pt x="141" y="60"/>
                      </a:lnTo>
                      <a:lnTo>
                        <a:pt x="138" y="62"/>
                      </a:lnTo>
                      <a:lnTo>
                        <a:pt x="135" y="64"/>
                      </a:lnTo>
                      <a:lnTo>
                        <a:pt x="135" y="64"/>
                      </a:lnTo>
                      <a:lnTo>
                        <a:pt x="133" y="70"/>
                      </a:lnTo>
                      <a:lnTo>
                        <a:pt x="129" y="76"/>
                      </a:lnTo>
                      <a:lnTo>
                        <a:pt x="129" y="76"/>
                      </a:lnTo>
                      <a:lnTo>
                        <a:pt x="123" y="81"/>
                      </a:lnTo>
                      <a:lnTo>
                        <a:pt x="116" y="86"/>
                      </a:lnTo>
                      <a:lnTo>
                        <a:pt x="107" y="90"/>
                      </a:lnTo>
                      <a:lnTo>
                        <a:pt x="100" y="91"/>
                      </a:lnTo>
                      <a:lnTo>
                        <a:pt x="100" y="91"/>
                      </a:lnTo>
                      <a:lnTo>
                        <a:pt x="92" y="92"/>
                      </a:lnTo>
                      <a:lnTo>
                        <a:pt x="83" y="92"/>
                      </a:lnTo>
                      <a:lnTo>
                        <a:pt x="77" y="92"/>
                      </a:lnTo>
                      <a:lnTo>
                        <a:pt x="68" y="95"/>
                      </a:lnTo>
                      <a:lnTo>
                        <a:pt x="68" y="95"/>
                      </a:lnTo>
                      <a:lnTo>
                        <a:pt x="60" y="97"/>
                      </a:lnTo>
                      <a:lnTo>
                        <a:pt x="54" y="97"/>
                      </a:lnTo>
                      <a:lnTo>
                        <a:pt x="46" y="97"/>
                      </a:lnTo>
                      <a:lnTo>
                        <a:pt x="40" y="97"/>
                      </a:lnTo>
                      <a:lnTo>
                        <a:pt x="40" y="97"/>
                      </a:lnTo>
                      <a:lnTo>
                        <a:pt x="27" y="100"/>
                      </a:lnTo>
                      <a:lnTo>
                        <a:pt x="22" y="99"/>
                      </a:lnTo>
                      <a:lnTo>
                        <a:pt x="18" y="97"/>
                      </a:lnTo>
                      <a:lnTo>
                        <a:pt x="16" y="95"/>
                      </a:lnTo>
                      <a:lnTo>
                        <a:pt x="16" y="95"/>
                      </a:lnTo>
                      <a:lnTo>
                        <a:pt x="12" y="90"/>
                      </a:lnTo>
                      <a:lnTo>
                        <a:pt x="8" y="82"/>
                      </a:lnTo>
                      <a:lnTo>
                        <a:pt x="2" y="68"/>
                      </a:lnTo>
                      <a:lnTo>
                        <a:pt x="2" y="6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8624C7A7-1BF9-6D49-8692-BFAE16FF2B42}"/>
                </a:ext>
              </a:extLst>
            </p:cNvPr>
            <p:cNvGrpSpPr/>
            <p:nvPr/>
          </p:nvGrpSpPr>
          <p:grpSpPr>
            <a:xfrm>
              <a:off x="13811119" y="2201767"/>
              <a:ext cx="2734894" cy="4701584"/>
              <a:chOff x="13811119" y="2201767"/>
              <a:chExt cx="2734894" cy="4701584"/>
            </a:xfrm>
            <a:grpFill/>
          </p:grpSpPr>
          <p:grpSp>
            <p:nvGrpSpPr>
              <p:cNvPr id="115" name="Группа 114">
                <a:extLst>
                  <a:ext uri="{FF2B5EF4-FFF2-40B4-BE49-F238E27FC236}">
                    <a16:creationId xmlns:a16="http://schemas.microsoft.com/office/drawing/2014/main" id="{2A01850D-3721-DF4E-86CC-9DDE9E167A83}"/>
                  </a:ext>
                </a:extLst>
              </p:cNvPr>
              <p:cNvGrpSpPr/>
              <p:nvPr/>
            </p:nvGrpSpPr>
            <p:grpSpPr>
              <a:xfrm>
                <a:off x="13811119" y="2201767"/>
                <a:ext cx="2734894" cy="4267624"/>
                <a:chOff x="13811119" y="2201767"/>
                <a:chExt cx="2734894" cy="4267624"/>
              </a:xfrm>
              <a:grpFill/>
            </p:grpSpPr>
            <p:sp>
              <p:nvSpPr>
                <p:cNvPr id="117" name="Freeform 46">
                  <a:extLst>
                    <a:ext uri="{FF2B5EF4-FFF2-40B4-BE49-F238E27FC236}">
                      <a16:creationId xmlns:a16="http://schemas.microsoft.com/office/drawing/2014/main" id="{7761B0CF-28BC-1640-BC75-BE1F66C37D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25700" y="5060391"/>
                  <a:ext cx="20313" cy="25853"/>
                </a:xfrm>
                <a:custGeom>
                  <a:avLst/>
                  <a:gdLst>
                    <a:gd name="T0" fmla="*/ 5 w 11"/>
                    <a:gd name="T1" fmla="*/ 14 h 14"/>
                    <a:gd name="T2" fmla="*/ 8 w 11"/>
                    <a:gd name="T3" fmla="*/ 12 h 14"/>
                    <a:gd name="T4" fmla="*/ 8 w 11"/>
                    <a:gd name="T5" fmla="*/ 12 h 14"/>
                    <a:gd name="T6" fmla="*/ 10 w 11"/>
                    <a:gd name="T7" fmla="*/ 9 h 14"/>
                    <a:gd name="T8" fmla="*/ 11 w 11"/>
                    <a:gd name="T9" fmla="*/ 5 h 14"/>
                    <a:gd name="T10" fmla="*/ 11 w 11"/>
                    <a:gd name="T11" fmla="*/ 5 h 14"/>
                    <a:gd name="T12" fmla="*/ 11 w 11"/>
                    <a:gd name="T13" fmla="*/ 3 h 14"/>
                    <a:gd name="T14" fmla="*/ 9 w 11"/>
                    <a:gd name="T15" fmla="*/ 2 h 14"/>
                    <a:gd name="T16" fmla="*/ 8 w 11"/>
                    <a:gd name="T17" fmla="*/ 0 h 14"/>
                    <a:gd name="T18" fmla="*/ 5 w 11"/>
                    <a:gd name="T19" fmla="*/ 0 h 14"/>
                    <a:gd name="T20" fmla="*/ 5 w 11"/>
                    <a:gd name="T21" fmla="*/ 0 h 14"/>
                    <a:gd name="T22" fmla="*/ 1 w 11"/>
                    <a:gd name="T23" fmla="*/ 3 h 14"/>
                    <a:gd name="T24" fmla="*/ 0 w 11"/>
                    <a:gd name="T25" fmla="*/ 7 h 14"/>
                    <a:gd name="T26" fmla="*/ 0 w 11"/>
                    <a:gd name="T27" fmla="*/ 7 h 14"/>
                    <a:gd name="T28" fmla="*/ 0 w 11"/>
                    <a:gd name="T29" fmla="*/ 11 h 14"/>
                    <a:gd name="T30" fmla="*/ 0 w 11"/>
                    <a:gd name="T31" fmla="*/ 14 h 14"/>
                    <a:gd name="T32" fmla="*/ 0 w 11"/>
                    <a:gd name="T33" fmla="*/ 14 h 14"/>
                    <a:gd name="T34" fmla="*/ 5 w 11"/>
                    <a:gd name="T35" fmla="*/ 14 h 14"/>
                    <a:gd name="T36" fmla="*/ 5 w 11"/>
                    <a:gd name="T3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" h="14">
                      <a:moveTo>
                        <a:pt x="5" y="14"/>
                      </a:moveTo>
                      <a:lnTo>
                        <a:pt x="8" y="12"/>
                      </a:lnTo>
                      <a:lnTo>
                        <a:pt x="8" y="12"/>
                      </a:lnTo>
                      <a:lnTo>
                        <a:pt x="10" y="9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1" y="3"/>
                      </a:lnTo>
                      <a:lnTo>
                        <a:pt x="9" y="2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1" y="3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18" name="Freeform 177">
                  <a:extLst>
                    <a:ext uri="{FF2B5EF4-FFF2-40B4-BE49-F238E27FC236}">
                      <a16:creationId xmlns:a16="http://schemas.microsoft.com/office/drawing/2014/main" id="{093A1D8D-7522-1642-BF82-99C6121D0D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11119" y="2201767"/>
                  <a:ext cx="1998079" cy="2799531"/>
                </a:xfrm>
                <a:custGeom>
                  <a:avLst/>
                  <a:gdLst>
                    <a:gd name="T0" fmla="*/ 1013 w 1082"/>
                    <a:gd name="T1" fmla="*/ 1323 h 1516"/>
                    <a:gd name="T2" fmla="*/ 980 w 1082"/>
                    <a:gd name="T3" fmla="*/ 1215 h 1516"/>
                    <a:gd name="T4" fmla="*/ 980 w 1082"/>
                    <a:gd name="T5" fmla="*/ 1186 h 1516"/>
                    <a:gd name="T6" fmla="*/ 919 w 1082"/>
                    <a:gd name="T7" fmla="*/ 1143 h 1516"/>
                    <a:gd name="T8" fmla="*/ 923 w 1082"/>
                    <a:gd name="T9" fmla="*/ 1036 h 1516"/>
                    <a:gd name="T10" fmla="*/ 869 w 1082"/>
                    <a:gd name="T11" fmla="*/ 972 h 1516"/>
                    <a:gd name="T12" fmla="*/ 795 w 1082"/>
                    <a:gd name="T13" fmla="*/ 883 h 1516"/>
                    <a:gd name="T14" fmla="*/ 794 w 1082"/>
                    <a:gd name="T15" fmla="*/ 847 h 1516"/>
                    <a:gd name="T16" fmla="*/ 829 w 1082"/>
                    <a:gd name="T17" fmla="*/ 846 h 1516"/>
                    <a:gd name="T18" fmla="*/ 759 w 1082"/>
                    <a:gd name="T19" fmla="*/ 829 h 1516"/>
                    <a:gd name="T20" fmla="*/ 707 w 1082"/>
                    <a:gd name="T21" fmla="*/ 805 h 1516"/>
                    <a:gd name="T22" fmla="*/ 656 w 1082"/>
                    <a:gd name="T23" fmla="*/ 759 h 1516"/>
                    <a:gd name="T24" fmla="*/ 645 w 1082"/>
                    <a:gd name="T25" fmla="*/ 797 h 1516"/>
                    <a:gd name="T26" fmla="*/ 560 w 1082"/>
                    <a:gd name="T27" fmla="*/ 732 h 1516"/>
                    <a:gd name="T28" fmla="*/ 477 w 1082"/>
                    <a:gd name="T29" fmla="*/ 624 h 1516"/>
                    <a:gd name="T30" fmla="*/ 480 w 1082"/>
                    <a:gd name="T31" fmla="*/ 588 h 1516"/>
                    <a:gd name="T32" fmla="*/ 491 w 1082"/>
                    <a:gd name="T33" fmla="*/ 553 h 1516"/>
                    <a:gd name="T34" fmla="*/ 500 w 1082"/>
                    <a:gd name="T35" fmla="*/ 513 h 1516"/>
                    <a:gd name="T36" fmla="*/ 505 w 1082"/>
                    <a:gd name="T37" fmla="*/ 459 h 1516"/>
                    <a:gd name="T38" fmla="*/ 535 w 1082"/>
                    <a:gd name="T39" fmla="*/ 437 h 1516"/>
                    <a:gd name="T40" fmla="*/ 555 w 1082"/>
                    <a:gd name="T41" fmla="*/ 306 h 1516"/>
                    <a:gd name="T42" fmla="*/ 611 w 1082"/>
                    <a:gd name="T43" fmla="*/ 288 h 1516"/>
                    <a:gd name="T44" fmla="*/ 608 w 1082"/>
                    <a:gd name="T45" fmla="*/ 241 h 1516"/>
                    <a:gd name="T46" fmla="*/ 587 w 1082"/>
                    <a:gd name="T47" fmla="*/ 159 h 1516"/>
                    <a:gd name="T48" fmla="*/ 564 w 1082"/>
                    <a:gd name="T49" fmla="*/ 107 h 1516"/>
                    <a:gd name="T50" fmla="*/ 554 w 1082"/>
                    <a:gd name="T51" fmla="*/ 62 h 1516"/>
                    <a:gd name="T52" fmla="*/ 544 w 1082"/>
                    <a:gd name="T53" fmla="*/ 15 h 1516"/>
                    <a:gd name="T54" fmla="*/ 517 w 1082"/>
                    <a:gd name="T55" fmla="*/ 9 h 1516"/>
                    <a:gd name="T56" fmla="*/ 462 w 1082"/>
                    <a:gd name="T57" fmla="*/ 25 h 1516"/>
                    <a:gd name="T58" fmla="*/ 438 w 1082"/>
                    <a:gd name="T59" fmla="*/ 118 h 1516"/>
                    <a:gd name="T60" fmla="*/ 374 w 1082"/>
                    <a:gd name="T61" fmla="*/ 190 h 1516"/>
                    <a:gd name="T62" fmla="*/ 301 w 1082"/>
                    <a:gd name="T63" fmla="*/ 231 h 1516"/>
                    <a:gd name="T64" fmla="*/ 258 w 1082"/>
                    <a:gd name="T65" fmla="*/ 168 h 1516"/>
                    <a:gd name="T66" fmla="*/ 194 w 1082"/>
                    <a:gd name="T67" fmla="*/ 171 h 1516"/>
                    <a:gd name="T68" fmla="*/ 136 w 1082"/>
                    <a:gd name="T69" fmla="*/ 208 h 1516"/>
                    <a:gd name="T70" fmla="*/ 95 w 1082"/>
                    <a:gd name="T71" fmla="*/ 247 h 1516"/>
                    <a:gd name="T72" fmla="*/ 42 w 1082"/>
                    <a:gd name="T73" fmla="*/ 289 h 1516"/>
                    <a:gd name="T74" fmla="*/ 16 w 1082"/>
                    <a:gd name="T75" fmla="*/ 331 h 1516"/>
                    <a:gd name="T76" fmla="*/ 26 w 1082"/>
                    <a:gd name="T77" fmla="*/ 376 h 1516"/>
                    <a:gd name="T78" fmla="*/ 58 w 1082"/>
                    <a:gd name="T79" fmla="*/ 414 h 1516"/>
                    <a:gd name="T80" fmla="*/ 100 w 1082"/>
                    <a:gd name="T81" fmla="*/ 445 h 1516"/>
                    <a:gd name="T82" fmla="*/ 134 w 1082"/>
                    <a:gd name="T83" fmla="*/ 471 h 1516"/>
                    <a:gd name="T84" fmla="*/ 187 w 1082"/>
                    <a:gd name="T85" fmla="*/ 504 h 1516"/>
                    <a:gd name="T86" fmla="*/ 230 w 1082"/>
                    <a:gd name="T87" fmla="*/ 557 h 1516"/>
                    <a:gd name="T88" fmla="*/ 289 w 1082"/>
                    <a:gd name="T89" fmla="*/ 555 h 1516"/>
                    <a:gd name="T90" fmla="*/ 255 w 1082"/>
                    <a:gd name="T91" fmla="*/ 518 h 1516"/>
                    <a:gd name="T92" fmla="*/ 230 w 1082"/>
                    <a:gd name="T93" fmla="*/ 421 h 1516"/>
                    <a:gd name="T94" fmla="*/ 273 w 1082"/>
                    <a:gd name="T95" fmla="*/ 402 h 1516"/>
                    <a:gd name="T96" fmla="*/ 273 w 1082"/>
                    <a:gd name="T97" fmla="*/ 468 h 1516"/>
                    <a:gd name="T98" fmla="*/ 350 w 1082"/>
                    <a:gd name="T99" fmla="*/ 519 h 1516"/>
                    <a:gd name="T100" fmla="*/ 379 w 1082"/>
                    <a:gd name="T101" fmla="*/ 565 h 1516"/>
                    <a:gd name="T102" fmla="*/ 378 w 1082"/>
                    <a:gd name="T103" fmla="*/ 621 h 1516"/>
                    <a:gd name="T104" fmla="*/ 406 w 1082"/>
                    <a:gd name="T105" fmla="*/ 722 h 1516"/>
                    <a:gd name="T106" fmla="*/ 433 w 1082"/>
                    <a:gd name="T107" fmla="*/ 816 h 1516"/>
                    <a:gd name="T108" fmla="*/ 479 w 1082"/>
                    <a:gd name="T109" fmla="*/ 927 h 1516"/>
                    <a:gd name="T110" fmla="*/ 471 w 1082"/>
                    <a:gd name="T111" fmla="*/ 1014 h 1516"/>
                    <a:gd name="T112" fmla="*/ 466 w 1082"/>
                    <a:gd name="T113" fmla="*/ 1070 h 1516"/>
                    <a:gd name="T114" fmla="*/ 523 w 1082"/>
                    <a:gd name="T115" fmla="*/ 1152 h 1516"/>
                    <a:gd name="T116" fmla="*/ 623 w 1082"/>
                    <a:gd name="T117" fmla="*/ 1283 h 1516"/>
                    <a:gd name="T118" fmla="*/ 801 w 1082"/>
                    <a:gd name="T119" fmla="*/ 1383 h 1516"/>
                    <a:gd name="T120" fmla="*/ 1006 w 1082"/>
                    <a:gd name="T121" fmla="*/ 1486 h 1516"/>
                    <a:gd name="T122" fmla="*/ 1082 w 1082"/>
                    <a:gd name="T123" fmla="*/ 1505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082" h="1516">
                      <a:moveTo>
                        <a:pt x="1078" y="1469"/>
                      </a:moveTo>
                      <a:lnTo>
                        <a:pt x="1078" y="1469"/>
                      </a:lnTo>
                      <a:lnTo>
                        <a:pt x="1074" y="1455"/>
                      </a:lnTo>
                      <a:lnTo>
                        <a:pt x="1069" y="1442"/>
                      </a:lnTo>
                      <a:lnTo>
                        <a:pt x="1065" y="1430"/>
                      </a:lnTo>
                      <a:lnTo>
                        <a:pt x="1063" y="1416"/>
                      </a:lnTo>
                      <a:lnTo>
                        <a:pt x="1063" y="1416"/>
                      </a:lnTo>
                      <a:lnTo>
                        <a:pt x="1058" y="1391"/>
                      </a:lnTo>
                      <a:lnTo>
                        <a:pt x="1054" y="1379"/>
                      </a:lnTo>
                      <a:lnTo>
                        <a:pt x="1050" y="1366"/>
                      </a:lnTo>
                      <a:lnTo>
                        <a:pt x="1045" y="1354"/>
                      </a:lnTo>
                      <a:lnTo>
                        <a:pt x="1039" y="1343"/>
                      </a:lnTo>
                      <a:lnTo>
                        <a:pt x="1031" y="1334"/>
                      </a:lnTo>
                      <a:lnTo>
                        <a:pt x="1021" y="1326"/>
                      </a:lnTo>
                      <a:lnTo>
                        <a:pt x="1021" y="1326"/>
                      </a:lnTo>
                      <a:lnTo>
                        <a:pt x="1013" y="1323"/>
                      </a:lnTo>
                      <a:lnTo>
                        <a:pt x="1009" y="1320"/>
                      </a:lnTo>
                      <a:lnTo>
                        <a:pt x="1006" y="1319"/>
                      </a:lnTo>
                      <a:lnTo>
                        <a:pt x="1006" y="1319"/>
                      </a:lnTo>
                      <a:lnTo>
                        <a:pt x="998" y="1311"/>
                      </a:lnTo>
                      <a:lnTo>
                        <a:pt x="990" y="1303"/>
                      </a:lnTo>
                      <a:lnTo>
                        <a:pt x="990" y="1303"/>
                      </a:lnTo>
                      <a:lnTo>
                        <a:pt x="986" y="1298"/>
                      </a:lnTo>
                      <a:lnTo>
                        <a:pt x="983" y="1293"/>
                      </a:lnTo>
                      <a:lnTo>
                        <a:pt x="979" y="1284"/>
                      </a:lnTo>
                      <a:lnTo>
                        <a:pt x="977" y="1274"/>
                      </a:lnTo>
                      <a:lnTo>
                        <a:pt x="977" y="1261"/>
                      </a:lnTo>
                      <a:lnTo>
                        <a:pt x="977" y="1261"/>
                      </a:lnTo>
                      <a:lnTo>
                        <a:pt x="977" y="1243"/>
                      </a:lnTo>
                      <a:lnTo>
                        <a:pt x="979" y="1224"/>
                      </a:lnTo>
                      <a:lnTo>
                        <a:pt x="979" y="1224"/>
                      </a:lnTo>
                      <a:lnTo>
                        <a:pt x="980" y="1215"/>
                      </a:lnTo>
                      <a:lnTo>
                        <a:pt x="981" y="1212"/>
                      </a:lnTo>
                      <a:lnTo>
                        <a:pt x="983" y="1209"/>
                      </a:lnTo>
                      <a:lnTo>
                        <a:pt x="988" y="1205"/>
                      </a:lnTo>
                      <a:lnTo>
                        <a:pt x="997" y="1203"/>
                      </a:lnTo>
                      <a:lnTo>
                        <a:pt x="997" y="1203"/>
                      </a:lnTo>
                      <a:lnTo>
                        <a:pt x="999" y="1200"/>
                      </a:lnTo>
                      <a:lnTo>
                        <a:pt x="1002" y="1198"/>
                      </a:lnTo>
                      <a:lnTo>
                        <a:pt x="1004" y="1196"/>
                      </a:lnTo>
                      <a:lnTo>
                        <a:pt x="1006" y="1192"/>
                      </a:lnTo>
                      <a:lnTo>
                        <a:pt x="1004" y="1190"/>
                      </a:lnTo>
                      <a:lnTo>
                        <a:pt x="1003" y="1189"/>
                      </a:lnTo>
                      <a:lnTo>
                        <a:pt x="1000" y="1186"/>
                      </a:lnTo>
                      <a:lnTo>
                        <a:pt x="997" y="1185"/>
                      </a:lnTo>
                      <a:lnTo>
                        <a:pt x="997" y="1185"/>
                      </a:lnTo>
                      <a:lnTo>
                        <a:pt x="988" y="1185"/>
                      </a:lnTo>
                      <a:lnTo>
                        <a:pt x="980" y="1186"/>
                      </a:lnTo>
                      <a:lnTo>
                        <a:pt x="976" y="1186"/>
                      </a:lnTo>
                      <a:lnTo>
                        <a:pt x="972" y="1185"/>
                      </a:lnTo>
                      <a:lnTo>
                        <a:pt x="969" y="1184"/>
                      </a:lnTo>
                      <a:lnTo>
                        <a:pt x="965" y="1180"/>
                      </a:lnTo>
                      <a:lnTo>
                        <a:pt x="965" y="1180"/>
                      </a:lnTo>
                      <a:lnTo>
                        <a:pt x="960" y="1172"/>
                      </a:lnTo>
                      <a:lnTo>
                        <a:pt x="956" y="1170"/>
                      </a:lnTo>
                      <a:lnTo>
                        <a:pt x="951" y="1167"/>
                      </a:lnTo>
                      <a:lnTo>
                        <a:pt x="951" y="1167"/>
                      </a:lnTo>
                      <a:lnTo>
                        <a:pt x="942" y="1162"/>
                      </a:lnTo>
                      <a:lnTo>
                        <a:pt x="934" y="1155"/>
                      </a:lnTo>
                      <a:lnTo>
                        <a:pt x="934" y="1155"/>
                      </a:lnTo>
                      <a:lnTo>
                        <a:pt x="930" y="1152"/>
                      </a:lnTo>
                      <a:lnTo>
                        <a:pt x="926" y="1148"/>
                      </a:lnTo>
                      <a:lnTo>
                        <a:pt x="919" y="1143"/>
                      </a:lnTo>
                      <a:lnTo>
                        <a:pt x="919" y="1143"/>
                      </a:lnTo>
                      <a:lnTo>
                        <a:pt x="915" y="1138"/>
                      </a:lnTo>
                      <a:lnTo>
                        <a:pt x="914" y="1133"/>
                      </a:lnTo>
                      <a:lnTo>
                        <a:pt x="914" y="1122"/>
                      </a:lnTo>
                      <a:lnTo>
                        <a:pt x="914" y="1122"/>
                      </a:lnTo>
                      <a:lnTo>
                        <a:pt x="911" y="1111"/>
                      </a:lnTo>
                      <a:lnTo>
                        <a:pt x="907" y="1099"/>
                      </a:lnTo>
                      <a:lnTo>
                        <a:pt x="903" y="1088"/>
                      </a:lnTo>
                      <a:lnTo>
                        <a:pt x="902" y="1075"/>
                      </a:lnTo>
                      <a:lnTo>
                        <a:pt x="902" y="1075"/>
                      </a:lnTo>
                      <a:lnTo>
                        <a:pt x="902" y="1069"/>
                      </a:lnTo>
                      <a:lnTo>
                        <a:pt x="903" y="1064"/>
                      </a:lnTo>
                      <a:lnTo>
                        <a:pt x="905" y="1059"/>
                      </a:lnTo>
                      <a:lnTo>
                        <a:pt x="907" y="1053"/>
                      </a:lnTo>
                      <a:lnTo>
                        <a:pt x="915" y="1046"/>
                      </a:lnTo>
                      <a:lnTo>
                        <a:pt x="923" y="1036"/>
                      </a:lnTo>
                      <a:lnTo>
                        <a:pt x="923" y="1036"/>
                      </a:lnTo>
                      <a:lnTo>
                        <a:pt x="929" y="1027"/>
                      </a:lnTo>
                      <a:lnTo>
                        <a:pt x="933" y="1018"/>
                      </a:lnTo>
                      <a:lnTo>
                        <a:pt x="934" y="1014"/>
                      </a:lnTo>
                      <a:lnTo>
                        <a:pt x="934" y="1009"/>
                      </a:lnTo>
                      <a:lnTo>
                        <a:pt x="933" y="997"/>
                      </a:lnTo>
                      <a:lnTo>
                        <a:pt x="933" y="997"/>
                      </a:lnTo>
                      <a:lnTo>
                        <a:pt x="928" y="987"/>
                      </a:lnTo>
                      <a:lnTo>
                        <a:pt x="925" y="982"/>
                      </a:lnTo>
                      <a:lnTo>
                        <a:pt x="921" y="979"/>
                      </a:lnTo>
                      <a:lnTo>
                        <a:pt x="916" y="976"/>
                      </a:lnTo>
                      <a:lnTo>
                        <a:pt x="912" y="973"/>
                      </a:lnTo>
                      <a:lnTo>
                        <a:pt x="906" y="972"/>
                      </a:lnTo>
                      <a:lnTo>
                        <a:pt x="901" y="972"/>
                      </a:lnTo>
                      <a:lnTo>
                        <a:pt x="901" y="972"/>
                      </a:lnTo>
                      <a:lnTo>
                        <a:pt x="879" y="973"/>
                      </a:lnTo>
                      <a:lnTo>
                        <a:pt x="869" y="972"/>
                      </a:lnTo>
                      <a:lnTo>
                        <a:pt x="858" y="969"/>
                      </a:lnTo>
                      <a:lnTo>
                        <a:pt x="858" y="969"/>
                      </a:lnTo>
                      <a:lnTo>
                        <a:pt x="847" y="964"/>
                      </a:lnTo>
                      <a:lnTo>
                        <a:pt x="838" y="958"/>
                      </a:lnTo>
                      <a:lnTo>
                        <a:pt x="831" y="950"/>
                      </a:lnTo>
                      <a:lnTo>
                        <a:pt x="823" y="941"/>
                      </a:lnTo>
                      <a:lnTo>
                        <a:pt x="823" y="941"/>
                      </a:lnTo>
                      <a:lnTo>
                        <a:pt x="815" y="932"/>
                      </a:lnTo>
                      <a:lnTo>
                        <a:pt x="808" y="923"/>
                      </a:lnTo>
                      <a:lnTo>
                        <a:pt x="803" y="914"/>
                      </a:lnTo>
                      <a:lnTo>
                        <a:pt x="798" y="903"/>
                      </a:lnTo>
                      <a:lnTo>
                        <a:pt x="798" y="903"/>
                      </a:lnTo>
                      <a:lnTo>
                        <a:pt x="798" y="898"/>
                      </a:lnTo>
                      <a:lnTo>
                        <a:pt x="796" y="893"/>
                      </a:lnTo>
                      <a:lnTo>
                        <a:pt x="796" y="888"/>
                      </a:lnTo>
                      <a:lnTo>
                        <a:pt x="795" y="883"/>
                      </a:lnTo>
                      <a:lnTo>
                        <a:pt x="795" y="883"/>
                      </a:lnTo>
                      <a:lnTo>
                        <a:pt x="794" y="879"/>
                      </a:lnTo>
                      <a:lnTo>
                        <a:pt x="790" y="875"/>
                      </a:lnTo>
                      <a:lnTo>
                        <a:pt x="784" y="868"/>
                      </a:lnTo>
                      <a:lnTo>
                        <a:pt x="784" y="868"/>
                      </a:lnTo>
                      <a:lnTo>
                        <a:pt x="782" y="866"/>
                      </a:lnTo>
                      <a:lnTo>
                        <a:pt x="780" y="862"/>
                      </a:lnTo>
                      <a:lnTo>
                        <a:pt x="778" y="853"/>
                      </a:lnTo>
                      <a:lnTo>
                        <a:pt x="780" y="849"/>
                      </a:lnTo>
                      <a:lnTo>
                        <a:pt x="781" y="846"/>
                      </a:lnTo>
                      <a:lnTo>
                        <a:pt x="784" y="843"/>
                      </a:lnTo>
                      <a:lnTo>
                        <a:pt x="787" y="840"/>
                      </a:lnTo>
                      <a:lnTo>
                        <a:pt x="787" y="840"/>
                      </a:lnTo>
                      <a:lnTo>
                        <a:pt x="790" y="840"/>
                      </a:lnTo>
                      <a:lnTo>
                        <a:pt x="791" y="842"/>
                      </a:lnTo>
                      <a:lnTo>
                        <a:pt x="794" y="847"/>
                      </a:lnTo>
                      <a:lnTo>
                        <a:pt x="796" y="860"/>
                      </a:lnTo>
                      <a:lnTo>
                        <a:pt x="796" y="860"/>
                      </a:lnTo>
                      <a:lnTo>
                        <a:pt x="798" y="866"/>
                      </a:lnTo>
                      <a:lnTo>
                        <a:pt x="800" y="871"/>
                      </a:lnTo>
                      <a:lnTo>
                        <a:pt x="801" y="872"/>
                      </a:lnTo>
                      <a:lnTo>
                        <a:pt x="804" y="872"/>
                      </a:lnTo>
                      <a:lnTo>
                        <a:pt x="810" y="872"/>
                      </a:lnTo>
                      <a:lnTo>
                        <a:pt x="810" y="872"/>
                      </a:lnTo>
                      <a:lnTo>
                        <a:pt x="821" y="868"/>
                      </a:lnTo>
                      <a:lnTo>
                        <a:pt x="824" y="866"/>
                      </a:lnTo>
                      <a:lnTo>
                        <a:pt x="827" y="863"/>
                      </a:lnTo>
                      <a:lnTo>
                        <a:pt x="829" y="860"/>
                      </a:lnTo>
                      <a:lnTo>
                        <a:pt x="831" y="856"/>
                      </a:lnTo>
                      <a:lnTo>
                        <a:pt x="831" y="851"/>
                      </a:lnTo>
                      <a:lnTo>
                        <a:pt x="829" y="846"/>
                      </a:lnTo>
                      <a:lnTo>
                        <a:pt x="829" y="846"/>
                      </a:lnTo>
                      <a:lnTo>
                        <a:pt x="828" y="840"/>
                      </a:lnTo>
                      <a:lnTo>
                        <a:pt x="826" y="837"/>
                      </a:lnTo>
                      <a:lnTo>
                        <a:pt x="822" y="833"/>
                      </a:lnTo>
                      <a:lnTo>
                        <a:pt x="818" y="830"/>
                      </a:lnTo>
                      <a:lnTo>
                        <a:pt x="809" y="826"/>
                      </a:lnTo>
                      <a:lnTo>
                        <a:pt x="800" y="823"/>
                      </a:lnTo>
                      <a:lnTo>
                        <a:pt x="800" y="823"/>
                      </a:lnTo>
                      <a:lnTo>
                        <a:pt x="790" y="817"/>
                      </a:lnTo>
                      <a:lnTo>
                        <a:pt x="782" y="815"/>
                      </a:lnTo>
                      <a:lnTo>
                        <a:pt x="778" y="814"/>
                      </a:lnTo>
                      <a:lnTo>
                        <a:pt x="775" y="815"/>
                      </a:lnTo>
                      <a:lnTo>
                        <a:pt x="771" y="816"/>
                      </a:lnTo>
                      <a:lnTo>
                        <a:pt x="767" y="820"/>
                      </a:lnTo>
                      <a:lnTo>
                        <a:pt x="767" y="820"/>
                      </a:lnTo>
                      <a:lnTo>
                        <a:pt x="763" y="825"/>
                      </a:lnTo>
                      <a:lnTo>
                        <a:pt x="759" y="829"/>
                      </a:lnTo>
                      <a:lnTo>
                        <a:pt x="758" y="830"/>
                      </a:lnTo>
                      <a:lnTo>
                        <a:pt x="755" y="830"/>
                      </a:lnTo>
                      <a:lnTo>
                        <a:pt x="749" y="829"/>
                      </a:lnTo>
                      <a:lnTo>
                        <a:pt x="749" y="829"/>
                      </a:lnTo>
                      <a:lnTo>
                        <a:pt x="741" y="824"/>
                      </a:lnTo>
                      <a:lnTo>
                        <a:pt x="734" y="817"/>
                      </a:lnTo>
                      <a:lnTo>
                        <a:pt x="734" y="817"/>
                      </a:lnTo>
                      <a:lnTo>
                        <a:pt x="722" y="812"/>
                      </a:lnTo>
                      <a:lnTo>
                        <a:pt x="722" y="812"/>
                      </a:lnTo>
                      <a:lnTo>
                        <a:pt x="721" y="812"/>
                      </a:lnTo>
                      <a:lnTo>
                        <a:pt x="721" y="812"/>
                      </a:lnTo>
                      <a:lnTo>
                        <a:pt x="712" y="807"/>
                      </a:lnTo>
                      <a:lnTo>
                        <a:pt x="712" y="807"/>
                      </a:lnTo>
                      <a:lnTo>
                        <a:pt x="712" y="807"/>
                      </a:lnTo>
                      <a:lnTo>
                        <a:pt x="712" y="807"/>
                      </a:lnTo>
                      <a:lnTo>
                        <a:pt x="707" y="805"/>
                      </a:lnTo>
                      <a:lnTo>
                        <a:pt x="707" y="805"/>
                      </a:lnTo>
                      <a:lnTo>
                        <a:pt x="701" y="800"/>
                      </a:lnTo>
                      <a:lnTo>
                        <a:pt x="697" y="793"/>
                      </a:lnTo>
                      <a:lnTo>
                        <a:pt x="694" y="787"/>
                      </a:lnTo>
                      <a:lnTo>
                        <a:pt x="692" y="778"/>
                      </a:lnTo>
                      <a:lnTo>
                        <a:pt x="692" y="778"/>
                      </a:lnTo>
                      <a:lnTo>
                        <a:pt x="689" y="769"/>
                      </a:lnTo>
                      <a:lnTo>
                        <a:pt x="685" y="760"/>
                      </a:lnTo>
                      <a:lnTo>
                        <a:pt x="682" y="756"/>
                      </a:lnTo>
                      <a:lnTo>
                        <a:pt x="679" y="752"/>
                      </a:lnTo>
                      <a:lnTo>
                        <a:pt x="675" y="750"/>
                      </a:lnTo>
                      <a:lnTo>
                        <a:pt x="670" y="750"/>
                      </a:lnTo>
                      <a:lnTo>
                        <a:pt x="670" y="750"/>
                      </a:lnTo>
                      <a:lnTo>
                        <a:pt x="666" y="750"/>
                      </a:lnTo>
                      <a:lnTo>
                        <a:pt x="662" y="752"/>
                      </a:lnTo>
                      <a:lnTo>
                        <a:pt x="656" y="759"/>
                      </a:lnTo>
                      <a:lnTo>
                        <a:pt x="656" y="759"/>
                      </a:lnTo>
                      <a:lnTo>
                        <a:pt x="652" y="761"/>
                      </a:lnTo>
                      <a:lnTo>
                        <a:pt x="647" y="763"/>
                      </a:lnTo>
                      <a:lnTo>
                        <a:pt x="643" y="765"/>
                      </a:lnTo>
                      <a:lnTo>
                        <a:pt x="639" y="769"/>
                      </a:lnTo>
                      <a:lnTo>
                        <a:pt x="639" y="769"/>
                      </a:lnTo>
                      <a:lnTo>
                        <a:pt x="637" y="773"/>
                      </a:lnTo>
                      <a:lnTo>
                        <a:pt x="636" y="775"/>
                      </a:lnTo>
                      <a:lnTo>
                        <a:pt x="637" y="778"/>
                      </a:lnTo>
                      <a:lnTo>
                        <a:pt x="638" y="780"/>
                      </a:lnTo>
                      <a:lnTo>
                        <a:pt x="642" y="786"/>
                      </a:lnTo>
                      <a:lnTo>
                        <a:pt x="643" y="788"/>
                      </a:lnTo>
                      <a:lnTo>
                        <a:pt x="645" y="791"/>
                      </a:lnTo>
                      <a:lnTo>
                        <a:pt x="645" y="791"/>
                      </a:lnTo>
                      <a:lnTo>
                        <a:pt x="646" y="795"/>
                      </a:lnTo>
                      <a:lnTo>
                        <a:pt x="645" y="797"/>
                      </a:lnTo>
                      <a:lnTo>
                        <a:pt x="643" y="798"/>
                      </a:lnTo>
                      <a:lnTo>
                        <a:pt x="641" y="801"/>
                      </a:lnTo>
                      <a:lnTo>
                        <a:pt x="636" y="803"/>
                      </a:lnTo>
                      <a:lnTo>
                        <a:pt x="629" y="805"/>
                      </a:lnTo>
                      <a:lnTo>
                        <a:pt x="629" y="805"/>
                      </a:lnTo>
                      <a:lnTo>
                        <a:pt x="623" y="806"/>
                      </a:lnTo>
                      <a:lnTo>
                        <a:pt x="616" y="805"/>
                      </a:lnTo>
                      <a:lnTo>
                        <a:pt x="610" y="802"/>
                      </a:lnTo>
                      <a:lnTo>
                        <a:pt x="604" y="798"/>
                      </a:lnTo>
                      <a:lnTo>
                        <a:pt x="593" y="789"/>
                      </a:lnTo>
                      <a:lnTo>
                        <a:pt x="585" y="780"/>
                      </a:lnTo>
                      <a:lnTo>
                        <a:pt x="585" y="780"/>
                      </a:lnTo>
                      <a:lnTo>
                        <a:pt x="577" y="769"/>
                      </a:lnTo>
                      <a:lnTo>
                        <a:pt x="571" y="758"/>
                      </a:lnTo>
                      <a:lnTo>
                        <a:pt x="565" y="745"/>
                      </a:lnTo>
                      <a:lnTo>
                        <a:pt x="560" y="732"/>
                      </a:lnTo>
                      <a:lnTo>
                        <a:pt x="556" y="721"/>
                      </a:lnTo>
                      <a:lnTo>
                        <a:pt x="551" y="708"/>
                      </a:lnTo>
                      <a:lnTo>
                        <a:pt x="545" y="696"/>
                      </a:lnTo>
                      <a:lnTo>
                        <a:pt x="536" y="686"/>
                      </a:lnTo>
                      <a:lnTo>
                        <a:pt x="536" y="686"/>
                      </a:lnTo>
                      <a:lnTo>
                        <a:pt x="531" y="678"/>
                      </a:lnTo>
                      <a:lnTo>
                        <a:pt x="526" y="671"/>
                      </a:lnTo>
                      <a:lnTo>
                        <a:pt x="521" y="663"/>
                      </a:lnTo>
                      <a:lnTo>
                        <a:pt x="517" y="661"/>
                      </a:lnTo>
                      <a:lnTo>
                        <a:pt x="513" y="659"/>
                      </a:lnTo>
                      <a:lnTo>
                        <a:pt x="513" y="659"/>
                      </a:lnTo>
                      <a:lnTo>
                        <a:pt x="504" y="654"/>
                      </a:lnTo>
                      <a:lnTo>
                        <a:pt x="497" y="647"/>
                      </a:lnTo>
                      <a:lnTo>
                        <a:pt x="484" y="631"/>
                      </a:lnTo>
                      <a:lnTo>
                        <a:pt x="484" y="631"/>
                      </a:lnTo>
                      <a:lnTo>
                        <a:pt x="477" y="624"/>
                      </a:lnTo>
                      <a:lnTo>
                        <a:pt x="476" y="620"/>
                      </a:lnTo>
                      <a:lnTo>
                        <a:pt x="475" y="616"/>
                      </a:lnTo>
                      <a:lnTo>
                        <a:pt x="475" y="616"/>
                      </a:lnTo>
                      <a:lnTo>
                        <a:pt x="476" y="613"/>
                      </a:lnTo>
                      <a:lnTo>
                        <a:pt x="477" y="612"/>
                      </a:lnTo>
                      <a:lnTo>
                        <a:pt x="480" y="610"/>
                      </a:lnTo>
                      <a:lnTo>
                        <a:pt x="480" y="610"/>
                      </a:lnTo>
                      <a:lnTo>
                        <a:pt x="479" y="607"/>
                      </a:lnTo>
                      <a:lnTo>
                        <a:pt x="477" y="604"/>
                      </a:lnTo>
                      <a:lnTo>
                        <a:pt x="474" y="603"/>
                      </a:lnTo>
                      <a:lnTo>
                        <a:pt x="472" y="601"/>
                      </a:lnTo>
                      <a:lnTo>
                        <a:pt x="472" y="601"/>
                      </a:lnTo>
                      <a:lnTo>
                        <a:pt x="470" y="596"/>
                      </a:lnTo>
                      <a:lnTo>
                        <a:pt x="471" y="592"/>
                      </a:lnTo>
                      <a:lnTo>
                        <a:pt x="475" y="589"/>
                      </a:lnTo>
                      <a:lnTo>
                        <a:pt x="480" y="588"/>
                      </a:lnTo>
                      <a:lnTo>
                        <a:pt x="480" y="588"/>
                      </a:lnTo>
                      <a:lnTo>
                        <a:pt x="485" y="589"/>
                      </a:lnTo>
                      <a:lnTo>
                        <a:pt x="488" y="590"/>
                      </a:lnTo>
                      <a:lnTo>
                        <a:pt x="490" y="590"/>
                      </a:lnTo>
                      <a:lnTo>
                        <a:pt x="490" y="590"/>
                      </a:lnTo>
                      <a:lnTo>
                        <a:pt x="491" y="588"/>
                      </a:lnTo>
                      <a:lnTo>
                        <a:pt x="493" y="587"/>
                      </a:lnTo>
                      <a:lnTo>
                        <a:pt x="493" y="581"/>
                      </a:lnTo>
                      <a:lnTo>
                        <a:pt x="489" y="574"/>
                      </a:lnTo>
                      <a:lnTo>
                        <a:pt x="489" y="574"/>
                      </a:lnTo>
                      <a:lnTo>
                        <a:pt x="485" y="566"/>
                      </a:lnTo>
                      <a:lnTo>
                        <a:pt x="485" y="562"/>
                      </a:lnTo>
                      <a:lnTo>
                        <a:pt x="486" y="559"/>
                      </a:lnTo>
                      <a:lnTo>
                        <a:pt x="486" y="559"/>
                      </a:lnTo>
                      <a:lnTo>
                        <a:pt x="489" y="555"/>
                      </a:lnTo>
                      <a:lnTo>
                        <a:pt x="491" y="553"/>
                      </a:lnTo>
                      <a:lnTo>
                        <a:pt x="494" y="553"/>
                      </a:lnTo>
                      <a:lnTo>
                        <a:pt x="497" y="553"/>
                      </a:lnTo>
                      <a:lnTo>
                        <a:pt x="500" y="556"/>
                      </a:lnTo>
                      <a:lnTo>
                        <a:pt x="505" y="559"/>
                      </a:lnTo>
                      <a:lnTo>
                        <a:pt x="505" y="559"/>
                      </a:lnTo>
                      <a:lnTo>
                        <a:pt x="512" y="559"/>
                      </a:lnTo>
                      <a:lnTo>
                        <a:pt x="516" y="557"/>
                      </a:lnTo>
                      <a:lnTo>
                        <a:pt x="517" y="555"/>
                      </a:lnTo>
                      <a:lnTo>
                        <a:pt x="518" y="551"/>
                      </a:lnTo>
                      <a:lnTo>
                        <a:pt x="517" y="546"/>
                      </a:lnTo>
                      <a:lnTo>
                        <a:pt x="514" y="542"/>
                      </a:lnTo>
                      <a:lnTo>
                        <a:pt x="509" y="533"/>
                      </a:lnTo>
                      <a:lnTo>
                        <a:pt x="509" y="533"/>
                      </a:lnTo>
                      <a:lnTo>
                        <a:pt x="505" y="528"/>
                      </a:lnTo>
                      <a:lnTo>
                        <a:pt x="503" y="523"/>
                      </a:lnTo>
                      <a:lnTo>
                        <a:pt x="500" y="513"/>
                      </a:lnTo>
                      <a:lnTo>
                        <a:pt x="499" y="502"/>
                      </a:lnTo>
                      <a:lnTo>
                        <a:pt x="498" y="491"/>
                      </a:lnTo>
                      <a:lnTo>
                        <a:pt x="498" y="491"/>
                      </a:lnTo>
                      <a:lnTo>
                        <a:pt x="495" y="485"/>
                      </a:lnTo>
                      <a:lnTo>
                        <a:pt x="493" y="478"/>
                      </a:lnTo>
                      <a:lnTo>
                        <a:pt x="490" y="472"/>
                      </a:lnTo>
                      <a:lnTo>
                        <a:pt x="489" y="465"/>
                      </a:lnTo>
                      <a:lnTo>
                        <a:pt x="489" y="465"/>
                      </a:lnTo>
                      <a:lnTo>
                        <a:pt x="489" y="460"/>
                      </a:lnTo>
                      <a:lnTo>
                        <a:pt x="489" y="458"/>
                      </a:lnTo>
                      <a:lnTo>
                        <a:pt x="491" y="455"/>
                      </a:lnTo>
                      <a:lnTo>
                        <a:pt x="493" y="454"/>
                      </a:lnTo>
                      <a:lnTo>
                        <a:pt x="495" y="454"/>
                      </a:lnTo>
                      <a:lnTo>
                        <a:pt x="499" y="454"/>
                      </a:lnTo>
                      <a:lnTo>
                        <a:pt x="505" y="459"/>
                      </a:lnTo>
                      <a:lnTo>
                        <a:pt x="505" y="459"/>
                      </a:lnTo>
                      <a:lnTo>
                        <a:pt x="519" y="471"/>
                      </a:lnTo>
                      <a:lnTo>
                        <a:pt x="532" y="483"/>
                      </a:lnTo>
                      <a:lnTo>
                        <a:pt x="532" y="483"/>
                      </a:lnTo>
                      <a:lnTo>
                        <a:pt x="536" y="486"/>
                      </a:lnTo>
                      <a:lnTo>
                        <a:pt x="541" y="488"/>
                      </a:lnTo>
                      <a:lnTo>
                        <a:pt x="544" y="488"/>
                      </a:lnTo>
                      <a:lnTo>
                        <a:pt x="548" y="487"/>
                      </a:lnTo>
                      <a:lnTo>
                        <a:pt x="550" y="485"/>
                      </a:lnTo>
                      <a:lnTo>
                        <a:pt x="553" y="482"/>
                      </a:lnTo>
                      <a:lnTo>
                        <a:pt x="554" y="477"/>
                      </a:lnTo>
                      <a:lnTo>
                        <a:pt x="553" y="472"/>
                      </a:lnTo>
                      <a:lnTo>
                        <a:pt x="553" y="472"/>
                      </a:lnTo>
                      <a:lnTo>
                        <a:pt x="550" y="463"/>
                      </a:lnTo>
                      <a:lnTo>
                        <a:pt x="545" y="454"/>
                      </a:lnTo>
                      <a:lnTo>
                        <a:pt x="535" y="437"/>
                      </a:lnTo>
                      <a:lnTo>
                        <a:pt x="535" y="437"/>
                      </a:lnTo>
                      <a:lnTo>
                        <a:pt x="530" y="425"/>
                      </a:lnTo>
                      <a:lnTo>
                        <a:pt x="526" y="413"/>
                      </a:lnTo>
                      <a:lnTo>
                        <a:pt x="525" y="400"/>
                      </a:lnTo>
                      <a:lnTo>
                        <a:pt x="525" y="386"/>
                      </a:lnTo>
                      <a:lnTo>
                        <a:pt x="525" y="386"/>
                      </a:lnTo>
                      <a:lnTo>
                        <a:pt x="526" y="375"/>
                      </a:lnTo>
                      <a:lnTo>
                        <a:pt x="528" y="361"/>
                      </a:lnTo>
                      <a:lnTo>
                        <a:pt x="531" y="348"/>
                      </a:lnTo>
                      <a:lnTo>
                        <a:pt x="536" y="338"/>
                      </a:lnTo>
                      <a:lnTo>
                        <a:pt x="536" y="338"/>
                      </a:lnTo>
                      <a:lnTo>
                        <a:pt x="542" y="330"/>
                      </a:lnTo>
                      <a:lnTo>
                        <a:pt x="549" y="321"/>
                      </a:lnTo>
                      <a:lnTo>
                        <a:pt x="549" y="321"/>
                      </a:lnTo>
                      <a:lnTo>
                        <a:pt x="551" y="316"/>
                      </a:lnTo>
                      <a:lnTo>
                        <a:pt x="553" y="311"/>
                      </a:lnTo>
                      <a:lnTo>
                        <a:pt x="555" y="306"/>
                      </a:lnTo>
                      <a:lnTo>
                        <a:pt x="559" y="301"/>
                      </a:lnTo>
                      <a:lnTo>
                        <a:pt x="559" y="301"/>
                      </a:lnTo>
                      <a:lnTo>
                        <a:pt x="563" y="297"/>
                      </a:lnTo>
                      <a:lnTo>
                        <a:pt x="568" y="294"/>
                      </a:lnTo>
                      <a:lnTo>
                        <a:pt x="578" y="291"/>
                      </a:lnTo>
                      <a:lnTo>
                        <a:pt x="578" y="291"/>
                      </a:lnTo>
                      <a:lnTo>
                        <a:pt x="586" y="289"/>
                      </a:lnTo>
                      <a:lnTo>
                        <a:pt x="593" y="288"/>
                      </a:lnTo>
                      <a:lnTo>
                        <a:pt x="593" y="288"/>
                      </a:lnTo>
                      <a:lnTo>
                        <a:pt x="597" y="286"/>
                      </a:lnTo>
                      <a:lnTo>
                        <a:pt x="600" y="284"/>
                      </a:lnTo>
                      <a:lnTo>
                        <a:pt x="602" y="283"/>
                      </a:lnTo>
                      <a:lnTo>
                        <a:pt x="602" y="283"/>
                      </a:lnTo>
                      <a:lnTo>
                        <a:pt x="606" y="284"/>
                      </a:lnTo>
                      <a:lnTo>
                        <a:pt x="609" y="286"/>
                      </a:lnTo>
                      <a:lnTo>
                        <a:pt x="611" y="288"/>
                      </a:lnTo>
                      <a:lnTo>
                        <a:pt x="615" y="289"/>
                      </a:lnTo>
                      <a:lnTo>
                        <a:pt x="615" y="289"/>
                      </a:lnTo>
                      <a:lnTo>
                        <a:pt x="620" y="291"/>
                      </a:lnTo>
                      <a:lnTo>
                        <a:pt x="627" y="289"/>
                      </a:lnTo>
                      <a:lnTo>
                        <a:pt x="633" y="287"/>
                      </a:lnTo>
                      <a:lnTo>
                        <a:pt x="638" y="284"/>
                      </a:lnTo>
                      <a:lnTo>
                        <a:pt x="638" y="284"/>
                      </a:lnTo>
                      <a:lnTo>
                        <a:pt x="642" y="280"/>
                      </a:lnTo>
                      <a:lnTo>
                        <a:pt x="643" y="277"/>
                      </a:lnTo>
                      <a:lnTo>
                        <a:pt x="642" y="273"/>
                      </a:lnTo>
                      <a:lnTo>
                        <a:pt x="641" y="269"/>
                      </a:lnTo>
                      <a:lnTo>
                        <a:pt x="633" y="264"/>
                      </a:lnTo>
                      <a:lnTo>
                        <a:pt x="625" y="257"/>
                      </a:lnTo>
                      <a:lnTo>
                        <a:pt x="625" y="257"/>
                      </a:lnTo>
                      <a:lnTo>
                        <a:pt x="616" y="250"/>
                      </a:lnTo>
                      <a:lnTo>
                        <a:pt x="608" y="241"/>
                      </a:lnTo>
                      <a:lnTo>
                        <a:pt x="601" y="229"/>
                      </a:lnTo>
                      <a:lnTo>
                        <a:pt x="600" y="224"/>
                      </a:lnTo>
                      <a:lnTo>
                        <a:pt x="599" y="219"/>
                      </a:lnTo>
                      <a:lnTo>
                        <a:pt x="599" y="219"/>
                      </a:lnTo>
                      <a:lnTo>
                        <a:pt x="599" y="214"/>
                      </a:lnTo>
                      <a:lnTo>
                        <a:pt x="600" y="210"/>
                      </a:lnTo>
                      <a:lnTo>
                        <a:pt x="601" y="205"/>
                      </a:lnTo>
                      <a:lnTo>
                        <a:pt x="601" y="200"/>
                      </a:lnTo>
                      <a:lnTo>
                        <a:pt x="601" y="200"/>
                      </a:lnTo>
                      <a:lnTo>
                        <a:pt x="600" y="195"/>
                      </a:lnTo>
                      <a:lnTo>
                        <a:pt x="597" y="191"/>
                      </a:lnTo>
                      <a:lnTo>
                        <a:pt x="591" y="182"/>
                      </a:lnTo>
                      <a:lnTo>
                        <a:pt x="591" y="182"/>
                      </a:lnTo>
                      <a:lnTo>
                        <a:pt x="590" y="177"/>
                      </a:lnTo>
                      <a:lnTo>
                        <a:pt x="588" y="171"/>
                      </a:lnTo>
                      <a:lnTo>
                        <a:pt x="587" y="159"/>
                      </a:lnTo>
                      <a:lnTo>
                        <a:pt x="587" y="159"/>
                      </a:lnTo>
                      <a:lnTo>
                        <a:pt x="586" y="153"/>
                      </a:lnTo>
                      <a:lnTo>
                        <a:pt x="585" y="148"/>
                      </a:lnTo>
                      <a:lnTo>
                        <a:pt x="578" y="138"/>
                      </a:lnTo>
                      <a:lnTo>
                        <a:pt x="578" y="138"/>
                      </a:lnTo>
                      <a:lnTo>
                        <a:pt x="576" y="131"/>
                      </a:lnTo>
                      <a:lnTo>
                        <a:pt x="572" y="125"/>
                      </a:lnTo>
                      <a:lnTo>
                        <a:pt x="572" y="125"/>
                      </a:lnTo>
                      <a:lnTo>
                        <a:pt x="568" y="122"/>
                      </a:lnTo>
                      <a:lnTo>
                        <a:pt x="564" y="120"/>
                      </a:lnTo>
                      <a:lnTo>
                        <a:pt x="562" y="117"/>
                      </a:lnTo>
                      <a:lnTo>
                        <a:pt x="560" y="115"/>
                      </a:lnTo>
                      <a:lnTo>
                        <a:pt x="560" y="112"/>
                      </a:lnTo>
                      <a:lnTo>
                        <a:pt x="560" y="112"/>
                      </a:lnTo>
                      <a:lnTo>
                        <a:pt x="562" y="110"/>
                      </a:lnTo>
                      <a:lnTo>
                        <a:pt x="564" y="107"/>
                      </a:lnTo>
                      <a:lnTo>
                        <a:pt x="565" y="104"/>
                      </a:lnTo>
                      <a:lnTo>
                        <a:pt x="565" y="102"/>
                      </a:lnTo>
                      <a:lnTo>
                        <a:pt x="565" y="102"/>
                      </a:lnTo>
                      <a:lnTo>
                        <a:pt x="565" y="99"/>
                      </a:lnTo>
                      <a:lnTo>
                        <a:pt x="564" y="98"/>
                      </a:lnTo>
                      <a:lnTo>
                        <a:pt x="559" y="94"/>
                      </a:lnTo>
                      <a:lnTo>
                        <a:pt x="555" y="90"/>
                      </a:lnTo>
                      <a:lnTo>
                        <a:pt x="551" y="88"/>
                      </a:lnTo>
                      <a:lnTo>
                        <a:pt x="551" y="88"/>
                      </a:lnTo>
                      <a:lnTo>
                        <a:pt x="550" y="84"/>
                      </a:lnTo>
                      <a:lnTo>
                        <a:pt x="549" y="80"/>
                      </a:lnTo>
                      <a:lnTo>
                        <a:pt x="551" y="75"/>
                      </a:lnTo>
                      <a:lnTo>
                        <a:pt x="554" y="69"/>
                      </a:lnTo>
                      <a:lnTo>
                        <a:pt x="554" y="66"/>
                      </a:lnTo>
                      <a:lnTo>
                        <a:pt x="554" y="62"/>
                      </a:lnTo>
                      <a:lnTo>
                        <a:pt x="554" y="62"/>
                      </a:lnTo>
                      <a:lnTo>
                        <a:pt x="553" y="60"/>
                      </a:lnTo>
                      <a:lnTo>
                        <a:pt x="551" y="59"/>
                      </a:lnTo>
                      <a:lnTo>
                        <a:pt x="549" y="56"/>
                      </a:lnTo>
                      <a:lnTo>
                        <a:pt x="549" y="56"/>
                      </a:lnTo>
                      <a:lnTo>
                        <a:pt x="545" y="48"/>
                      </a:lnTo>
                      <a:lnTo>
                        <a:pt x="545" y="48"/>
                      </a:lnTo>
                      <a:lnTo>
                        <a:pt x="539" y="41"/>
                      </a:lnTo>
                      <a:lnTo>
                        <a:pt x="537" y="37"/>
                      </a:lnTo>
                      <a:lnTo>
                        <a:pt x="537" y="32"/>
                      </a:lnTo>
                      <a:lnTo>
                        <a:pt x="537" y="32"/>
                      </a:lnTo>
                      <a:lnTo>
                        <a:pt x="539" y="28"/>
                      </a:lnTo>
                      <a:lnTo>
                        <a:pt x="541" y="25"/>
                      </a:lnTo>
                      <a:lnTo>
                        <a:pt x="544" y="23"/>
                      </a:lnTo>
                      <a:lnTo>
                        <a:pt x="545" y="20"/>
                      </a:lnTo>
                      <a:lnTo>
                        <a:pt x="545" y="20"/>
                      </a:lnTo>
                      <a:lnTo>
                        <a:pt x="544" y="15"/>
                      </a:lnTo>
                      <a:lnTo>
                        <a:pt x="542" y="11"/>
                      </a:lnTo>
                      <a:lnTo>
                        <a:pt x="539" y="9"/>
                      </a:lnTo>
                      <a:lnTo>
                        <a:pt x="537" y="4"/>
                      </a:lnTo>
                      <a:lnTo>
                        <a:pt x="537" y="4"/>
                      </a:lnTo>
                      <a:lnTo>
                        <a:pt x="536" y="2"/>
                      </a:lnTo>
                      <a:lnTo>
                        <a:pt x="536" y="2"/>
                      </a:lnTo>
                      <a:lnTo>
                        <a:pt x="536" y="2"/>
                      </a:lnTo>
                      <a:lnTo>
                        <a:pt x="532" y="1"/>
                      </a:lnTo>
                      <a:lnTo>
                        <a:pt x="530" y="0"/>
                      </a:lnTo>
                      <a:lnTo>
                        <a:pt x="530" y="0"/>
                      </a:lnTo>
                      <a:lnTo>
                        <a:pt x="527" y="1"/>
                      </a:lnTo>
                      <a:lnTo>
                        <a:pt x="523" y="4"/>
                      </a:lnTo>
                      <a:lnTo>
                        <a:pt x="523" y="4"/>
                      </a:lnTo>
                      <a:lnTo>
                        <a:pt x="521" y="6"/>
                      </a:lnTo>
                      <a:lnTo>
                        <a:pt x="517" y="9"/>
                      </a:lnTo>
                      <a:lnTo>
                        <a:pt x="517" y="9"/>
                      </a:lnTo>
                      <a:lnTo>
                        <a:pt x="511" y="11"/>
                      </a:lnTo>
                      <a:lnTo>
                        <a:pt x="505" y="11"/>
                      </a:lnTo>
                      <a:lnTo>
                        <a:pt x="499" y="10"/>
                      </a:lnTo>
                      <a:lnTo>
                        <a:pt x="495" y="9"/>
                      </a:lnTo>
                      <a:lnTo>
                        <a:pt x="495" y="9"/>
                      </a:lnTo>
                      <a:lnTo>
                        <a:pt x="490" y="6"/>
                      </a:lnTo>
                      <a:lnTo>
                        <a:pt x="490" y="6"/>
                      </a:lnTo>
                      <a:lnTo>
                        <a:pt x="485" y="5"/>
                      </a:lnTo>
                      <a:lnTo>
                        <a:pt x="480" y="4"/>
                      </a:lnTo>
                      <a:lnTo>
                        <a:pt x="475" y="4"/>
                      </a:lnTo>
                      <a:lnTo>
                        <a:pt x="470" y="6"/>
                      </a:lnTo>
                      <a:lnTo>
                        <a:pt x="470" y="6"/>
                      </a:lnTo>
                      <a:lnTo>
                        <a:pt x="467" y="9"/>
                      </a:lnTo>
                      <a:lnTo>
                        <a:pt x="466" y="11"/>
                      </a:lnTo>
                      <a:lnTo>
                        <a:pt x="463" y="18"/>
                      </a:lnTo>
                      <a:lnTo>
                        <a:pt x="462" y="25"/>
                      </a:lnTo>
                      <a:lnTo>
                        <a:pt x="461" y="33"/>
                      </a:lnTo>
                      <a:lnTo>
                        <a:pt x="461" y="33"/>
                      </a:lnTo>
                      <a:lnTo>
                        <a:pt x="461" y="41"/>
                      </a:lnTo>
                      <a:lnTo>
                        <a:pt x="461" y="41"/>
                      </a:lnTo>
                      <a:lnTo>
                        <a:pt x="461" y="48"/>
                      </a:lnTo>
                      <a:lnTo>
                        <a:pt x="460" y="56"/>
                      </a:lnTo>
                      <a:lnTo>
                        <a:pt x="458" y="62"/>
                      </a:lnTo>
                      <a:lnTo>
                        <a:pt x="453" y="71"/>
                      </a:lnTo>
                      <a:lnTo>
                        <a:pt x="453" y="71"/>
                      </a:lnTo>
                      <a:lnTo>
                        <a:pt x="448" y="79"/>
                      </a:lnTo>
                      <a:lnTo>
                        <a:pt x="448" y="79"/>
                      </a:lnTo>
                      <a:lnTo>
                        <a:pt x="442" y="89"/>
                      </a:lnTo>
                      <a:lnTo>
                        <a:pt x="440" y="94"/>
                      </a:lnTo>
                      <a:lnTo>
                        <a:pt x="439" y="101"/>
                      </a:lnTo>
                      <a:lnTo>
                        <a:pt x="439" y="101"/>
                      </a:lnTo>
                      <a:lnTo>
                        <a:pt x="438" y="118"/>
                      </a:lnTo>
                      <a:lnTo>
                        <a:pt x="434" y="136"/>
                      </a:lnTo>
                      <a:lnTo>
                        <a:pt x="429" y="155"/>
                      </a:lnTo>
                      <a:lnTo>
                        <a:pt x="421" y="175"/>
                      </a:lnTo>
                      <a:lnTo>
                        <a:pt x="421" y="175"/>
                      </a:lnTo>
                      <a:lnTo>
                        <a:pt x="417" y="182"/>
                      </a:lnTo>
                      <a:lnTo>
                        <a:pt x="415" y="186"/>
                      </a:lnTo>
                      <a:lnTo>
                        <a:pt x="412" y="190"/>
                      </a:lnTo>
                      <a:lnTo>
                        <a:pt x="409" y="191"/>
                      </a:lnTo>
                      <a:lnTo>
                        <a:pt x="405" y="194"/>
                      </a:lnTo>
                      <a:lnTo>
                        <a:pt x="400" y="194"/>
                      </a:lnTo>
                      <a:lnTo>
                        <a:pt x="393" y="192"/>
                      </a:lnTo>
                      <a:lnTo>
                        <a:pt x="393" y="192"/>
                      </a:lnTo>
                      <a:lnTo>
                        <a:pt x="384" y="191"/>
                      </a:lnTo>
                      <a:lnTo>
                        <a:pt x="384" y="191"/>
                      </a:lnTo>
                      <a:lnTo>
                        <a:pt x="379" y="190"/>
                      </a:lnTo>
                      <a:lnTo>
                        <a:pt x="374" y="190"/>
                      </a:lnTo>
                      <a:lnTo>
                        <a:pt x="369" y="190"/>
                      </a:lnTo>
                      <a:lnTo>
                        <a:pt x="363" y="194"/>
                      </a:lnTo>
                      <a:lnTo>
                        <a:pt x="363" y="194"/>
                      </a:lnTo>
                      <a:lnTo>
                        <a:pt x="354" y="198"/>
                      </a:lnTo>
                      <a:lnTo>
                        <a:pt x="345" y="200"/>
                      </a:lnTo>
                      <a:lnTo>
                        <a:pt x="345" y="200"/>
                      </a:lnTo>
                      <a:lnTo>
                        <a:pt x="337" y="203"/>
                      </a:lnTo>
                      <a:lnTo>
                        <a:pt x="331" y="206"/>
                      </a:lnTo>
                      <a:lnTo>
                        <a:pt x="331" y="206"/>
                      </a:lnTo>
                      <a:lnTo>
                        <a:pt x="326" y="210"/>
                      </a:lnTo>
                      <a:lnTo>
                        <a:pt x="322" y="217"/>
                      </a:lnTo>
                      <a:lnTo>
                        <a:pt x="322" y="217"/>
                      </a:lnTo>
                      <a:lnTo>
                        <a:pt x="317" y="221"/>
                      </a:lnTo>
                      <a:lnTo>
                        <a:pt x="313" y="226"/>
                      </a:lnTo>
                      <a:lnTo>
                        <a:pt x="308" y="229"/>
                      </a:lnTo>
                      <a:lnTo>
                        <a:pt x="301" y="231"/>
                      </a:lnTo>
                      <a:lnTo>
                        <a:pt x="301" y="231"/>
                      </a:lnTo>
                      <a:lnTo>
                        <a:pt x="296" y="231"/>
                      </a:lnTo>
                      <a:lnTo>
                        <a:pt x="292" y="231"/>
                      </a:lnTo>
                      <a:lnTo>
                        <a:pt x="290" y="228"/>
                      </a:lnTo>
                      <a:lnTo>
                        <a:pt x="287" y="227"/>
                      </a:lnTo>
                      <a:lnTo>
                        <a:pt x="283" y="221"/>
                      </a:lnTo>
                      <a:lnTo>
                        <a:pt x="281" y="214"/>
                      </a:lnTo>
                      <a:lnTo>
                        <a:pt x="281" y="214"/>
                      </a:lnTo>
                      <a:lnTo>
                        <a:pt x="278" y="209"/>
                      </a:lnTo>
                      <a:lnTo>
                        <a:pt x="278" y="209"/>
                      </a:lnTo>
                      <a:lnTo>
                        <a:pt x="275" y="201"/>
                      </a:lnTo>
                      <a:lnTo>
                        <a:pt x="269" y="192"/>
                      </a:lnTo>
                      <a:lnTo>
                        <a:pt x="269" y="192"/>
                      </a:lnTo>
                      <a:lnTo>
                        <a:pt x="262" y="178"/>
                      </a:lnTo>
                      <a:lnTo>
                        <a:pt x="262" y="178"/>
                      </a:lnTo>
                      <a:lnTo>
                        <a:pt x="258" y="168"/>
                      </a:lnTo>
                      <a:lnTo>
                        <a:pt x="258" y="168"/>
                      </a:lnTo>
                      <a:lnTo>
                        <a:pt x="255" y="159"/>
                      </a:lnTo>
                      <a:lnTo>
                        <a:pt x="253" y="155"/>
                      </a:lnTo>
                      <a:lnTo>
                        <a:pt x="250" y="153"/>
                      </a:lnTo>
                      <a:lnTo>
                        <a:pt x="250" y="153"/>
                      </a:lnTo>
                      <a:lnTo>
                        <a:pt x="244" y="150"/>
                      </a:lnTo>
                      <a:lnTo>
                        <a:pt x="236" y="150"/>
                      </a:lnTo>
                      <a:lnTo>
                        <a:pt x="229" y="152"/>
                      </a:lnTo>
                      <a:lnTo>
                        <a:pt x="222" y="155"/>
                      </a:lnTo>
                      <a:lnTo>
                        <a:pt x="222" y="155"/>
                      </a:lnTo>
                      <a:lnTo>
                        <a:pt x="215" y="161"/>
                      </a:lnTo>
                      <a:lnTo>
                        <a:pt x="215" y="161"/>
                      </a:lnTo>
                      <a:lnTo>
                        <a:pt x="211" y="164"/>
                      </a:lnTo>
                      <a:lnTo>
                        <a:pt x="207" y="167"/>
                      </a:lnTo>
                      <a:lnTo>
                        <a:pt x="201" y="169"/>
                      </a:lnTo>
                      <a:lnTo>
                        <a:pt x="194" y="171"/>
                      </a:lnTo>
                      <a:lnTo>
                        <a:pt x="194" y="171"/>
                      </a:lnTo>
                      <a:lnTo>
                        <a:pt x="185" y="171"/>
                      </a:lnTo>
                      <a:lnTo>
                        <a:pt x="185" y="171"/>
                      </a:lnTo>
                      <a:lnTo>
                        <a:pt x="179" y="171"/>
                      </a:lnTo>
                      <a:lnTo>
                        <a:pt x="174" y="172"/>
                      </a:lnTo>
                      <a:lnTo>
                        <a:pt x="169" y="173"/>
                      </a:lnTo>
                      <a:lnTo>
                        <a:pt x="164" y="177"/>
                      </a:lnTo>
                      <a:lnTo>
                        <a:pt x="164" y="177"/>
                      </a:lnTo>
                      <a:lnTo>
                        <a:pt x="161" y="182"/>
                      </a:lnTo>
                      <a:lnTo>
                        <a:pt x="157" y="187"/>
                      </a:lnTo>
                      <a:lnTo>
                        <a:pt x="157" y="187"/>
                      </a:lnTo>
                      <a:lnTo>
                        <a:pt x="152" y="198"/>
                      </a:lnTo>
                      <a:lnTo>
                        <a:pt x="148" y="201"/>
                      </a:lnTo>
                      <a:lnTo>
                        <a:pt x="143" y="205"/>
                      </a:lnTo>
                      <a:lnTo>
                        <a:pt x="143" y="205"/>
                      </a:lnTo>
                      <a:lnTo>
                        <a:pt x="136" y="208"/>
                      </a:lnTo>
                      <a:lnTo>
                        <a:pt x="129" y="209"/>
                      </a:lnTo>
                      <a:lnTo>
                        <a:pt x="129" y="209"/>
                      </a:lnTo>
                      <a:lnTo>
                        <a:pt x="120" y="210"/>
                      </a:lnTo>
                      <a:lnTo>
                        <a:pt x="118" y="212"/>
                      </a:lnTo>
                      <a:lnTo>
                        <a:pt x="115" y="214"/>
                      </a:lnTo>
                      <a:lnTo>
                        <a:pt x="115" y="214"/>
                      </a:lnTo>
                      <a:lnTo>
                        <a:pt x="113" y="223"/>
                      </a:lnTo>
                      <a:lnTo>
                        <a:pt x="113" y="223"/>
                      </a:lnTo>
                      <a:lnTo>
                        <a:pt x="110" y="231"/>
                      </a:lnTo>
                      <a:lnTo>
                        <a:pt x="107" y="236"/>
                      </a:lnTo>
                      <a:lnTo>
                        <a:pt x="105" y="240"/>
                      </a:lnTo>
                      <a:lnTo>
                        <a:pt x="105" y="240"/>
                      </a:lnTo>
                      <a:lnTo>
                        <a:pt x="100" y="245"/>
                      </a:lnTo>
                      <a:lnTo>
                        <a:pt x="100" y="245"/>
                      </a:lnTo>
                      <a:lnTo>
                        <a:pt x="95" y="247"/>
                      </a:lnTo>
                      <a:lnTo>
                        <a:pt x="95" y="247"/>
                      </a:lnTo>
                      <a:lnTo>
                        <a:pt x="93" y="254"/>
                      </a:lnTo>
                      <a:lnTo>
                        <a:pt x="93" y="254"/>
                      </a:lnTo>
                      <a:lnTo>
                        <a:pt x="92" y="259"/>
                      </a:lnTo>
                      <a:lnTo>
                        <a:pt x="90" y="263"/>
                      </a:lnTo>
                      <a:lnTo>
                        <a:pt x="90" y="263"/>
                      </a:lnTo>
                      <a:lnTo>
                        <a:pt x="84" y="268"/>
                      </a:lnTo>
                      <a:lnTo>
                        <a:pt x="78" y="272"/>
                      </a:lnTo>
                      <a:lnTo>
                        <a:pt x="72" y="274"/>
                      </a:lnTo>
                      <a:lnTo>
                        <a:pt x="64" y="275"/>
                      </a:lnTo>
                      <a:lnTo>
                        <a:pt x="64" y="275"/>
                      </a:lnTo>
                      <a:lnTo>
                        <a:pt x="55" y="278"/>
                      </a:lnTo>
                      <a:lnTo>
                        <a:pt x="49" y="280"/>
                      </a:lnTo>
                      <a:lnTo>
                        <a:pt x="45" y="284"/>
                      </a:lnTo>
                      <a:lnTo>
                        <a:pt x="44" y="287"/>
                      </a:lnTo>
                      <a:lnTo>
                        <a:pt x="42" y="289"/>
                      </a:lnTo>
                      <a:lnTo>
                        <a:pt x="42" y="289"/>
                      </a:lnTo>
                      <a:lnTo>
                        <a:pt x="44" y="293"/>
                      </a:lnTo>
                      <a:lnTo>
                        <a:pt x="44" y="296"/>
                      </a:lnTo>
                      <a:lnTo>
                        <a:pt x="44" y="296"/>
                      </a:lnTo>
                      <a:lnTo>
                        <a:pt x="45" y="301"/>
                      </a:lnTo>
                      <a:lnTo>
                        <a:pt x="45" y="305"/>
                      </a:lnTo>
                      <a:lnTo>
                        <a:pt x="42" y="310"/>
                      </a:lnTo>
                      <a:lnTo>
                        <a:pt x="37" y="315"/>
                      </a:lnTo>
                      <a:lnTo>
                        <a:pt x="37" y="315"/>
                      </a:lnTo>
                      <a:lnTo>
                        <a:pt x="30" y="319"/>
                      </a:lnTo>
                      <a:lnTo>
                        <a:pt x="30" y="319"/>
                      </a:lnTo>
                      <a:lnTo>
                        <a:pt x="26" y="320"/>
                      </a:lnTo>
                      <a:lnTo>
                        <a:pt x="22" y="323"/>
                      </a:lnTo>
                      <a:lnTo>
                        <a:pt x="22" y="323"/>
                      </a:lnTo>
                      <a:lnTo>
                        <a:pt x="18" y="326"/>
                      </a:lnTo>
                      <a:lnTo>
                        <a:pt x="16" y="331"/>
                      </a:lnTo>
                      <a:lnTo>
                        <a:pt x="16" y="331"/>
                      </a:lnTo>
                      <a:lnTo>
                        <a:pt x="12" y="338"/>
                      </a:lnTo>
                      <a:lnTo>
                        <a:pt x="12" y="338"/>
                      </a:lnTo>
                      <a:lnTo>
                        <a:pt x="8" y="344"/>
                      </a:lnTo>
                      <a:lnTo>
                        <a:pt x="8" y="344"/>
                      </a:lnTo>
                      <a:lnTo>
                        <a:pt x="3" y="349"/>
                      </a:lnTo>
                      <a:lnTo>
                        <a:pt x="0" y="354"/>
                      </a:lnTo>
                      <a:lnTo>
                        <a:pt x="0" y="360"/>
                      </a:lnTo>
                      <a:lnTo>
                        <a:pt x="2" y="365"/>
                      </a:lnTo>
                      <a:lnTo>
                        <a:pt x="2" y="365"/>
                      </a:lnTo>
                      <a:lnTo>
                        <a:pt x="5" y="370"/>
                      </a:lnTo>
                      <a:lnTo>
                        <a:pt x="5" y="370"/>
                      </a:lnTo>
                      <a:lnTo>
                        <a:pt x="9" y="374"/>
                      </a:lnTo>
                      <a:lnTo>
                        <a:pt x="13" y="376"/>
                      </a:lnTo>
                      <a:lnTo>
                        <a:pt x="13" y="376"/>
                      </a:lnTo>
                      <a:lnTo>
                        <a:pt x="19" y="376"/>
                      </a:lnTo>
                      <a:lnTo>
                        <a:pt x="26" y="376"/>
                      </a:lnTo>
                      <a:lnTo>
                        <a:pt x="28" y="376"/>
                      </a:lnTo>
                      <a:lnTo>
                        <a:pt x="28" y="376"/>
                      </a:lnTo>
                      <a:lnTo>
                        <a:pt x="36" y="377"/>
                      </a:lnTo>
                      <a:lnTo>
                        <a:pt x="42" y="381"/>
                      </a:lnTo>
                      <a:lnTo>
                        <a:pt x="46" y="385"/>
                      </a:lnTo>
                      <a:lnTo>
                        <a:pt x="50" y="390"/>
                      </a:lnTo>
                      <a:lnTo>
                        <a:pt x="50" y="390"/>
                      </a:lnTo>
                      <a:lnTo>
                        <a:pt x="53" y="395"/>
                      </a:lnTo>
                      <a:lnTo>
                        <a:pt x="53" y="395"/>
                      </a:lnTo>
                      <a:lnTo>
                        <a:pt x="55" y="397"/>
                      </a:lnTo>
                      <a:lnTo>
                        <a:pt x="55" y="397"/>
                      </a:lnTo>
                      <a:lnTo>
                        <a:pt x="58" y="399"/>
                      </a:lnTo>
                      <a:lnTo>
                        <a:pt x="60" y="404"/>
                      </a:lnTo>
                      <a:lnTo>
                        <a:pt x="60" y="404"/>
                      </a:lnTo>
                      <a:lnTo>
                        <a:pt x="60" y="409"/>
                      </a:lnTo>
                      <a:lnTo>
                        <a:pt x="58" y="414"/>
                      </a:lnTo>
                      <a:lnTo>
                        <a:pt x="58" y="414"/>
                      </a:lnTo>
                      <a:lnTo>
                        <a:pt x="58" y="418"/>
                      </a:lnTo>
                      <a:lnTo>
                        <a:pt x="58" y="421"/>
                      </a:lnTo>
                      <a:lnTo>
                        <a:pt x="58" y="421"/>
                      </a:lnTo>
                      <a:lnTo>
                        <a:pt x="59" y="423"/>
                      </a:lnTo>
                      <a:lnTo>
                        <a:pt x="62" y="425"/>
                      </a:lnTo>
                      <a:lnTo>
                        <a:pt x="69" y="428"/>
                      </a:lnTo>
                      <a:lnTo>
                        <a:pt x="69" y="428"/>
                      </a:lnTo>
                      <a:lnTo>
                        <a:pt x="77" y="432"/>
                      </a:lnTo>
                      <a:lnTo>
                        <a:pt x="83" y="436"/>
                      </a:lnTo>
                      <a:lnTo>
                        <a:pt x="86" y="440"/>
                      </a:lnTo>
                      <a:lnTo>
                        <a:pt x="86" y="440"/>
                      </a:lnTo>
                      <a:lnTo>
                        <a:pt x="88" y="442"/>
                      </a:lnTo>
                      <a:lnTo>
                        <a:pt x="92" y="444"/>
                      </a:lnTo>
                      <a:lnTo>
                        <a:pt x="92" y="444"/>
                      </a:lnTo>
                      <a:lnTo>
                        <a:pt x="100" y="445"/>
                      </a:lnTo>
                      <a:lnTo>
                        <a:pt x="100" y="445"/>
                      </a:lnTo>
                      <a:lnTo>
                        <a:pt x="107" y="445"/>
                      </a:lnTo>
                      <a:lnTo>
                        <a:pt x="111" y="445"/>
                      </a:lnTo>
                      <a:lnTo>
                        <a:pt x="115" y="448"/>
                      </a:lnTo>
                      <a:lnTo>
                        <a:pt x="115" y="448"/>
                      </a:lnTo>
                      <a:lnTo>
                        <a:pt x="119" y="450"/>
                      </a:lnTo>
                      <a:lnTo>
                        <a:pt x="120" y="453"/>
                      </a:lnTo>
                      <a:lnTo>
                        <a:pt x="123" y="459"/>
                      </a:lnTo>
                      <a:lnTo>
                        <a:pt x="123" y="459"/>
                      </a:lnTo>
                      <a:lnTo>
                        <a:pt x="125" y="464"/>
                      </a:lnTo>
                      <a:lnTo>
                        <a:pt x="125" y="464"/>
                      </a:lnTo>
                      <a:lnTo>
                        <a:pt x="128" y="467"/>
                      </a:lnTo>
                      <a:lnTo>
                        <a:pt x="130" y="469"/>
                      </a:lnTo>
                      <a:lnTo>
                        <a:pt x="130" y="469"/>
                      </a:lnTo>
                      <a:lnTo>
                        <a:pt x="134" y="471"/>
                      </a:lnTo>
                      <a:lnTo>
                        <a:pt x="134" y="471"/>
                      </a:lnTo>
                      <a:lnTo>
                        <a:pt x="139" y="476"/>
                      </a:lnTo>
                      <a:lnTo>
                        <a:pt x="143" y="481"/>
                      </a:lnTo>
                      <a:lnTo>
                        <a:pt x="144" y="486"/>
                      </a:lnTo>
                      <a:lnTo>
                        <a:pt x="144" y="491"/>
                      </a:lnTo>
                      <a:lnTo>
                        <a:pt x="144" y="491"/>
                      </a:lnTo>
                      <a:lnTo>
                        <a:pt x="147" y="501"/>
                      </a:lnTo>
                      <a:lnTo>
                        <a:pt x="147" y="501"/>
                      </a:lnTo>
                      <a:lnTo>
                        <a:pt x="150" y="506"/>
                      </a:lnTo>
                      <a:lnTo>
                        <a:pt x="153" y="509"/>
                      </a:lnTo>
                      <a:lnTo>
                        <a:pt x="156" y="510"/>
                      </a:lnTo>
                      <a:lnTo>
                        <a:pt x="160" y="509"/>
                      </a:lnTo>
                      <a:lnTo>
                        <a:pt x="166" y="508"/>
                      </a:lnTo>
                      <a:lnTo>
                        <a:pt x="166" y="508"/>
                      </a:lnTo>
                      <a:lnTo>
                        <a:pt x="173" y="506"/>
                      </a:lnTo>
                      <a:lnTo>
                        <a:pt x="179" y="505"/>
                      </a:lnTo>
                      <a:lnTo>
                        <a:pt x="187" y="504"/>
                      </a:lnTo>
                      <a:lnTo>
                        <a:pt x="195" y="506"/>
                      </a:lnTo>
                      <a:lnTo>
                        <a:pt x="195" y="506"/>
                      </a:lnTo>
                      <a:lnTo>
                        <a:pt x="204" y="509"/>
                      </a:lnTo>
                      <a:lnTo>
                        <a:pt x="215" y="514"/>
                      </a:lnTo>
                      <a:lnTo>
                        <a:pt x="220" y="518"/>
                      </a:lnTo>
                      <a:lnTo>
                        <a:pt x="224" y="522"/>
                      </a:lnTo>
                      <a:lnTo>
                        <a:pt x="227" y="527"/>
                      </a:lnTo>
                      <a:lnTo>
                        <a:pt x="230" y="532"/>
                      </a:lnTo>
                      <a:lnTo>
                        <a:pt x="230" y="532"/>
                      </a:lnTo>
                      <a:lnTo>
                        <a:pt x="230" y="537"/>
                      </a:lnTo>
                      <a:lnTo>
                        <a:pt x="229" y="544"/>
                      </a:lnTo>
                      <a:lnTo>
                        <a:pt x="229" y="544"/>
                      </a:lnTo>
                      <a:lnTo>
                        <a:pt x="227" y="553"/>
                      </a:lnTo>
                      <a:lnTo>
                        <a:pt x="229" y="556"/>
                      </a:lnTo>
                      <a:lnTo>
                        <a:pt x="230" y="557"/>
                      </a:lnTo>
                      <a:lnTo>
                        <a:pt x="230" y="557"/>
                      </a:lnTo>
                      <a:lnTo>
                        <a:pt x="231" y="557"/>
                      </a:lnTo>
                      <a:lnTo>
                        <a:pt x="232" y="557"/>
                      </a:lnTo>
                      <a:lnTo>
                        <a:pt x="232" y="557"/>
                      </a:lnTo>
                      <a:lnTo>
                        <a:pt x="238" y="553"/>
                      </a:lnTo>
                      <a:lnTo>
                        <a:pt x="238" y="553"/>
                      </a:lnTo>
                      <a:lnTo>
                        <a:pt x="243" y="552"/>
                      </a:lnTo>
                      <a:lnTo>
                        <a:pt x="248" y="552"/>
                      </a:lnTo>
                      <a:lnTo>
                        <a:pt x="252" y="555"/>
                      </a:lnTo>
                      <a:lnTo>
                        <a:pt x="257" y="557"/>
                      </a:lnTo>
                      <a:lnTo>
                        <a:pt x="257" y="557"/>
                      </a:lnTo>
                      <a:lnTo>
                        <a:pt x="267" y="564"/>
                      </a:lnTo>
                      <a:lnTo>
                        <a:pt x="276" y="567"/>
                      </a:lnTo>
                      <a:lnTo>
                        <a:pt x="276" y="567"/>
                      </a:lnTo>
                      <a:lnTo>
                        <a:pt x="282" y="561"/>
                      </a:lnTo>
                      <a:lnTo>
                        <a:pt x="289" y="555"/>
                      </a:lnTo>
                      <a:lnTo>
                        <a:pt x="289" y="555"/>
                      </a:lnTo>
                      <a:lnTo>
                        <a:pt x="295" y="550"/>
                      </a:lnTo>
                      <a:lnTo>
                        <a:pt x="299" y="542"/>
                      </a:lnTo>
                      <a:lnTo>
                        <a:pt x="299" y="538"/>
                      </a:lnTo>
                      <a:lnTo>
                        <a:pt x="298" y="534"/>
                      </a:lnTo>
                      <a:lnTo>
                        <a:pt x="295" y="532"/>
                      </a:lnTo>
                      <a:lnTo>
                        <a:pt x="291" y="529"/>
                      </a:lnTo>
                      <a:lnTo>
                        <a:pt x="291" y="529"/>
                      </a:lnTo>
                      <a:lnTo>
                        <a:pt x="287" y="529"/>
                      </a:lnTo>
                      <a:lnTo>
                        <a:pt x="283" y="530"/>
                      </a:lnTo>
                      <a:lnTo>
                        <a:pt x="280" y="532"/>
                      </a:lnTo>
                      <a:lnTo>
                        <a:pt x="276" y="533"/>
                      </a:lnTo>
                      <a:lnTo>
                        <a:pt x="276" y="533"/>
                      </a:lnTo>
                      <a:lnTo>
                        <a:pt x="271" y="530"/>
                      </a:lnTo>
                      <a:lnTo>
                        <a:pt x="266" y="527"/>
                      </a:lnTo>
                      <a:lnTo>
                        <a:pt x="255" y="518"/>
                      </a:lnTo>
                      <a:lnTo>
                        <a:pt x="255" y="518"/>
                      </a:lnTo>
                      <a:lnTo>
                        <a:pt x="243" y="506"/>
                      </a:lnTo>
                      <a:lnTo>
                        <a:pt x="232" y="495"/>
                      </a:lnTo>
                      <a:lnTo>
                        <a:pt x="232" y="495"/>
                      </a:lnTo>
                      <a:lnTo>
                        <a:pt x="229" y="491"/>
                      </a:lnTo>
                      <a:lnTo>
                        <a:pt x="225" y="488"/>
                      </a:lnTo>
                      <a:lnTo>
                        <a:pt x="217" y="483"/>
                      </a:lnTo>
                      <a:lnTo>
                        <a:pt x="215" y="481"/>
                      </a:lnTo>
                      <a:lnTo>
                        <a:pt x="213" y="478"/>
                      </a:lnTo>
                      <a:lnTo>
                        <a:pt x="212" y="473"/>
                      </a:lnTo>
                      <a:lnTo>
                        <a:pt x="213" y="468"/>
                      </a:lnTo>
                      <a:lnTo>
                        <a:pt x="213" y="468"/>
                      </a:lnTo>
                      <a:lnTo>
                        <a:pt x="218" y="446"/>
                      </a:lnTo>
                      <a:lnTo>
                        <a:pt x="221" y="435"/>
                      </a:lnTo>
                      <a:lnTo>
                        <a:pt x="225" y="425"/>
                      </a:lnTo>
                      <a:lnTo>
                        <a:pt x="225" y="425"/>
                      </a:lnTo>
                      <a:lnTo>
                        <a:pt x="230" y="421"/>
                      </a:lnTo>
                      <a:lnTo>
                        <a:pt x="234" y="417"/>
                      </a:lnTo>
                      <a:lnTo>
                        <a:pt x="244" y="413"/>
                      </a:lnTo>
                      <a:lnTo>
                        <a:pt x="244" y="413"/>
                      </a:lnTo>
                      <a:lnTo>
                        <a:pt x="249" y="409"/>
                      </a:lnTo>
                      <a:lnTo>
                        <a:pt x="254" y="405"/>
                      </a:lnTo>
                      <a:lnTo>
                        <a:pt x="262" y="397"/>
                      </a:lnTo>
                      <a:lnTo>
                        <a:pt x="262" y="397"/>
                      </a:lnTo>
                      <a:lnTo>
                        <a:pt x="271" y="385"/>
                      </a:lnTo>
                      <a:lnTo>
                        <a:pt x="276" y="380"/>
                      </a:lnTo>
                      <a:lnTo>
                        <a:pt x="278" y="380"/>
                      </a:lnTo>
                      <a:lnTo>
                        <a:pt x="280" y="381"/>
                      </a:lnTo>
                      <a:lnTo>
                        <a:pt x="280" y="381"/>
                      </a:lnTo>
                      <a:lnTo>
                        <a:pt x="276" y="388"/>
                      </a:lnTo>
                      <a:lnTo>
                        <a:pt x="273" y="395"/>
                      </a:lnTo>
                      <a:lnTo>
                        <a:pt x="273" y="395"/>
                      </a:lnTo>
                      <a:lnTo>
                        <a:pt x="273" y="402"/>
                      </a:lnTo>
                      <a:lnTo>
                        <a:pt x="273" y="405"/>
                      </a:lnTo>
                      <a:lnTo>
                        <a:pt x="271" y="409"/>
                      </a:lnTo>
                      <a:lnTo>
                        <a:pt x="271" y="409"/>
                      </a:lnTo>
                      <a:lnTo>
                        <a:pt x="268" y="412"/>
                      </a:lnTo>
                      <a:lnTo>
                        <a:pt x="264" y="416"/>
                      </a:lnTo>
                      <a:lnTo>
                        <a:pt x="259" y="418"/>
                      </a:lnTo>
                      <a:lnTo>
                        <a:pt x="257" y="422"/>
                      </a:lnTo>
                      <a:lnTo>
                        <a:pt x="254" y="426"/>
                      </a:lnTo>
                      <a:lnTo>
                        <a:pt x="253" y="432"/>
                      </a:lnTo>
                      <a:lnTo>
                        <a:pt x="254" y="440"/>
                      </a:lnTo>
                      <a:lnTo>
                        <a:pt x="257" y="450"/>
                      </a:lnTo>
                      <a:lnTo>
                        <a:pt x="257" y="450"/>
                      </a:lnTo>
                      <a:lnTo>
                        <a:pt x="261" y="456"/>
                      </a:lnTo>
                      <a:lnTo>
                        <a:pt x="264" y="462"/>
                      </a:lnTo>
                      <a:lnTo>
                        <a:pt x="264" y="462"/>
                      </a:lnTo>
                      <a:lnTo>
                        <a:pt x="273" y="468"/>
                      </a:lnTo>
                      <a:lnTo>
                        <a:pt x="282" y="473"/>
                      </a:lnTo>
                      <a:lnTo>
                        <a:pt x="291" y="479"/>
                      </a:lnTo>
                      <a:lnTo>
                        <a:pt x="300" y="486"/>
                      </a:lnTo>
                      <a:lnTo>
                        <a:pt x="300" y="486"/>
                      </a:lnTo>
                      <a:lnTo>
                        <a:pt x="306" y="493"/>
                      </a:lnTo>
                      <a:lnTo>
                        <a:pt x="312" y="501"/>
                      </a:lnTo>
                      <a:lnTo>
                        <a:pt x="318" y="510"/>
                      </a:lnTo>
                      <a:lnTo>
                        <a:pt x="322" y="513"/>
                      </a:lnTo>
                      <a:lnTo>
                        <a:pt x="326" y="515"/>
                      </a:lnTo>
                      <a:lnTo>
                        <a:pt x="326" y="515"/>
                      </a:lnTo>
                      <a:lnTo>
                        <a:pt x="329" y="516"/>
                      </a:lnTo>
                      <a:lnTo>
                        <a:pt x="333" y="518"/>
                      </a:lnTo>
                      <a:lnTo>
                        <a:pt x="341" y="516"/>
                      </a:lnTo>
                      <a:lnTo>
                        <a:pt x="343" y="516"/>
                      </a:lnTo>
                      <a:lnTo>
                        <a:pt x="347" y="516"/>
                      </a:lnTo>
                      <a:lnTo>
                        <a:pt x="350" y="519"/>
                      </a:lnTo>
                      <a:lnTo>
                        <a:pt x="352" y="523"/>
                      </a:lnTo>
                      <a:lnTo>
                        <a:pt x="352" y="523"/>
                      </a:lnTo>
                      <a:lnTo>
                        <a:pt x="355" y="528"/>
                      </a:lnTo>
                      <a:lnTo>
                        <a:pt x="356" y="532"/>
                      </a:lnTo>
                      <a:lnTo>
                        <a:pt x="357" y="541"/>
                      </a:lnTo>
                      <a:lnTo>
                        <a:pt x="359" y="544"/>
                      </a:lnTo>
                      <a:lnTo>
                        <a:pt x="360" y="548"/>
                      </a:lnTo>
                      <a:lnTo>
                        <a:pt x="364" y="551"/>
                      </a:lnTo>
                      <a:lnTo>
                        <a:pt x="368" y="555"/>
                      </a:lnTo>
                      <a:lnTo>
                        <a:pt x="368" y="555"/>
                      </a:lnTo>
                      <a:lnTo>
                        <a:pt x="372" y="556"/>
                      </a:lnTo>
                      <a:lnTo>
                        <a:pt x="373" y="556"/>
                      </a:lnTo>
                      <a:lnTo>
                        <a:pt x="374" y="556"/>
                      </a:lnTo>
                      <a:lnTo>
                        <a:pt x="377" y="559"/>
                      </a:lnTo>
                      <a:lnTo>
                        <a:pt x="377" y="559"/>
                      </a:lnTo>
                      <a:lnTo>
                        <a:pt x="379" y="565"/>
                      </a:lnTo>
                      <a:lnTo>
                        <a:pt x="380" y="570"/>
                      </a:lnTo>
                      <a:lnTo>
                        <a:pt x="380" y="570"/>
                      </a:lnTo>
                      <a:lnTo>
                        <a:pt x="383" y="578"/>
                      </a:lnTo>
                      <a:lnTo>
                        <a:pt x="380" y="583"/>
                      </a:lnTo>
                      <a:lnTo>
                        <a:pt x="380" y="583"/>
                      </a:lnTo>
                      <a:lnTo>
                        <a:pt x="377" y="589"/>
                      </a:lnTo>
                      <a:lnTo>
                        <a:pt x="375" y="594"/>
                      </a:lnTo>
                      <a:lnTo>
                        <a:pt x="374" y="598"/>
                      </a:lnTo>
                      <a:lnTo>
                        <a:pt x="374" y="598"/>
                      </a:lnTo>
                      <a:lnTo>
                        <a:pt x="374" y="603"/>
                      </a:lnTo>
                      <a:lnTo>
                        <a:pt x="377" y="607"/>
                      </a:lnTo>
                      <a:lnTo>
                        <a:pt x="378" y="610"/>
                      </a:lnTo>
                      <a:lnTo>
                        <a:pt x="379" y="615"/>
                      </a:lnTo>
                      <a:lnTo>
                        <a:pt x="379" y="615"/>
                      </a:lnTo>
                      <a:lnTo>
                        <a:pt x="379" y="617"/>
                      </a:lnTo>
                      <a:lnTo>
                        <a:pt x="378" y="621"/>
                      </a:lnTo>
                      <a:lnTo>
                        <a:pt x="375" y="627"/>
                      </a:lnTo>
                      <a:lnTo>
                        <a:pt x="375" y="627"/>
                      </a:lnTo>
                      <a:lnTo>
                        <a:pt x="374" y="635"/>
                      </a:lnTo>
                      <a:lnTo>
                        <a:pt x="374" y="640"/>
                      </a:lnTo>
                      <a:lnTo>
                        <a:pt x="375" y="647"/>
                      </a:lnTo>
                      <a:lnTo>
                        <a:pt x="377" y="653"/>
                      </a:lnTo>
                      <a:lnTo>
                        <a:pt x="378" y="658"/>
                      </a:lnTo>
                      <a:lnTo>
                        <a:pt x="382" y="663"/>
                      </a:lnTo>
                      <a:lnTo>
                        <a:pt x="391" y="673"/>
                      </a:lnTo>
                      <a:lnTo>
                        <a:pt x="391" y="673"/>
                      </a:lnTo>
                      <a:lnTo>
                        <a:pt x="393" y="677"/>
                      </a:lnTo>
                      <a:lnTo>
                        <a:pt x="396" y="681"/>
                      </a:lnTo>
                      <a:lnTo>
                        <a:pt x="400" y="691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6" y="722"/>
                      </a:lnTo>
                      <a:lnTo>
                        <a:pt x="411" y="732"/>
                      </a:lnTo>
                      <a:lnTo>
                        <a:pt x="416" y="742"/>
                      </a:lnTo>
                      <a:lnTo>
                        <a:pt x="421" y="752"/>
                      </a:lnTo>
                      <a:lnTo>
                        <a:pt x="421" y="752"/>
                      </a:lnTo>
                      <a:lnTo>
                        <a:pt x="421" y="758"/>
                      </a:lnTo>
                      <a:lnTo>
                        <a:pt x="423" y="761"/>
                      </a:lnTo>
                      <a:lnTo>
                        <a:pt x="421" y="772"/>
                      </a:lnTo>
                      <a:lnTo>
                        <a:pt x="420" y="780"/>
                      </a:lnTo>
                      <a:lnTo>
                        <a:pt x="421" y="784"/>
                      </a:lnTo>
                      <a:lnTo>
                        <a:pt x="423" y="789"/>
                      </a:lnTo>
                      <a:lnTo>
                        <a:pt x="423" y="789"/>
                      </a:lnTo>
                      <a:lnTo>
                        <a:pt x="429" y="798"/>
                      </a:lnTo>
                      <a:lnTo>
                        <a:pt x="431" y="803"/>
                      </a:lnTo>
                      <a:lnTo>
                        <a:pt x="433" y="810"/>
                      </a:lnTo>
                      <a:lnTo>
                        <a:pt x="433" y="810"/>
                      </a:lnTo>
                      <a:lnTo>
                        <a:pt x="433" y="816"/>
                      </a:lnTo>
                      <a:lnTo>
                        <a:pt x="433" y="823"/>
                      </a:lnTo>
                      <a:lnTo>
                        <a:pt x="433" y="829"/>
                      </a:lnTo>
                      <a:lnTo>
                        <a:pt x="434" y="835"/>
                      </a:lnTo>
                      <a:lnTo>
                        <a:pt x="434" y="835"/>
                      </a:lnTo>
                      <a:lnTo>
                        <a:pt x="439" y="843"/>
                      </a:lnTo>
                      <a:lnTo>
                        <a:pt x="446" y="851"/>
                      </a:lnTo>
                      <a:lnTo>
                        <a:pt x="458" y="866"/>
                      </a:lnTo>
                      <a:lnTo>
                        <a:pt x="458" y="866"/>
                      </a:lnTo>
                      <a:lnTo>
                        <a:pt x="461" y="871"/>
                      </a:lnTo>
                      <a:lnTo>
                        <a:pt x="463" y="876"/>
                      </a:lnTo>
                      <a:lnTo>
                        <a:pt x="467" y="886"/>
                      </a:lnTo>
                      <a:lnTo>
                        <a:pt x="470" y="898"/>
                      </a:lnTo>
                      <a:lnTo>
                        <a:pt x="472" y="909"/>
                      </a:lnTo>
                      <a:lnTo>
                        <a:pt x="472" y="909"/>
                      </a:lnTo>
                      <a:lnTo>
                        <a:pt x="476" y="921"/>
                      </a:lnTo>
                      <a:lnTo>
                        <a:pt x="479" y="927"/>
                      </a:lnTo>
                      <a:lnTo>
                        <a:pt x="479" y="934"/>
                      </a:lnTo>
                      <a:lnTo>
                        <a:pt x="479" y="934"/>
                      </a:lnTo>
                      <a:lnTo>
                        <a:pt x="479" y="945"/>
                      </a:lnTo>
                      <a:lnTo>
                        <a:pt x="480" y="955"/>
                      </a:lnTo>
                      <a:lnTo>
                        <a:pt x="480" y="955"/>
                      </a:lnTo>
                      <a:lnTo>
                        <a:pt x="481" y="962"/>
                      </a:lnTo>
                      <a:lnTo>
                        <a:pt x="484" y="967"/>
                      </a:lnTo>
                      <a:lnTo>
                        <a:pt x="489" y="976"/>
                      </a:lnTo>
                      <a:lnTo>
                        <a:pt x="490" y="979"/>
                      </a:lnTo>
                      <a:lnTo>
                        <a:pt x="490" y="985"/>
                      </a:lnTo>
                      <a:lnTo>
                        <a:pt x="489" y="990"/>
                      </a:lnTo>
                      <a:lnTo>
                        <a:pt x="486" y="996"/>
                      </a:lnTo>
                      <a:lnTo>
                        <a:pt x="486" y="996"/>
                      </a:lnTo>
                      <a:lnTo>
                        <a:pt x="477" y="1005"/>
                      </a:lnTo>
                      <a:lnTo>
                        <a:pt x="474" y="1010"/>
                      </a:lnTo>
                      <a:lnTo>
                        <a:pt x="471" y="1014"/>
                      </a:lnTo>
                      <a:lnTo>
                        <a:pt x="471" y="1014"/>
                      </a:lnTo>
                      <a:lnTo>
                        <a:pt x="471" y="1018"/>
                      </a:lnTo>
                      <a:lnTo>
                        <a:pt x="472" y="1022"/>
                      </a:lnTo>
                      <a:lnTo>
                        <a:pt x="477" y="1028"/>
                      </a:lnTo>
                      <a:lnTo>
                        <a:pt x="477" y="1028"/>
                      </a:lnTo>
                      <a:lnTo>
                        <a:pt x="479" y="1034"/>
                      </a:lnTo>
                      <a:lnTo>
                        <a:pt x="480" y="1041"/>
                      </a:lnTo>
                      <a:lnTo>
                        <a:pt x="479" y="1047"/>
                      </a:lnTo>
                      <a:lnTo>
                        <a:pt x="475" y="1052"/>
                      </a:lnTo>
                      <a:lnTo>
                        <a:pt x="475" y="1052"/>
                      </a:lnTo>
                      <a:lnTo>
                        <a:pt x="467" y="1059"/>
                      </a:lnTo>
                      <a:lnTo>
                        <a:pt x="463" y="1062"/>
                      </a:lnTo>
                      <a:lnTo>
                        <a:pt x="463" y="1065"/>
                      </a:lnTo>
                      <a:lnTo>
                        <a:pt x="465" y="1069"/>
                      </a:lnTo>
                      <a:lnTo>
                        <a:pt x="465" y="1069"/>
                      </a:lnTo>
                      <a:lnTo>
                        <a:pt x="466" y="1070"/>
                      </a:lnTo>
                      <a:lnTo>
                        <a:pt x="468" y="1071"/>
                      </a:lnTo>
                      <a:lnTo>
                        <a:pt x="474" y="1074"/>
                      </a:lnTo>
                      <a:lnTo>
                        <a:pt x="484" y="1075"/>
                      </a:lnTo>
                      <a:lnTo>
                        <a:pt x="484" y="1075"/>
                      </a:lnTo>
                      <a:lnTo>
                        <a:pt x="490" y="1079"/>
                      </a:lnTo>
                      <a:lnTo>
                        <a:pt x="495" y="1084"/>
                      </a:lnTo>
                      <a:lnTo>
                        <a:pt x="495" y="1084"/>
                      </a:lnTo>
                      <a:lnTo>
                        <a:pt x="504" y="1094"/>
                      </a:lnTo>
                      <a:lnTo>
                        <a:pt x="511" y="1104"/>
                      </a:lnTo>
                      <a:lnTo>
                        <a:pt x="514" y="1115"/>
                      </a:lnTo>
                      <a:lnTo>
                        <a:pt x="517" y="1127"/>
                      </a:lnTo>
                      <a:lnTo>
                        <a:pt x="517" y="1127"/>
                      </a:lnTo>
                      <a:lnTo>
                        <a:pt x="518" y="1134"/>
                      </a:lnTo>
                      <a:lnTo>
                        <a:pt x="521" y="1140"/>
                      </a:lnTo>
                      <a:lnTo>
                        <a:pt x="523" y="1152"/>
                      </a:lnTo>
                      <a:lnTo>
                        <a:pt x="523" y="1152"/>
                      </a:lnTo>
                      <a:lnTo>
                        <a:pt x="526" y="1162"/>
                      </a:lnTo>
                      <a:lnTo>
                        <a:pt x="527" y="1172"/>
                      </a:lnTo>
                      <a:lnTo>
                        <a:pt x="527" y="1172"/>
                      </a:lnTo>
                      <a:lnTo>
                        <a:pt x="532" y="1182"/>
                      </a:lnTo>
                      <a:lnTo>
                        <a:pt x="539" y="1192"/>
                      </a:lnTo>
                      <a:lnTo>
                        <a:pt x="546" y="1200"/>
                      </a:lnTo>
                      <a:lnTo>
                        <a:pt x="554" y="1209"/>
                      </a:lnTo>
                      <a:lnTo>
                        <a:pt x="554" y="1209"/>
                      </a:lnTo>
                      <a:lnTo>
                        <a:pt x="562" y="1218"/>
                      </a:lnTo>
                      <a:lnTo>
                        <a:pt x="569" y="1227"/>
                      </a:lnTo>
                      <a:lnTo>
                        <a:pt x="576" y="1237"/>
                      </a:lnTo>
                      <a:lnTo>
                        <a:pt x="585" y="1246"/>
                      </a:lnTo>
                      <a:lnTo>
                        <a:pt x="585" y="1246"/>
                      </a:lnTo>
                      <a:lnTo>
                        <a:pt x="604" y="1264"/>
                      </a:lnTo>
                      <a:lnTo>
                        <a:pt x="604" y="1264"/>
                      </a:lnTo>
                      <a:lnTo>
                        <a:pt x="623" y="1283"/>
                      </a:lnTo>
                      <a:lnTo>
                        <a:pt x="623" y="1283"/>
                      </a:lnTo>
                      <a:lnTo>
                        <a:pt x="633" y="1292"/>
                      </a:lnTo>
                      <a:lnTo>
                        <a:pt x="643" y="1301"/>
                      </a:lnTo>
                      <a:lnTo>
                        <a:pt x="655" y="1307"/>
                      </a:lnTo>
                      <a:lnTo>
                        <a:pt x="667" y="1315"/>
                      </a:lnTo>
                      <a:lnTo>
                        <a:pt x="692" y="1328"/>
                      </a:lnTo>
                      <a:lnTo>
                        <a:pt x="716" y="1340"/>
                      </a:lnTo>
                      <a:lnTo>
                        <a:pt x="716" y="1340"/>
                      </a:lnTo>
                      <a:lnTo>
                        <a:pt x="727" y="1346"/>
                      </a:lnTo>
                      <a:lnTo>
                        <a:pt x="739" y="1349"/>
                      </a:lnTo>
                      <a:lnTo>
                        <a:pt x="752" y="1354"/>
                      </a:lnTo>
                      <a:lnTo>
                        <a:pt x="763" y="1360"/>
                      </a:lnTo>
                      <a:lnTo>
                        <a:pt x="763" y="1360"/>
                      </a:lnTo>
                      <a:lnTo>
                        <a:pt x="776" y="1366"/>
                      </a:lnTo>
                      <a:lnTo>
                        <a:pt x="789" y="1375"/>
                      </a:lnTo>
                      <a:lnTo>
                        <a:pt x="801" y="1383"/>
                      </a:lnTo>
                      <a:lnTo>
                        <a:pt x="814" y="1389"/>
                      </a:lnTo>
                      <a:lnTo>
                        <a:pt x="814" y="1389"/>
                      </a:lnTo>
                      <a:lnTo>
                        <a:pt x="838" y="1403"/>
                      </a:lnTo>
                      <a:lnTo>
                        <a:pt x="863" y="1417"/>
                      </a:lnTo>
                      <a:lnTo>
                        <a:pt x="874" y="1423"/>
                      </a:lnTo>
                      <a:lnTo>
                        <a:pt x="887" y="1430"/>
                      </a:lnTo>
                      <a:lnTo>
                        <a:pt x="900" y="1435"/>
                      </a:lnTo>
                      <a:lnTo>
                        <a:pt x="914" y="1437"/>
                      </a:lnTo>
                      <a:lnTo>
                        <a:pt x="914" y="1437"/>
                      </a:lnTo>
                      <a:lnTo>
                        <a:pt x="926" y="1441"/>
                      </a:lnTo>
                      <a:lnTo>
                        <a:pt x="939" y="1445"/>
                      </a:lnTo>
                      <a:lnTo>
                        <a:pt x="951" y="1450"/>
                      </a:lnTo>
                      <a:lnTo>
                        <a:pt x="962" y="1457"/>
                      </a:lnTo>
                      <a:lnTo>
                        <a:pt x="984" y="1471"/>
                      </a:lnTo>
                      <a:lnTo>
                        <a:pt x="1006" y="1486"/>
                      </a:lnTo>
                      <a:lnTo>
                        <a:pt x="1006" y="1486"/>
                      </a:lnTo>
                      <a:lnTo>
                        <a:pt x="1014" y="1491"/>
                      </a:lnTo>
                      <a:lnTo>
                        <a:pt x="1025" y="1496"/>
                      </a:lnTo>
                      <a:lnTo>
                        <a:pt x="1025" y="1496"/>
                      </a:lnTo>
                      <a:lnTo>
                        <a:pt x="1036" y="1502"/>
                      </a:lnTo>
                      <a:lnTo>
                        <a:pt x="1048" y="1509"/>
                      </a:lnTo>
                      <a:lnTo>
                        <a:pt x="1048" y="1509"/>
                      </a:lnTo>
                      <a:lnTo>
                        <a:pt x="1054" y="1511"/>
                      </a:lnTo>
                      <a:lnTo>
                        <a:pt x="1054" y="1511"/>
                      </a:lnTo>
                      <a:lnTo>
                        <a:pt x="1064" y="1515"/>
                      </a:lnTo>
                      <a:lnTo>
                        <a:pt x="1071" y="1516"/>
                      </a:lnTo>
                      <a:lnTo>
                        <a:pt x="1076" y="1515"/>
                      </a:lnTo>
                      <a:lnTo>
                        <a:pt x="1076" y="1515"/>
                      </a:lnTo>
                      <a:lnTo>
                        <a:pt x="1080" y="1514"/>
                      </a:lnTo>
                      <a:lnTo>
                        <a:pt x="1080" y="1514"/>
                      </a:lnTo>
                      <a:lnTo>
                        <a:pt x="1081" y="1510"/>
                      </a:lnTo>
                      <a:lnTo>
                        <a:pt x="1082" y="1505"/>
                      </a:lnTo>
                      <a:lnTo>
                        <a:pt x="1082" y="1505"/>
                      </a:lnTo>
                      <a:lnTo>
                        <a:pt x="1081" y="1487"/>
                      </a:lnTo>
                      <a:lnTo>
                        <a:pt x="1078" y="1469"/>
                      </a:lnTo>
                      <a:lnTo>
                        <a:pt x="1078" y="1469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19" name="Freeform 181">
                  <a:extLst>
                    <a:ext uri="{FF2B5EF4-FFF2-40B4-BE49-F238E27FC236}">
                      <a16:creationId xmlns:a16="http://schemas.microsoft.com/office/drawing/2014/main" id="{F8FFE2FF-B777-C144-80DA-0FDF3B3ACC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39306" y="3533207"/>
                  <a:ext cx="144039" cy="48013"/>
                </a:xfrm>
                <a:custGeom>
                  <a:avLst/>
                  <a:gdLst>
                    <a:gd name="T0" fmla="*/ 0 w 78"/>
                    <a:gd name="T1" fmla="*/ 16 h 26"/>
                    <a:gd name="T2" fmla="*/ 3 w 78"/>
                    <a:gd name="T3" fmla="*/ 10 h 26"/>
                    <a:gd name="T4" fmla="*/ 8 w 78"/>
                    <a:gd name="T5" fmla="*/ 7 h 26"/>
                    <a:gd name="T6" fmla="*/ 10 w 78"/>
                    <a:gd name="T7" fmla="*/ 2 h 26"/>
                    <a:gd name="T8" fmla="*/ 13 w 78"/>
                    <a:gd name="T9" fmla="*/ 0 h 26"/>
                    <a:gd name="T10" fmla="*/ 16 w 78"/>
                    <a:gd name="T11" fmla="*/ 0 h 26"/>
                    <a:gd name="T12" fmla="*/ 18 w 78"/>
                    <a:gd name="T13" fmla="*/ 3 h 26"/>
                    <a:gd name="T14" fmla="*/ 22 w 78"/>
                    <a:gd name="T15" fmla="*/ 6 h 26"/>
                    <a:gd name="T16" fmla="*/ 26 w 78"/>
                    <a:gd name="T17" fmla="*/ 7 h 26"/>
                    <a:gd name="T18" fmla="*/ 33 w 78"/>
                    <a:gd name="T19" fmla="*/ 7 h 26"/>
                    <a:gd name="T20" fmla="*/ 53 w 78"/>
                    <a:gd name="T21" fmla="*/ 6 h 26"/>
                    <a:gd name="T22" fmla="*/ 55 w 78"/>
                    <a:gd name="T23" fmla="*/ 6 h 26"/>
                    <a:gd name="T24" fmla="*/ 60 w 78"/>
                    <a:gd name="T25" fmla="*/ 2 h 26"/>
                    <a:gd name="T26" fmla="*/ 63 w 78"/>
                    <a:gd name="T27" fmla="*/ 1 h 26"/>
                    <a:gd name="T28" fmla="*/ 68 w 78"/>
                    <a:gd name="T29" fmla="*/ 0 h 26"/>
                    <a:gd name="T30" fmla="*/ 69 w 78"/>
                    <a:gd name="T31" fmla="*/ 2 h 26"/>
                    <a:gd name="T32" fmla="*/ 72 w 78"/>
                    <a:gd name="T33" fmla="*/ 3 h 26"/>
                    <a:gd name="T34" fmla="*/ 75 w 78"/>
                    <a:gd name="T35" fmla="*/ 6 h 26"/>
                    <a:gd name="T36" fmla="*/ 78 w 78"/>
                    <a:gd name="T37" fmla="*/ 8 h 26"/>
                    <a:gd name="T38" fmla="*/ 78 w 78"/>
                    <a:gd name="T39" fmla="*/ 11 h 26"/>
                    <a:gd name="T40" fmla="*/ 75 w 78"/>
                    <a:gd name="T41" fmla="*/ 14 h 26"/>
                    <a:gd name="T42" fmla="*/ 73 w 78"/>
                    <a:gd name="T43" fmla="*/ 15 h 26"/>
                    <a:gd name="T44" fmla="*/ 70 w 78"/>
                    <a:gd name="T45" fmla="*/ 16 h 26"/>
                    <a:gd name="T46" fmla="*/ 69 w 78"/>
                    <a:gd name="T47" fmla="*/ 17 h 26"/>
                    <a:gd name="T48" fmla="*/ 63 w 78"/>
                    <a:gd name="T49" fmla="*/ 20 h 26"/>
                    <a:gd name="T50" fmla="*/ 58 w 78"/>
                    <a:gd name="T51" fmla="*/ 21 h 26"/>
                    <a:gd name="T52" fmla="*/ 54 w 78"/>
                    <a:gd name="T53" fmla="*/ 24 h 26"/>
                    <a:gd name="T54" fmla="*/ 51 w 78"/>
                    <a:gd name="T55" fmla="*/ 26 h 26"/>
                    <a:gd name="T56" fmla="*/ 46 w 78"/>
                    <a:gd name="T57" fmla="*/ 26 h 26"/>
                    <a:gd name="T58" fmla="*/ 30 w 78"/>
                    <a:gd name="T59" fmla="*/ 25 h 26"/>
                    <a:gd name="T60" fmla="*/ 13 w 78"/>
                    <a:gd name="T61" fmla="*/ 25 h 26"/>
                    <a:gd name="T62" fmla="*/ 8 w 78"/>
                    <a:gd name="T63" fmla="*/ 25 h 26"/>
                    <a:gd name="T64" fmla="*/ 3 w 78"/>
                    <a:gd name="T65" fmla="*/ 21 h 26"/>
                    <a:gd name="T66" fmla="*/ 0 w 78"/>
                    <a:gd name="T67" fmla="*/ 1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8" h="26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1" y="12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8" y="7"/>
                      </a:lnTo>
                      <a:lnTo>
                        <a:pt x="8" y="7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3" y="0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17" y="1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22" y="6"/>
                      </a:lnTo>
                      <a:lnTo>
                        <a:pt x="26" y="7"/>
                      </a:lnTo>
                      <a:lnTo>
                        <a:pt x="26" y="7"/>
                      </a:lnTo>
                      <a:lnTo>
                        <a:pt x="33" y="7"/>
                      </a:lnTo>
                      <a:lnTo>
                        <a:pt x="33" y="7"/>
                      </a:lnTo>
                      <a:lnTo>
                        <a:pt x="53" y="6"/>
                      </a:lnTo>
                      <a:lnTo>
                        <a:pt x="53" y="6"/>
                      </a:lnTo>
                      <a:lnTo>
                        <a:pt x="55" y="6"/>
                      </a:lnTo>
                      <a:lnTo>
                        <a:pt x="55" y="6"/>
                      </a:lnTo>
                      <a:lnTo>
                        <a:pt x="58" y="3"/>
                      </a:lnTo>
                      <a:lnTo>
                        <a:pt x="60" y="2"/>
                      </a:lnTo>
                      <a:lnTo>
                        <a:pt x="60" y="2"/>
                      </a:lnTo>
                      <a:lnTo>
                        <a:pt x="63" y="1"/>
                      </a:lnTo>
                      <a:lnTo>
                        <a:pt x="65" y="0"/>
                      </a:lnTo>
                      <a:lnTo>
                        <a:pt x="68" y="0"/>
                      </a:lnTo>
                      <a:lnTo>
                        <a:pt x="69" y="2"/>
                      </a:lnTo>
                      <a:lnTo>
                        <a:pt x="69" y="2"/>
                      </a:lnTo>
                      <a:lnTo>
                        <a:pt x="72" y="3"/>
                      </a:lnTo>
                      <a:lnTo>
                        <a:pt x="72" y="3"/>
                      </a:lnTo>
                      <a:lnTo>
                        <a:pt x="73" y="6"/>
                      </a:lnTo>
                      <a:lnTo>
                        <a:pt x="75" y="6"/>
                      </a:lnTo>
                      <a:lnTo>
                        <a:pt x="75" y="6"/>
                      </a:lnTo>
                      <a:lnTo>
                        <a:pt x="78" y="8"/>
                      </a:lnTo>
                      <a:lnTo>
                        <a:pt x="78" y="11"/>
                      </a:lnTo>
                      <a:lnTo>
                        <a:pt x="78" y="11"/>
                      </a:lnTo>
                      <a:lnTo>
                        <a:pt x="77" y="12"/>
                      </a:lnTo>
                      <a:lnTo>
                        <a:pt x="75" y="14"/>
                      </a:lnTo>
                      <a:lnTo>
                        <a:pt x="75" y="14"/>
                      </a:lnTo>
                      <a:lnTo>
                        <a:pt x="73" y="15"/>
                      </a:lnTo>
                      <a:lnTo>
                        <a:pt x="70" y="16"/>
                      </a:lnTo>
                      <a:lnTo>
                        <a:pt x="70" y="16"/>
                      </a:lnTo>
                      <a:lnTo>
                        <a:pt x="69" y="17"/>
                      </a:lnTo>
                      <a:lnTo>
                        <a:pt x="69" y="17"/>
                      </a:lnTo>
                      <a:lnTo>
                        <a:pt x="67" y="20"/>
                      </a:lnTo>
                      <a:lnTo>
                        <a:pt x="63" y="20"/>
                      </a:lnTo>
                      <a:lnTo>
                        <a:pt x="60" y="20"/>
                      </a:lnTo>
                      <a:lnTo>
                        <a:pt x="58" y="21"/>
                      </a:lnTo>
                      <a:lnTo>
                        <a:pt x="58" y="21"/>
                      </a:lnTo>
                      <a:lnTo>
                        <a:pt x="54" y="24"/>
                      </a:lnTo>
                      <a:lnTo>
                        <a:pt x="51" y="26"/>
                      </a:lnTo>
                      <a:lnTo>
                        <a:pt x="51" y="26"/>
                      </a:lnTo>
                      <a:lnTo>
                        <a:pt x="49" y="26"/>
                      </a:lnTo>
                      <a:lnTo>
                        <a:pt x="46" y="26"/>
                      </a:lnTo>
                      <a:lnTo>
                        <a:pt x="46" y="26"/>
                      </a:lnTo>
                      <a:lnTo>
                        <a:pt x="30" y="25"/>
                      </a:lnTo>
                      <a:lnTo>
                        <a:pt x="13" y="25"/>
                      </a:lnTo>
                      <a:lnTo>
                        <a:pt x="13" y="25"/>
                      </a:lnTo>
                      <a:lnTo>
                        <a:pt x="8" y="25"/>
                      </a:lnTo>
                      <a:lnTo>
                        <a:pt x="8" y="25"/>
                      </a:lnTo>
                      <a:lnTo>
                        <a:pt x="5" y="24"/>
                      </a:lnTo>
                      <a:lnTo>
                        <a:pt x="3" y="21"/>
                      </a:lnTo>
                      <a:lnTo>
                        <a:pt x="0" y="16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20" name="Freeform 182">
                  <a:extLst>
                    <a:ext uri="{FF2B5EF4-FFF2-40B4-BE49-F238E27FC236}">
                      <a16:creationId xmlns:a16="http://schemas.microsoft.com/office/drawing/2014/main" id="{BF8BDB31-F1B2-474D-9CAA-8A42107207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2631" y="3315301"/>
                  <a:ext cx="84946" cy="180972"/>
                </a:xfrm>
                <a:custGeom>
                  <a:avLst/>
                  <a:gdLst>
                    <a:gd name="T0" fmla="*/ 36 w 46"/>
                    <a:gd name="T1" fmla="*/ 45 h 98"/>
                    <a:gd name="T2" fmla="*/ 35 w 46"/>
                    <a:gd name="T3" fmla="*/ 35 h 98"/>
                    <a:gd name="T4" fmla="*/ 36 w 46"/>
                    <a:gd name="T5" fmla="*/ 30 h 98"/>
                    <a:gd name="T6" fmla="*/ 40 w 46"/>
                    <a:gd name="T7" fmla="*/ 26 h 98"/>
                    <a:gd name="T8" fmla="*/ 42 w 46"/>
                    <a:gd name="T9" fmla="*/ 24 h 98"/>
                    <a:gd name="T10" fmla="*/ 44 w 46"/>
                    <a:gd name="T11" fmla="*/ 22 h 98"/>
                    <a:gd name="T12" fmla="*/ 42 w 46"/>
                    <a:gd name="T13" fmla="*/ 17 h 98"/>
                    <a:gd name="T14" fmla="*/ 41 w 46"/>
                    <a:gd name="T15" fmla="*/ 14 h 98"/>
                    <a:gd name="T16" fmla="*/ 32 w 46"/>
                    <a:gd name="T17" fmla="*/ 8 h 98"/>
                    <a:gd name="T18" fmla="*/ 26 w 46"/>
                    <a:gd name="T19" fmla="*/ 4 h 98"/>
                    <a:gd name="T20" fmla="*/ 21 w 46"/>
                    <a:gd name="T21" fmla="*/ 1 h 98"/>
                    <a:gd name="T22" fmla="*/ 17 w 46"/>
                    <a:gd name="T23" fmla="*/ 1 h 98"/>
                    <a:gd name="T24" fmla="*/ 9 w 46"/>
                    <a:gd name="T25" fmla="*/ 1 h 98"/>
                    <a:gd name="T26" fmla="*/ 8 w 46"/>
                    <a:gd name="T27" fmla="*/ 3 h 98"/>
                    <a:gd name="T28" fmla="*/ 5 w 46"/>
                    <a:gd name="T29" fmla="*/ 7 h 98"/>
                    <a:gd name="T30" fmla="*/ 0 w 46"/>
                    <a:gd name="T31" fmla="*/ 12 h 98"/>
                    <a:gd name="T32" fmla="*/ 0 w 46"/>
                    <a:gd name="T33" fmla="*/ 14 h 98"/>
                    <a:gd name="T34" fmla="*/ 4 w 46"/>
                    <a:gd name="T35" fmla="*/ 21 h 98"/>
                    <a:gd name="T36" fmla="*/ 7 w 46"/>
                    <a:gd name="T37" fmla="*/ 24 h 98"/>
                    <a:gd name="T38" fmla="*/ 7 w 46"/>
                    <a:gd name="T39" fmla="*/ 33 h 98"/>
                    <a:gd name="T40" fmla="*/ 5 w 46"/>
                    <a:gd name="T41" fmla="*/ 37 h 98"/>
                    <a:gd name="T42" fmla="*/ 3 w 46"/>
                    <a:gd name="T43" fmla="*/ 45 h 98"/>
                    <a:gd name="T44" fmla="*/ 1 w 46"/>
                    <a:gd name="T45" fmla="*/ 52 h 98"/>
                    <a:gd name="T46" fmla="*/ 4 w 46"/>
                    <a:gd name="T47" fmla="*/ 56 h 98"/>
                    <a:gd name="T48" fmla="*/ 8 w 46"/>
                    <a:gd name="T49" fmla="*/ 59 h 98"/>
                    <a:gd name="T50" fmla="*/ 23 w 46"/>
                    <a:gd name="T51" fmla="*/ 72 h 98"/>
                    <a:gd name="T52" fmla="*/ 29 w 46"/>
                    <a:gd name="T53" fmla="*/ 79 h 98"/>
                    <a:gd name="T54" fmla="*/ 31 w 46"/>
                    <a:gd name="T55" fmla="*/ 83 h 98"/>
                    <a:gd name="T56" fmla="*/ 31 w 46"/>
                    <a:gd name="T57" fmla="*/ 88 h 98"/>
                    <a:gd name="T58" fmla="*/ 36 w 46"/>
                    <a:gd name="T59" fmla="*/ 93 h 98"/>
                    <a:gd name="T60" fmla="*/ 36 w 46"/>
                    <a:gd name="T61" fmla="*/ 96 h 98"/>
                    <a:gd name="T62" fmla="*/ 38 w 46"/>
                    <a:gd name="T63" fmla="*/ 97 h 98"/>
                    <a:gd name="T64" fmla="*/ 42 w 46"/>
                    <a:gd name="T65" fmla="*/ 98 h 98"/>
                    <a:gd name="T66" fmla="*/ 46 w 46"/>
                    <a:gd name="T67" fmla="*/ 97 h 98"/>
                    <a:gd name="T68" fmla="*/ 46 w 46"/>
                    <a:gd name="T69" fmla="*/ 93 h 98"/>
                    <a:gd name="T70" fmla="*/ 45 w 46"/>
                    <a:gd name="T71" fmla="*/ 91 h 98"/>
                    <a:gd name="T72" fmla="*/ 41 w 46"/>
                    <a:gd name="T73" fmla="*/ 87 h 98"/>
                    <a:gd name="T74" fmla="*/ 41 w 46"/>
                    <a:gd name="T75" fmla="*/ 81 h 98"/>
                    <a:gd name="T76" fmla="*/ 41 w 46"/>
                    <a:gd name="T77" fmla="*/ 75 h 98"/>
                    <a:gd name="T78" fmla="*/ 40 w 46"/>
                    <a:gd name="T79" fmla="*/ 72 h 98"/>
                    <a:gd name="T80" fmla="*/ 37 w 46"/>
                    <a:gd name="T81" fmla="*/ 64 h 98"/>
                    <a:gd name="T82" fmla="*/ 37 w 46"/>
                    <a:gd name="T83" fmla="*/ 56 h 98"/>
                    <a:gd name="T84" fmla="*/ 37 w 46"/>
                    <a:gd name="T85" fmla="*/ 51 h 98"/>
                    <a:gd name="T86" fmla="*/ 36 w 46"/>
                    <a:gd name="T87" fmla="*/ 45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6" h="98">
                      <a:moveTo>
                        <a:pt x="36" y="45"/>
                      </a:moveTo>
                      <a:lnTo>
                        <a:pt x="36" y="45"/>
                      </a:lnTo>
                      <a:lnTo>
                        <a:pt x="35" y="40"/>
                      </a:lnTo>
                      <a:lnTo>
                        <a:pt x="35" y="35"/>
                      </a:lnTo>
                      <a:lnTo>
                        <a:pt x="35" y="35"/>
                      </a:lnTo>
                      <a:lnTo>
                        <a:pt x="36" y="30"/>
                      </a:lnTo>
                      <a:lnTo>
                        <a:pt x="37" y="27"/>
                      </a:lnTo>
                      <a:lnTo>
                        <a:pt x="40" y="26"/>
                      </a:lnTo>
                      <a:lnTo>
                        <a:pt x="40" y="26"/>
                      </a:lnTo>
                      <a:lnTo>
                        <a:pt x="42" y="24"/>
                      </a:lnTo>
                      <a:lnTo>
                        <a:pt x="42" y="24"/>
                      </a:lnTo>
                      <a:lnTo>
                        <a:pt x="44" y="22"/>
                      </a:lnTo>
                      <a:lnTo>
                        <a:pt x="44" y="19"/>
                      </a:lnTo>
                      <a:lnTo>
                        <a:pt x="42" y="17"/>
                      </a:lnTo>
                      <a:lnTo>
                        <a:pt x="41" y="14"/>
                      </a:lnTo>
                      <a:lnTo>
                        <a:pt x="41" y="14"/>
                      </a:lnTo>
                      <a:lnTo>
                        <a:pt x="36" y="12"/>
                      </a:lnTo>
                      <a:lnTo>
                        <a:pt x="32" y="8"/>
                      </a:lnTo>
                      <a:lnTo>
                        <a:pt x="32" y="8"/>
                      </a:lnTo>
                      <a:lnTo>
                        <a:pt x="26" y="4"/>
                      </a:lnTo>
                      <a:lnTo>
                        <a:pt x="26" y="4"/>
                      </a:lnTo>
                      <a:lnTo>
                        <a:pt x="21" y="1"/>
                      </a:lnTo>
                      <a:lnTo>
                        <a:pt x="17" y="1"/>
                      </a:lnTo>
                      <a:lnTo>
                        <a:pt x="17" y="1"/>
                      </a:lnTo>
                      <a:lnTo>
                        <a:pt x="12" y="0"/>
                      </a:lnTo>
                      <a:lnTo>
                        <a:pt x="9" y="1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5" y="7"/>
                      </a:lnTo>
                      <a:lnTo>
                        <a:pt x="5" y="7"/>
                      </a:lnTo>
                      <a:lnTo>
                        <a:pt x="3" y="9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1" y="17"/>
                      </a:lnTo>
                      <a:lnTo>
                        <a:pt x="4" y="21"/>
                      </a:lnTo>
                      <a:lnTo>
                        <a:pt x="4" y="21"/>
                      </a:lnTo>
                      <a:lnTo>
                        <a:pt x="7" y="24"/>
                      </a:lnTo>
                      <a:lnTo>
                        <a:pt x="7" y="28"/>
                      </a:lnTo>
                      <a:lnTo>
                        <a:pt x="7" y="33"/>
                      </a:lnTo>
                      <a:lnTo>
                        <a:pt x="5" y="37"/>
                      </a:lnTo>
                      <a:lnTo>
                        <a:pt x="5" y="37"/>
                      </a:lnTo>
                      <a:lnTo>
                        <a:pt x="3" y="45"/>
                      </a:lnTo>
                      <a:lnTo>
                        <a:pt x="3" y="45"/>
                      </a:lnTo>
                      <a:lnTo>
                        <a:pt x="1" y="49"/>
                      </a:lnTo>
                      <a:lnTo>
                        <a:pt x="1" y="52"/>
                      </a:lnTo>
                      <a:lnTo>
                        <a:pt x="1" y="52"/>
                      </a:lnTo>
                      <a:lnTo>
                        <a:pt x="4" y="56"/>
                      </a:lnTo>
                      <a:lnTo>
                        <a:pt x="8" y="59"/>
                      </a:lnTo>
                      <a:lnTo>
                        <a:pt x="8" y="59"/>
                      </a:lnTo>
                      <a:lnTo>
                        <a:pt x="15" y="65"/>
                      </a:lnTo>
                      <a:lnTo>
                        <a:pt x="23" y="72"/>
                      </a:lnTo>
                      <a:lnTo>
                        <a:pt x="23" y="72"/>
                      </a:lnTo>
                      <a:lnTo>
                        <a:pt x="29" y="79"/>
                      </a:lnTo>
                      <a:lnTo>
                        <a:pt x="29" y="79"/>
                      </a:lnTo>
                      <a:lnTo>
                        <a:pt x="31" y="83"/>
                      </a:lnTo>
                      <a:lnTo>
                        <a:pt x="31" y="88"/>
                      </a:lnTo>
                      <a:lnTo>
                        <a:pt x="31" y="88"/>
                      </a:lnTo>
                      <a:lnTo>
                        <a:pt x="35" y="89"/>
                      </a:lnTo>
                      <a:lnTo>
                        <a:pt x="36" y="93"/>
                      </a:lnTo>
                      <a:lnTo>
                        <a:pt x="36" y="93"/>
                      </a:lnTo>
                      <a:lnTo>
                        <a:pt x="36" y="96"/>
                      </a:lnTo>
                      <a:lnTo>
                        <a:pt x="36" y="96"/>
                      </a:lnTo>
                      <a:lnTo>
                        <a:pt x="38" y="97"/>
                      </a:lnTo>
                      <a:lnTo>
                        <a:pt x="38" y="97"/>
                      </a:lnTo>
                      <a:lnTo>
                        <a:pt x="42" y="98"/>
                      </a:lnTo>
                      <a:lnTo>
                        <a:pt x="45" y="98"/>
                      </a:lnTo>
                      <a:lnTo>
                        <a:pt x="46" y="97"/>
                      </a:lnTo>
                      <a:lnTo>
                        <a:pt x="46" y="97"/>
                      </a:lnTo>
                      <a:lnTo>
                        <a:pt x="46" y="93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1" y="87"/>
                      </a:lnTo>
                      <a:lnTo>
                        <a:pt x="41" y="87"/>
                      </a:lnTo>
                      <a:lnTo>
                        <a:pt x="40" y="83"/>
                      </a:lnTo>
                      <a:lnTo>
                        <a:pt x="41" y="81"/>
                      </a:lnTo>
                      <a:lnTo>
                        <a:pt x="41" y="81"/>
                      </a:lnTo>
                      <a:lnTo>
                        <a:pt x="41" y="75"/>
                      </a:lnTo>
                      <a:lnTo>
                        <a:pt x="40" y="72"/>
                      </a:lnTo>
                      <a:lnTo>
                        <a:pt x="40" y="72"/>
                      </a:lnTo>
                      <a:lnTo>
                        <a:pt x="37" y="68"/>
                      </a:lnTo>
                      <a:lnTo>
                        <a:pt x="37" y="64"/>
                      </a:lnTo>
                      <a:lnTo>
                        <a:pt x="37" y="64"/>
                      </a:lnTo>
                      <a:lnTo>
                        <a:pt x="37" y="56"/>
                      </a:lnTo>
                      <a:lnTo>
                        <a:pt x="37" y="56"/>
                      </a:lnTo>
                      <a:lnTo>
                        <a:pt x="37" y="51"/>
                      </a:lnTo>
                      <a:lnTo>
                        <a:pt x="36" y="45"/>
                      </a:lnTo>
                      <a:lnTo>
                        <a:pt x="36" y="45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21" name="Freeform 183">
                  <a:extLst>
                    <a:ext uri="{FF2B5EF4-FFF2-40B4-BE49-F238E27FC236}">
                      <a16:creationId xmlns:a16="http://schemas.microsoft.com/office/drawing/2014/main" id="{D04C76E0-0826-0945-B350-97BBEF17C1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81498" y="5043771"/>
                  <a:ext cx="81253" cy="225292"/>
                </a:xfrm>
                <a:custGeom>
                  <a:avLst/>
                  <a:gdLst>
                    <a:gd name="T0" fmla="*/ 18 w 44"/>
                    <a:gd name="T1" fmla="*/ 7 h 122"/>
                    <a:gd name="T2" fmla="*/ 24 w 44"/>
                    <a:gd name="T3" fmla="*/ 8 h 122"/>
                    <a:gd name="T4" fmla="*/ 28 w 44"/>
                    <a:gd name="T5" fmla="*/ 9 h 122"/>
                    <a:gd name="T6" fmla="*/ 29 w 44"/>
                    <a:gd name="T7" fmla="*/ 13 h 122"/>
                    <a:gd name="T8" fmla="*/ 28 w 44"/>
                    <a:gd name="T9" fmla="*/ 20 h 122"/>
                    <a:gd name="T10" fmla="*/ 24 w 44"/>
                    <a:gd name="T11" fmla="*/ 22 h 122"/>
                    <a:gd name="T12" fmla="*/ 23 w 44"/>
                    <a:gd name="T13" fmla="*/ 23 h 122"/>
                    <a:gd name="T14" fmla="*/ 21 w 44"/>
                    <a:gd name="T15" fmla="*/ 32 h 122"/>
                    <a:gd name="T16" fmla="*/ 24 w 44"/>
                    <a:gd name="T17" fmla="*/ 37 h 122"/>
                    <a:gd name="T18" fmla="*/ 28 w 44"/>
                    <a:gd name="T19" fmla="*/ 41 h 122"/>
                    <a:gd name="T20" fmla="*/ 30 w 44"/>
                    <a:gd name="T21" fmla="*/ 45 h 122"/>
                    <a:gd name="T22" fmla="*/ 30 w 44"/>
                    <a:gd name="T23" fmla="*/ 51 h 122"/>
                    <a:gd name="T24" fmla="*/ 34 w 44"/>
                    <a:gd name="T25" fmla="*/ 54 h 122"/>
                    <a:gd name="T26" fmla="*/ 37 w 44"/>
                    <a:gd name="T27" fmla="*/ 57 h 122"/>
                    <a:gd name="T28" fmla="*/ 39 w 44"/>
                    <a:gd name="T29" fmla="*/ 63 h 122"/>
                    <a:gd name="T30" fmla="*/ 39 w 44"/>
                    <a:gd name="T31" fmla="*/ 78 h 122"/>
                    <a:gd name="T32" fmla="*/ 38 w 44"/>
                    <a:gd name="T33" fmla="*/ 94 h 122"/>
                    <a:gd name="T34" fmla="*/ 38 w 44"/>
                    <a:gd name="T35" fmla="*/ 105 h 122"/>
                    <a:gd name="T36" fmla="*/ 41 w 44"/>
                    <a:gd name="T37" fmla="*/ 110 h 122"/>
                    <a:gd name="T38" fmla="*/ 44 w 44"/>
                    <a:gd name="T39" fmla="*/ 114 h 122"/>
                    <a:gd name="T40" fmla="*/ 44 w 44"/>
                    <a:gd name="T41" fmla="*/ 115 h 122"/>
                    <a:gd name="T42" fmla="*/ 42 w 44"/>
                    <a:gd name="T43" fmla="*/ 118 h 122"/>
                    <a:gd name="T44" fmla="*/ 30 w 44"/>
                    <a:gd name="T45" fmla="*/ 122 h 122"/>
                    <a:gd name="T46" fmla="*/ 28 w 44"/>
                    <a:gd name="T47" fmla="*/ 122 h 122"/>
                    <a:gd name="T48" fmla="*/ 24 w 44"/>
                    <a:gd name="T49" fmla="*/ 122 h 122"/>
                    <a:gd name="T50" fmla="*/ 21 w 44"/>
                    <a:gd name="T51" fmla="*/ 118 h 122"/>
                    <a:gd name="T52" fmla="*/ 19 w 44"/>
                    <a:gd name="T53" fmla="*/ 114 h 122"/>
                    <a:gd name="T54" fmla="*/ 13 w 44"/>
                    <a:gd name="T55" fmla="*/ 111 h 122"/>
                    <a:gd name="T56" fmla="*/ 7 w 44"/>
                    <a:gd name="T57" fmla="*/ 109 h 122"/>
                    <a:gd name="T58" fmla="*/ 7 w 44"/>
                    <a:gd name="T59" fmla="*/ 105 h 122"/>
                    <a:gd name="T60" fmla="*/ 9 w 44"/>
                    <a:gd name="T61" fmla="*/ 102 h 122"/>
                    <a:gd name="T62" fmla="*/ 11 w 44"/>
                    <a:gd name="T63" fmla="*/ 96 h 122"/>
                    <a:gd name="T64" fmla="*/ 13 w 44"/>
                    <a:gd name="T65" fmla="*/ 94 h 122"/>
                    <a:gd name="T66" fmla="*/ 13 w 44"/>
                    <a:gd name="T67" fmla="*/ 90 h 122"/>
                    <a:gd name="T68" fmla="*/ 18 w 44"/>
                    <a:gd name="T69" fmla="*/ 83 h 122"/>
                    <a:gd name="T70" fmla="*/ 19 w 44"/>
                    <a:gd name="T71" fmla="*/ 80 h 122"/>
                    <a:gd name="T72" fmla="*/ 15 w 44"/>
                    <a:gd name="T73" fmla="*/ 68 h 122"/>
                    <a:gd name="T74" fmla="*/ 14 w 44"/>
                    <a:gd name="T75" fmla="*/ 64 h 122"/>
                    <a:gd name="T76" fmla="*/ 11 w 44"/>
                    <a:gd name="T77" fmla="*/ 60 h 122"/>
                    <a:gd name="T78" fmla="*/ 7 w 44"/>
                    <a:gd name="T79" fmla="*/ 57 h 122"/>
                    <a:gd name="T80" fmla="*/ 0 w 44"/>
                    <a:gd name="T81" fmla="*/ 41 h 122"/>
                    <a:gd name="T82" fmla="*/ 0 w 44"/>
                    <a:gd name="T83" fmla="*/ 34 h 122"/>
                    <a:gd name="T84" fmla="*/ 7 w 44"/>
                    <a:gd name="T85" fmla="*/ 31 h 122"/>
                    <a:gd name="T86" fmla="*/ 13 w 44"/>
                    <a:gd name="T87" fmla="*/ 32 h 122"/>
                    <a:gd name="T88" fmla="*/ 15 w 44"/>
                    <a:gd name="T89" fmla="*/ 32 h 122"/>
                    <a:gd name="T90" fmla="*/ 16 w 44"/>
                    <a:gd name="T91" fmla="*/ 30 h 122"/>
                    <a:gd name="T92" fmla="*/ 14 w 44"/>
                    <a:gd name="T93" fmla="*/ 26 h 122"/>
                    <a:gd name="T94" fmla="*/ 11 w 44"/>
                    <a:gd name="T95" fmla="*/ 25 h 122"/>
                    <a:gd name="T96" fmla="*/ 7 w 44"/>
                    <a:gd name="T97" fmla="*/ 23 h 122"/>
                    <a:gd name="T98" fmla="*/ 7 w 44"/>
                    <a:gd name="T99" fmla="*/ 23 h 122"/>
                    <a:gd name="T100" fmla="*/ 6 w 44"/>
                    <a:gd name="T101" fmla="*/ 22 h 122"/>
                    <a:gd name="T102" fmla="*/ 6 w 44"/>
                    <a:gd name="T103" fmla="*/ 14 h 122"/>
                    <a:gd name="T104" fmla="*/ 6 w 44"/>
                    <a:gd name="T105" fmla="*/ 9 h 122"/>
                    <a:gd name="T106" fmla="*/ 6 w 44"/>
                    <a:gd name="T107" fmla="*/ 4 h 122"/>
                    <a:gd name="T108" fmla="*/ 10 w 44"/>
                    <a:gd name="T109" fmla="*/ 0 h 122"/>
                    <a:gd name="T110" fmla="*/ 13 w 44"/>
                    <a:gd name="T111" fmla="*/ 2 h 122"/>
                    <a:gd name="T112" fmla="*/ 18 w 44"/>
                    <a:gd name="T113" fmla="*/ 7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4" h="122">
                      <a:moveTo>
                        <a:pt x="18" y="7"/>
                      </a:moveTo>
                      <a:lnTo>
                        <a:pt x="18" y="7"/>
                      </a:lnTo>
                      <a:lnTo>
                        <a:pt x="21" y="8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8" y="9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29" y="16"/>
                      </a:lnTo>
                      <a:lnTo>
                        <a:pt x="28" y="20"/>
                      </a:lnTo>
                      <a:lnTo>
                        <a:pt x="28" y="20"/>
                      </a:lnTo>
                      <a:lnTo>
                        <a:pt x="24" y="22"/>
                      </a:lnTo>
                      <a:lnTo>
                        <a:pt x="24" y="22"/>
                      </a:lnTo>
                      <a:lnTo>
                        <a:pt x="23" y="23"/>
                      </a:lnTo>
                      <a:lnTo>
                        <a:pt x="21" y="26"/>
                      </a:lnTo>
                      <a:lnTo>
                        <a:pt x="21" y="32"/>
                      </a:lnTo>
                      <a:lnTo>
                        <a:pt x="21" y="32"/>
                      </a:lnTo>
                      <a:lnTo>
                        <a:pt x="24" y="37"/>
                      </a:lnTo>
                      <a:lnTo>
                        <a:pt x="28" y="41"/>
                      </a:lnTo>
                      <a:lnTo>
                        <a:pt x="28" y="41"/>
                      </a:lnTo>
                      <a:lnTo>
                        <a:pt x="30" y="45"/>
                      </a:lnTo>
                      <a:lnTo>
                        <a:pt x="30" y="45"/>
                      </a:lnTo>
                      <a:lnTo>
                        <a:pt x="30" y="48"/>
                      </a:lnTo>
                      <a:lnTo>
                        <a:pt x="30" y="51"/>
                      </a:lnTo>
                      <a:lnTo>
                        <a:pt x="30" y="51"/>
                      </a:lnTo>
                      <a:lnTo>
                        <a:pt x="34" y="54"/>
                      </a:lnTo>
                      <a:lnTo>
                        <a:pt x="37" y="57"/>
                      </a:lnTo>
                      <a:lnTo>
                        <a:pt x="37" y="57"/>
                      </a:lnTo>
                      <a:lnTo>
                        <a:pt x="39" y="59"/>
                      </a:lnTo>
                      <a:lnTo>
                        <a:pt x="39" y="63"/>
                      </a:lnTo>
                      <a:lnTo>
                        <a:pt x="39" y="63"/>
                      </a:lnTo>
                      <a:lnTo>
                        <a:pt x="39" y="78"/>
                      </a:lnTo>
                      <a:lnTo>
                        <a:pt x="38" y="94"/>
                      </a:lnTo>
                      <a:lnTo>
                        <a:pt x="38" y="94"/>
                      </a:lnTo>
                      <a:lnTo>
                        <a:pt x="38" y="100"/>
                      </a:lnTo>
                      <a:lnTo>
                        <a:pt x="38" y="105"/>
                      </a:lnTo>
                      <a:lnTo>
                        <a:pt x="38" y="105"/>
                      </a:lnTo>
                      <a:lnTo>
                        <a:pt x="41" y="110"/>
                      </a:lnTo>
                      <a:lnTo>
                        <a:pt x="44" y="114"/>
                      </a:lnTo>
                      <a:lnTo>
                        <a:pt x="44" y="114"/>
                      </a:lnTo>
                      <a:lnTo>
                        <a:pt x="44" y="115"/>
                      </a:lnTo>
                      <a:lnTo>
                        <a:pt x="44" y="115"/>
                      </a:lnTo>
                      <a:lnTo>
                        <a:pt x="44" y="116"/>
                      </a:lnTo>
                      <a:lnTo>
                        <a:pt x="42" y="118"/>
                      </a:lnTo>
                      <a:lnTo>
                        <a:pt x="42" y="118"/>
                      </a:lnTo>
                      <a:lnTo>
                        <a:pt x="30" y="122"/>
                      </a:lnTo>
                      <a:lnTo>
                        <a:pt x="30" y="122"/>
                      </a:lnTo>
                      <a:lnTo>
                        <a:pt x="28" y="122"/>
                      </a:lnTo>
                      <a:lnTo>
                        <a:pt x="24" y="122"/>
                      </a:lnTo>
                      <a:lnTo>
                        <a:pt x="24" y="122"/>
                      </a:lnTo>
                      <a:lnTo>
                        <a:pt x="23" y="120"/>
                      </a:lnTo>
                      <a:lnTo>
                        <a:pt x="21" y="118"/>
                      </a:lnTo>
                      <a:lnTo>
                        <a:pt x="19" y="114"/>
                      </a:lnTo>
                      <a:lnTo>
                        <a:pt x="19" y="114"/>
                      </a:lnTo>
                      <a:lnTo>
                        <a:pt x="16" y="113"/>
                      </a:lnTo>
                      <a:lnTo>
                        <a:pt x="13" y="111"/>
                      </a:lnTo>
                      <a:lnTo>
                        <a:pt x="9" y="111"/>
                      </a:lnTo>
                      <a:lnTo>
                        <a:pt x="7" y="109"/>
                      </a:lnTo>
                      <a:lnTo>
                        <a:pt x="7" y="109"/>
                      </a:lnTo>
                      <a:lnTo>
                        <a:pt x="7" y="105"/>
                      </a:lnTo>
                      <a:lnTo>
                        <a:pt x="9" y="102"/>
                      </a:lnTo>
                      <a:lnTo>
                        <a:pt x="9" y="102"/>
                      </a:lnTo>
                      <a:lnTo>
                        <a:pt x="10" y="100"/>
                      </a:lnTo>
                      <a:lnTo>
                        <a:pt x="11" y="96"/>
                      </a:lnTo>
                      <a:lnTo>
                        <a:pt x="11" y="96"/>
                      </a:lnTo>
                      <a:lnTo>
                        <a:pt x="13" y="94"/>
                      </a:lnTo>
                      <a:lnTo>
                        <a:pt x="13" y="90"/>
                      </a:lnTo>
                      <a:lnTo>
                        <a:pt x="13" y="90"/>
                      </a:lnTo>
                      <a:lnTo>
                        <a:pt x="15" y="86"/>
                      </a:lnTo>
                      <a:lnTo>
                        <a:pt x="18" y="83"/>
                      </a:lnTo>
                      <a:lnTo>
                        <a:pt x="18" y="83"/>
                      </a:lnTo>
                      <a:lnTo>
                        <a:pt x="19" y="80"/>
                      </a:lnTo>
                      <a:lnTo>
                        <a:pt x="18" y="76"/>
                      </a:lnTo>
                      <a:lnTo>
                        <a:pt x="15" y="68"/>
                      </a:lnTo>
                      <a:lnTo>
                        <a:pt x="15" y="68"/>
                      </a:lnTo>
                      <a:lnTo>
                        <a:pt x="14" y="64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7" y="57"/>
                      </a:lnTo>
                      <a:lnTo>
                        <a:pt x="7" y="57"/>
                      </a:lnTo>
                      <a:lnTo>
                        <a:pt x="4" y="50"/>
                      </a:lnTo>
                      <a:lnTo>
                        <a:pt x="0" y="41"/>
                      </a:lnTo>
                      <a:lnTo>
                        <a:pt x="0" y="37"/>
                      </a:lnTo>
                      <a:lnTo>
                        <a:pt x="0" y="34"/>
                      </a:lnTo>
                      <a:lnTo>
                        <a:pt x="2" y="31"/>
                      </a:lnTo>
                      <a:lnTo>
                        <a:pt x="7" y="31"/>
                      </a:lnTo>
                      <a:lnTo>
                        <a:pt x="7" y="31"/>
                      </a:lnTo>
                      <a:lnTo>
                        <a:pt x="13" y="32"/>
                      </a:lnTo>
                      <a:lnTo>
                        <a:pt x="13" y="32"/>
                      </a:lnTo>
                      <a:lnTo>
                        <a:pt x="15" y="32"/>
                      </a:lnTo>
                      <a:lnTo>
                        <a:pt x="16" y="30"/>
                      </a:lnTo>
                      <a:lnTo>
                        <a:pt x="16" y="30"/>
                      </a:lnTo>
                      <a:lnTo>
                        <a:pt x="16" y="27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1" y="25"/>
                      </a:lnTo>
                      <a:lnTo>
                        <a:pt x="7" y="23"/>
                      </a:lnTo>
                      <a:lnTo>
                        <a:pt x="7" y="23"/>
                      </a:lnTo>
                      <a:lnTo>
                        <a:pt x="7" y="23"/>
                      </a:lnTo>
                      <a:lnTo>
                        <a:pt x="7" y="23"/>
                      </a:lnTo>
                      <a:lnTo>
                        <a:pt x="6" y="22"/>
                      </a:lnTo>
                      <a:lnTo>
                        <a:pt x="6" y="22"/>
                      </a:lnTo>
                      <a:lnTo>
                        <a:pt x="5" y="18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6" y="9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9" y="2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6"/>
                      </a:lnTo>
                      <a:lnTo>
                        <a:pt x="18" y="7"/>
                      </a:lnTo>
                      <a:lnTo>
                        <a:pt x="18" y="7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22" name="Freeform 184">
                  <a:extLst>
                    <a:ext uri="{FF2B5EF4-FFF2-40B4-BE49-F238E27FC236}">
                      <a16:creationId xmlns:a16="http://schemas.microsoft.com/office/drawing/2014/main" id="{D30E8011-FBBC-7A4B-AE34-B76E528BE1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15019" y="5119484"/>
                  <a:ext cx="27700" cy="33240"/>
                </a:xfrm>
                <a:custGeom>
                  <a:avLst/>
                  <a:gdLst>
                    <a:gd name="T0" fmla="*/ 15 w 15"/>
                    <a:gd name="T1" fmla="*/ 7 h 18"/>
                    <a:gd name="T2" fmla="*/ 15 w 15"/>
                    <a:gd name="T3" fmla="*/ 7 h 18"/>
                    <a:gd name="T4" fmla="*/ 15 w 15"/>
                    <a:gd name="T5" fmla="*/ 4 h 18"/>
                    <a:gd name="T6" fmla="*/ 15 w 15"/>
                    <a:gd name="T7" fmla="*/ 4 h 18"/>
                    <a:gd name="T8" fmla="*/ 14 w 15"/>
                    <a:gd name="T9" fmla="*/ 3 h 18"/>
                    <a:gd name="T10" fmla="*/ 13 w 15"/>
                    <a:gd name="T11" fmla="*/ 2 h 18"/>
                    <a:gd name="T12" fmla="*/ 8 w 15"/>
                    <a:gd name="T13" fmla="*/ 0 h 18"/>
                    <a:gd name="T14" fmla="*/ 8 w 15"/>
                    <a:gd name="T15" fmla="*/ 0 h 18"/>
                    <a:gd name="T16" fmla="*/ 4 w 15"/>
                    <a:gd name="T17" fmla="*/ 0 h 18"/>
                    <a:gd name="T18" fmla="*/ 3 w 15"/>
                    <a:gd name="T19" fmla="*/ 2 h 18"/>
                    <a:gd name="T20" fmla="*/ 3 w 15"/>
                    <a:gd name="T21" fmla="*/ 2 h 18"/>
                    <a:gd name="T22" fmla="*/ 1 w 15"/>
                    <a:gd name="T23" fmla="*/ 5 h 18"/>
                    <a:gd name="T24" fmla="*/ 1 w 15"/>
                    <a:gd name="T25" fmla="*/ 5 h 18"/>
                    <a:gd name="T26" fmla="*/ 0 w 15"/>
                    <a:gd name="T27" fmla="*/ 10 h 18"/>
                    <a:gd name="T28" fmla="*/ 0 w 15"/>
                    <a:gd name="T29" fmla="*/ 10 h 18"/>
                    <a:gd name="T30" fmla="*/ 0 w 15"/>
                    <a:gd name="T31" fmla="*/ 13 h 18"/>
                    <a:gd name="T32" fmla="*/ 3 w 15"/>
                    <a:gd name="T33" fmla="*/ 17 h 18"/>
                    <a:gd name="T34" fmla="*/ 5 w 15"/>
                    <a:gd name="T35" fmla="*/ 18 h 18"/>
                    <a:gd name="T36" fmla="*/ 6 w 15"/>
                    <a:gd name="T37" fmla="*/ 18 h 18"/>
                    <a:gd name="T38" fmla="*/ 8 w 15"/>
                    <a:gd name="T39" fmla="*/ 17 h 18"/>
                    <a:gd name="T40" fmla="*/ 8 w 15"/>
                    <a:gd name="T41" fmla="*/ 17 h 18"/>
                    <a:gd name="T42" fmla="*/ 9 w 15"/>
                    <a:gd name="T43" fmla="*/ 14 h 18"/>
                    <a:gd name="T44" fmla="*/ 9 w 15"/>
                    <a:gd name="T45" fmla="*/ 10 h 18"/>
                    <a:gd name="T46" fmla="*/ 9 w 15"/>
                    <a:gd name="T47" fmla="*/ 10 h 18"/>
                    <a:gd name="T48" fmla="*/ 12 w 15"/>
                    <a:gd name="T49" fmla="*/ 8 h 18"/>
                    <a:gd name="T50" fmla="*/ 15 w 15"/>
                    <a:gd name="T51" fmla="*/ 7 h 18"/>
                    <a:gd name="T52" fmla="*/ 15 w 15"/>
                    <a:gd name="T53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" h="18">
                      <a:moveTo>
                        <a:pt x="15" y="7"/>
                      </a:moveTo>
                      <a:lnTo>
                        <a:pt x="15" y="7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5" y="18"/>
                      </a:lnTo>
                      <a:lnTo>
                        <a:pt x="6" y="18"/>
                      </a:lnTo>
                      <a:lnTo>
                        <a:pt x="8" y="17"/>
                      </a:lnTo>
                      <a:lnTo>
                        <a:pt x="8" y="17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9" y="10"/>
                      </a:lnTo>
                      <a:lnTo>
                        <a:pt x="12" y="8"/>
                      </a:lnTo>
                      <a:lnTo>
                        <a:pt x="15" y="7"/>
                      </a:lnTo>
                      <a:lnTo>
                        <a:pt x="15" y="7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23" name="Freeform 185">
                  <a:extLst>
                    <a:ext uri="{FF2B5EF4-FFF2-40B4-BE49-F238E27FC236}">
                      <a16:creationId xmlns:a16="http://schemas.microsoft.com/office/drawing/2014/main" id="{BDC38861-BD63-384A-B7A5-5468482DB0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3064" y="5372476"/>
                  <a:ext cx="46166" cy="64633"/>
                </a:xfrm>
                <a:custGeom>
                  <a:avLst/>
                  <a:gdLst>
                    <a:gd name="T0" fmla="*/ 10 w 25"/>
                    <a:gd name="T1" fmla="*/ 30 h 35"/>
                    <a:gd name="T2" fmla="*/ 10 w 25"/>
                    <a:gd name="T3" fmla="*/ 30 h 35"/>
                    <a:gd name="T4" fmla="*/ 7 w 25"/>
                    <a:gd name="T5" fmla="*/ 28 h 35"/>
                    <a:gd name="T6" fmla="*/ 6 w 25"/>
                    <a:gd name="T7" fmla="*/ 25 h 35"/>
                    <a:gd name="T8" fmla="*/ 6 w 25"/>
                    <a:gd name="T9" fmla="*/ 25 h 35"/>
                    <a:gd name="T10" fmla="*/ 5 w 25"/>
                    <a:gd name="T11" fmla="*/ 21 h 35"/>
                    <a:gd name="T12" fmla="*/ 5 w 25"/>
                    <a:gd name="T13" fmla="*/ 21 h 35"/>
                    <a:gd name="T14" fmla="*/ 2 w 25"/>
                    <a:gd name="T15" fmla="*/ 18 h 35"/>
                    <a:gd name="T16" fmla="*/ 2 w 25"/>
                    <a:gd name="T17" fmla="*/ 18 h 35"/>
                    <a:gd name="T18" fmla="*/ 1 w 25"/>
                    <a:gd name="T19" fmla="*/ 14 h 35"/>
                    <a:gd name="T20" fmla="*/ 0 w 25"/>
                    <a:gd name="T21" fmla="*/ 9 h 35"/>
                    <a:gd name="T22" fmla="*/ 1 w 25"/>
                    <a:gd name="T23" fmla="*/ 5 h 35"/>
                    <a:gd name="T24" fmla="*/ 1 w 25"/>
                    <a:gd name="T25" fmla="*/ 1 h 35"/>
                    <a:gd name="T26" fmla="*/ 1 w 25"/>
                    <a:gd name="T27" fmla="*/ 1 h 35"/>
                    <a:gd name="T28" fmla="*/ 2 w 25"/>
                    <a:gd name="T29" fmla="*/ 0 h 35"/>
                    <a:gd name="T30" fmla="*/ 2 w 25"/>
                    <a:gd name="T31" fmla="*/ 0 h 35"/>
                    <a:gd name="T32" fmla="*/ 5 w 25"/>
                    <a:gd name="T33" fmla="*/ 0 h 35"/>
                    <a:gd name="T34" fmla="*/ 6 w 25"/>
                    <a:gd name="T35" fmla="*/ 1 h 35"/>
                    <a:gd name="T36" fmla="*/ 6 w 25"/>
                    <a:gd name="T37" fmla="*/ 1 h 35"/>
                    <a:gd name="T38" fmla="*/ 7 w 25"/>
                    <a:gd name="T39" fmla="*/ 4 h 35"/>
                    <a:gd name="T40" fmla="*/ 7 w 25"/>
                    <a:gd name="T41" fmla="*/ 4 h 35"/>
                    <a:gd name="T42" fmla="*/ 10 w 25"/>
                    <a:gd name="T43" fmla="*/ 9 h 35"/>
                    <a:gd name="T44" fmla="*/ 15 w 25"/>
                    <a:gd name="T45" fmla="*/ 11 h 35"/>
                    <a:gd name="T46" fmla="*/ 15 w 25"/>
                    <a:gd name="T47" fmla="*/ 11 h 35"/>
                    <a:gd name="T48" fmla="*/ 17 w 25"/>
                    <a:gd name="T49" fmla="*/ 11 h 35"/>
                    <a:gd name="T50" fmla="*/ 17 w 25"/>
                    <a:gd name="T51" fmla="*/ 11 h 35"/>
                    <a:gd name="T52" fmla="*/ 20 w 25"/>
                    <a:gd name="T53" fmla="*/ 12 h 35"/>
                    <a:gd name="T54" fmla="*/ 20 w 25"/>
                    <a:gd name="T55" fmla="*/ 14 h 35"/>
                    <a:gd name="T56" fmla="*/ 20 w 25"/>
                    <a:gd name="T57" fmla="*/ 14 h 35"/>
                    <a:gd name="T58" fmla="*/ 20 w 25"/>
                    <a:gd name="T59" fmla="*/ 15 h 35"/>
                    <a:gd name="T60" fmla="*/ 21 w 25"/>
                    <a:gd name="T61" fmla="*/ 16 h 35"/>
                    <a:gd name="T62" fmla="*/ 21 w 25"/>
                    <a:gd name="T63" fmla="*/ 16 h 35"/>
                    <a:gd name="T64" fmla="*/ 23 w 25"/>
                    <a:gd name="T65" fmla="*/ 18 h 35"/>
                    <a:gd name="T66" fmla="*/ 23 w 25"/>
                    <a:gd name="T67" fmla="*/ 18 h 35"/>
                    <a:gd name="T68" fmla="*/ 24 w 25"/>
                    <a:gd name="T69" fmla="*/ 19 h 35"/>
                    <a:gd name="T70" fmla="*/ 25 w 25"/>
                    <a:gd name="T71" fmla="*/ 20 h 35"/>
                    <a:gd name="T72" fmla="*/ 25 w 25"/>
                    <a:gd name="T73" fmla="*/ 23 h 35"/>
                    <a:gd name="T74" fmla="*/ 25 w 25"/>
                    <a:gd name="T75" fmla="*/ 25 h 35"/>
                    <a:gd name="T76" fmla="*/ 25 w 25"/>
                    <a:gd name="T77" fmla="*/ 25 h 35"/>
                    <a:gd name="T78" fmla="*/ 23 w 25"/>
                    <a:gd name="T79" fmla="*/ 30 h 35"/>
                    <a:gd name="T80" fmla="*/ 19 w 25"/>
                    <a:gd name="T81" fmla="*/ 34 h 35"/>
                    <a:gd name="T82" fmla="*/ 19 w 25"/>
                    <a:gd name="T83" fmla="*/ 34 h 35"/>
                    <a:gd name="T84" fmla="*/ 16 w 25"/>
                    <a:gd name="T85" fmla="*/ 35 h 35"/>
                    <a:gd name="T86" fmla="*/ 15 w 25"/>
                    <a:gd name="T87" fmla="*/ 34 h 35"/>
                    <a:gd name="T88" fmla="*/ 10 w 25"/>
                    <a:gd name="T89" fmla="*/ 30 h 35"/>
                    <a:gd name="T90" fmla="*/ 10 w 25"/>
                    <a:gd name="T91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5" h="35">
                      <a:moveTo>
                        <a:pt x="10" y="30"/>
                      </a:moveTo>
                      <a:lnTo>
                        <a:pt x="10" y="30"/>
                      </a:lnTo>
                      <a:lnTo>
                        <a:pt x="7" y="28"/>
                      </a:lnTo>
                      <a:lnTo>
                        <a:pt x="6" y="25"/>
                      </a:lnTo>
                      <a:lnTo>
                        <a:pt x="6" y="25"/>
                      </a:lnTo>
                      <a:lnTo>
                        <a:pt x="5" y="21"/>
                      </a:lnTo>
                      <a:lnTo>
                        <a:pt x="5" y="21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1" y="14"/>
                      </a:lnTo>
                      <a:lnTo>
                        <a:pt x="0" y="9"/>
                      </a:lnTo>
                      <a:lnTo>
                        <a:pt x="1" y="5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0" y="9"/>
                      </a:lnTo>
                      <a:lnTo>
                        <a:pt x="15" y="11"/>
                      </a:lnTo>
                      <a:lnTo>
                        <a:pt x="15" y="11"/>
                      </a:lnTo>
                      <a:lnTo>
                        <a:pt x="17" y="11"/>
                      </a:lnTo>
                      <a:lnTo>
                        <a:pt x="17" y="11"/>
                      </a:lnTo>
                      <a:lnTo>
                        <a:pt x="20" y="12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5"/>
                      </a:lnTo>
                      <a:lnTo>
                        <a:pt x="21" y="16"/>
                      </a:lnTo>
                      <a:lnTo>
                        <a:pt x="21" y="16"/>
                      </a:lnTo>
                      <a:lnTo>
                        <a:pt x="23" y="18"/>
                      </a:lnTo>
                      <a:lnTo>
                        <a:pt x="23" y="18"/>
                      </a:lnTo>
                      <a:lnTo>
                        <a:pt x="24" y="19"/>
                      </a:lnTo>
                      <a:lnTo>
                        <a:pt x="25" y="20"/>
                      </a:lnTo>
                      <a:lnTo>
                        <a:pt x="25" y="23"/>
                      </a:lnTo>
                      <a:lnTo>
                        <a:pt x="25" y="25"/>
                      </a:lnTo>
                      <a:lnTo>
                        <a:pt x="25" y="25"/>
                      </a:lnTo>
                      <a:lnTo>
                        <a:pt x="23" y="30"/>
                      </a:lnTo>
                      <a:lnTo>
                        <a:pt x="19" y="34"/>
                      </a:lnTo>
                      <a:lnTo>
                        <a:pt x="19" y="34"/>
                      </a:lnTo>
                      <a:lnTo>
                        <a:pt x="16" y="35"/>
                      </a:lnTo>
                      <a:lnTo>
                        <a:pt x="15" y="34"/>
                      </a:lnTo>
                      <a:lnTo>
                        <a:pt x="10" y="30"/>
                      </a:lnTo>
                      <a:lnTo>
                        <a:pt x="10" y="3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24" name="Freeform 186">
                  <a:extLst>
                    <a:ext uri="{FF2B5EF4-FFF2-40B4-BE49-F238E27FC236}">
                      <a16:creationId xmlns:a16="http://schemas.microsoft.com/office/drawing/2014/main" id="{4D5B5D0E-68D3-8645-BE94-487599F45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44004" y="5529442"/>
                  <a:ext cx="18467" cy="42473"/>
                </a:xfrm>
                <a:custGeom>
                  <a:avLst/>
                  <a:gdLst>
                    <a:gd name="T0" fmla="*/ 9 w 10"/>
                    <a:gd name="T1" fmla="*/ 1 h 23"/>
                    <a:gd name="T2" fmla="*/ 9 w 10"/>
                    <a:gd name="T3" fmla="*/ 1 h 23"/>
                    <a:gd name="T4" fmla="*/ 7 w 10"/>
                    <a:gd name="T5" fmla="*/ 1 h 23"/>
                    <a:gd name="T6" fmla="*/ 7 w 10"/>
                    <a:gd name="T7" fmla="*/ 1 h 23"/>
                    <a:gd name="T8" fmla="*/ 6 w 10"/>
                    <a:gd name="T9" fmla="*/ 0 h 23"/>
                    <a:gd name="T10" fmla="*/ 6 w 10"/>
                    <a:gd name="T11" fmla="*/ 0 h 23"/>
                    <a:gd name="T12" fmla="*/ 4 w 10"/>
                    <a:gd name="T13" fmla="*/ 1 h 23"/>
                    <a:gd name="T14" fmla="*/ 2 w 10"/>
                    <a:gd name="T15" fmla="*/ 4 h 23"/>
                    <a:gd name="T16" fmla="*/ 2 w 10"/>
                    <a:gd name="T17" fmla="*/ 4 h 23"/>
                    <a:gd name="T18" fmla="*/ 1 w 10"/>
                    <a:gd name="T19" fmla="*/ 9 h 23"/>
                    <a:gd name="T20" fmla="*/ 1 w 10"/>
                    <a:gd name="T21" fmla="*/ 9 h 23"/>
                    <a:gd name="T22" fmla="*/ 0 w 10"/>
                    <a:gd name="T23" fmla="*/ 13 h 23"/>
                    <a:gd name="T24" fmla="*/ 0 w 10"/>
                    <a:gd name="T25" fmla="*/ 19 h 23"/>
                    <a:gd name="T26" fmla="*/ 1 w 10"/>
                    <a:gd name="T27" fmla="*/ 22 h 23"/>
                    <a:gd name="T28" fmla="*/ 1 w 10"/>
                    <a:gd name="T29" fmla="*/ 23 h 23"/>
                    <a:gd name="T30" fmla="*/ 4 w 10"/>
                    <a:gd name="T31" fmla="*/ 23 h 23"/>
                    <a:gd name="T32" fmla="*/ 6 w 10"/>
                    <a:gd name="T33" fmla="*/ 22 h 23"/>
                    <a:gd name="T34" fmla="*/ 6 w 10"/>
                    <a:gd name="T35" fmla="*/ 22 h 23"/>
                    <a:gd name="T36" fmla="*/ 9 w 10"/>
                    <a:gd name="T37" fmla="*/ 17 h 23"/>
                    <a:gd name="T38" fmla="*/ 10 w 10"/>
                    <a:gd name="T39" fmla="*/ 12 h 23"/>
                    <a:gd name="T40" fmla="*/ 10 w 10"/>
                    <a:gd name="T41" fmla="*/ 7 h 23"/>
                    <a:gd name="T42" fmla="*/ 9 w 10"/>
                    <a:gd name="T43" fmla="*/ 1 h 23"/>
                    <a:gd name="T44" fmla="*/ 9 w 10"/>
                    <a:gd name="T45" fmla="*/ 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" h="23">
                      <a:moveTo>
                        <a:pt x="9" y="1"/>
                      </a:moveTo>
                      <a:lnTo>
                        <a:pt x="9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1" y="9"/>
                      </a:lnTo>
                      <a:lnTo>
                        <a:pt x="1" y="9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1" y="22"/>
                      </a:lnTo>
                      <a:lnTo>
                        <a:pt x="1" y="23"/>
                      </a:lnTo>
                      <a:lnTo>
                        <a:pt x="4" y="23"/>
                      </a:lnTo>
                      <a:lnTo>
                        <a:pt x="6" y="22"/>
                      </a:lnTo>
                      <a:lnTo>
                        <a:pt x="6" y="22"/>
                      </a:lnTo>
                      <a:lnTo>
                        <a:pt x="9" y="17"/>
                      </a:lnTo>
                      <a:lnTo>
                        <a:pt x="10" y="12"/>
                      </a:lnTo>
                      <a:lnTo>
                        <a:pt x="10" y="7"/>
                      </a:lnTo>
                      <a:lnTo>
                        <a:pt x="9" y="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25" name="Freeform 187">
                  <a:extLst>
                    <a:ext uri="{FF2B5EF4-FFF2-40B4-BE49-F238E27FC236}">
                      <a16:creationId xmlns:a16="http://schemas.microsoft.com/office/drawing/2014/main" id="{D885E312-E213-334D-8D2A-ADBA4EFA71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80937" y="5725188"/>
                  <a:ext cx="33240" cy="22160"/>
                </a:xfrm>
                <a:custGeom>
                  <a:avLst/>
                  <a:gdLst>
                    <a:gd name="T0" fmla="*/ 18 w 18"/>
                    <a:gd name="T1" fmla="*/ 9 h 12"/>
                    <a:gd name="T2" fmla="*/ 18 w 18"/>
                    <a:gd name="T3" fmla="*/ 9 h 12"/>
                    <a:gd name="T4" fmla="*/ 18 w 18"/>
                    <a:gd name="T5" fmla="*/ 5 h 12"/>
                    <a:gd name="T6" fmla="*/ 18 w 18"/>
                    <a:gd name="T7" fmla="*/ 5 h 12"/>
                    <a:gd name="T8" fmla="*/ 18 w 18"/>
                    <a:gd name="T9" fmla="*/ 4 h 12"/>
                    <a:gd name="T10" fmla="*/ 18 w 18"/>
                    <a:gd name="T11" fmla="*/ 4 h 12"/>
                    <a:gd name="T12" fmla="*/ 15 w 18"/>
                    <a:gd name="T13" fmla="*/ 1 h 12"/>
                    <a:gd name="T14" fmla="*/ 15 w 18"/>
                    <a:gd name="T15" fmla="*/ 1 h 12"/>
                    <a:gd name="T16" fmla="*/ 13 w 18"/>
                    <a:gd name="T17" fmla="*/ 0 h 12"/>
                    <a:gd name="T18" fmla="*/ 9 w 18"/>
                    <a:gd name="T19" fmla="*/ 0 h 12"/>
                    <a:gd name="T20" fmla="*/ 9 w 18"/>
                    <a:gd name="T21" fmla="*/ 0 h 12"/>
                    <a:gd name="T22" fmla="*/ 5 w 18"/>
                    <a:gd name="T23" fmla="*/ 0 h 12"/>
                    <a:gd name="T24" fmla="*/ 3 w 18"/>
                    <a:gd name="T25" fmla="*/ 3 h 12"/>
                    <a:gd name="T26" fmla="*/ 0 w 18"/>
                    <a:gd name="T27" fmla="*/ 6 h 12"/>
                    <a:gd name="T28" fmla="*/ 1 w 18"/>
                    <a:gd name="T29" fmla="*/ 8 h 12"/>
                    <a:gd name="T30" fmla="*/ 3 w 18"/>
                    <a:gd name="T31" fmla="*/ 10 h 12"/>
                    <a:gd name="T32" fmla="*/ 3 w 18"/>
                    <a:gd name="T33" fmla="*/ 10 h 12"/>
                    <a:gd name="T34" fmla="*/ 4 w 18"/>
                    <a:gd name="T35" fmla="*/ 12 h 12"/>
                    <a:gd name="T36" fmla="*/ 7 w 18"/>
                    <a:gd name="T37" fmla="*/ 12 h 12"/>
                    <a:gd name="T38" fmla="*/ 12 w 18"/>
                    <a:gd name="T39" fmla="*/ 12 h 12"/>
                    <a:gd name="T40" fmla="*/ 12 w 18"/>
                    <a:gd name="T41" fmla="*/ 12 h 12"/>
                    <a:gd name="T42" fmla="*/ 14 w 18"/>
                    <a:gd name="T43" fmla="*/ 12 h 12"/>
                    <a:gd name="T44" fmla="*/ 17 w 18"/>
                    <a:gd name="T45" fmla="*/ 10 h 12"/>
                    <a:gd name="T46" fmla="*/ 17 w 18"/>
                    <a:gd name="T47" fmla="*/ 10 h 12"/>
                    <a:gd name="T48" fmla="*/ 18 w 18"/>
                    <a:gd name="T49" fmla="*/ 9 h 12"/>
                    <a:gd name="T50" fmla="*/ 18 w 18"/>
                    <a:gd name="T51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8" h="12">
                      <a:moveTo>
                        <a:pt x="18" y="9"/>
                      </a:moveTo>
                      <a:lnTo>
                        <a:pt x="18" y="9"/>
                      </a:lnTo>
                      <a:lnTo>
                        <a:pt x="18" y="5"/>
                      </a:lnTo>
                      <a:lnTo>
                        <a:pt x="18" y="5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5" y="1"/>
                      </a:lnTo>
                      <a:lnTo>
                        <a:pt x="15" y="1"/>
                      </a:lnTo>
                      <a:lnTo>
                        <a:pt x="13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3" y="3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4" y="12"/>
                      </a:lnTo>
                      <a:lnTo>
                        <a:pt x="7" y="12"/>
                      </a:lnTo>
                      <a:lnTo>
                        <a:pt x="12" y="12"/>
                      </a:lnTo>
                      <a:lnTo>
                        <a:pt x="12" y="12"/>
                      </a:lnTo>
                      <a:lnTo>
                        <a:pt x="14" y="12"/>
                      </a:lnTo>
                      <a:lnTo>
                        <a:pt x="17" y="10"/>
                      </a:lnTo>
                      <a:lnTo>
                        <a:pt x="17" y="10"/>
                      </a:lnTo>
                      <a:lnTo>
                        <a:pt x="18" y="9"/>
                      </a:lnTo>
                      <a:lnTo>
                        <a:pt x="18" y="9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26" name="Freeform 188">
                  <a:extLst>
                    <a:ext uri="{FF2B5EF4-FFF2-40B4-BE49-F238E27FC236}">
                      <a16:creationId xmlns:a16="http://schemas.microsoft.com/office/drawing/2014/main" id="{0E63FC5D-9832-5E44-84AC-20144F0D77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28950" y="5784281"/>
                  <a:ext cx="16620" cy="27700"/>
                </a:xfrm>
                <a:custGeom>
                  <a:avLst/>
                  <a:gdLst>
                    <a:gd name="T0" fmla="*/ 9 w 9"/>
                    <a:gd name="T1" fmla="*/ 6 h 15"/>
                    <a:gd name="T2" fmla="*/ 9 w 9"/>
                    <a:gd name="T3" fmla="*/ 6 h 15"/>
                    <a:gd name="T4" fmla="*/ 9 w 9"/>
                    <a:gd name="T5" fmla="*/ 4 h 15"/>
                    <a:gd name="T6" fmla="*/ 9 w 9"/>
                    <a:gd name="T7" fmla="*/ 4 h 15"/>
                    <a:gd name="T8" fmla="*/ 9 w 9"/>
                    <a:gd name="T9" fmla="*/ 2 h 15"/>
                    <a:gd name="T10" fmla="*/ 9 w 9"/>
                    <a:gd name="T11" fmla="*/ 2 h 15"/>
                    <a:gd name="T12" fmla="*/ 6 w 9"/>
                    <a:gd name="T13" fmla="*/ 0 h 15"/>
                    <a:gd name="T14" fmla="*/ 6 w 9"/>
                    <a:gd name="T15" fmla="*/ 0 h 15"/>
                    <a:gd name="T16" fmla="*/ 5 w 9"/>
                    <a:gd name="T17" fmla="*/ 0 h 15"/>
                    <a:gd name="T18" fmla="*/ 5 w 9"/>
                    <a:gd name="T19" fmla="*/ 0 h 15"/>
                    <a:gd name="T20" fmla="*/ 5 w 9"/>
                    <a:gd name="T21" fmla="*/ 0 h 15"/>
                    <a:gd name="T22" fmla="*/ 5 w 9"/>
                    <a:gd name="T23" fmla="*/ 0 h 15"/>
                    <a:gd name="T24" fmla="*/ 1 w 9"/>
                    <a:gd name="T25" fmla="*/ 2 h 15"/>
                    <a:gd name="T26" fmla="*/ 1 w 9"/>
                    <a:gd name="T27" fmla="*/ 2 h 15"/>
                    <a:gd name="T28" fmla="*/ 0 w 9"/>
                    <a:gd name="T29" fmla="*/ 2 h 15"/>
                    <a:gd name="T30" fmla="*/ 0 w 9"/>
                    <a:gd name="T31" fmla="*/ 2 h 15"/>
                    <a:gd name="T32" fmla="*/ 0 w 9"/>
                    <a:gd name="T33" fmla="*/ 4 h 15"/>
                    <a:gd name="T34" fmla="*/ 0 w 9"/>
                    <a:gd name="T35" fmla="*/ 4 h 15"/>
                    <a:gd name="T36" fmla="*/ 0 w 9"/>
                    <a:gd name="T37" fmla="*/ 9 h 15"/>
                    <a:gd name="T38" fmla="*/ 0 w 9"/>
                    <a:gd name="T39" fmla="*/ 9 h 15"/>
                    <a:gd name="T40" fmla="*/ 1 w 9"/>
                    <a:gd name="T41" fmla="*/ 14 h 15"/>
                    <a:gd name="T42" fmla="*/ 2 w 9"/>
                    <a:gd name="T43" fmla="*/ 15 h 15"/>
                    <a:gd name="T44" fmla="*/ 5 w 9"/>
                    <a:gd name="T45" fmla="*/ 15 h 15"/>
                    <a:gd name="T46" fmla="*/ 5 w 9"/>
                    <a:gd name="T47" fmla="*/ 15 h 15"/>
                    <a:gd name="T48" fmla="*/ 6 w 9"/>
                    <a:gd name="T49" fmla="*/ 14 h 15"/>
                    <a:gd name="T50" fmla="*/ 7 w 9"/>
                    <a:gd name="T51" fmla="*/ 11 h 15"/>
                    <a:gd name="T52" fmla="*/ 9 w 9"/>
                    <a:gd name="T53" fmla="*/ 6 h 15"/>
                    <a:gd name="T54" fmla="*/ 9 w 9"/>
                    <a:gd name="T55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9" h="15">
                      <a:moveTo>
                        <a:pt x="9" y="6"/>
                      </a:moveTo>
                      <a:lnTo>
                        <a:pt x="9" y="6"/>
                      </a:lnTo>
                      <a:lnTo>
                        <a:pt x="9" y="4"/>
                      </a:lnTo>
                      <a:lnTo>
                        <a:pt x="9" y="4"/>
                      </a:lnTo>
                      <a:lnTo>
                        <a:pt x="9" y="2"/>
                      </a:lnTo>
                      <a:lnTo>
                        <a:pt x="9" y="2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1" y="14"/>
                      </a:lnTo>
                      <a:lnTo>
                        <a:pt x="2" y="15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6" y="14"/>
                      </a:lnTo>
                      <a:lnTo>
                        <a:pt x="7" y="11"/>
                      </a:lnTo>
                      <a:lnTo>
                        <a:pt x="9" y="6"/>
                      </a:lnTo>
                      <a:lnTo>
                        <a:pt x="9" y="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27" name="Freeform 189">
                  <a:extLst>
                    <a:ext uri="{FF2B5EF4-FFF2-40B4-BE49-F238E27FC236}">
                      <a16:creationId xmlns:a16="http://schemas.microsoft.com/office/drawing/2014/main" id="{F99D53E5-6DA5-964C-A439-8294AC9969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40030" y="5896927"/>
                  <a:ext cx="22160" cy="27700"/>
                </a:xfrm>
                <a:custGeom>
                  <a:avLst/>
                  <a:gdLst>
                    <a:gd name="T0" fmla="*/ 10 w 12"/>
                    <a:gd name="T1" fmla="*/ 7 h 15"/>
                    <a:gd name="T2" fmla="*/ 10 w 12"/>
                    <a:gd name="T3" fmla="*/ 7 h 15"/>
                    <a:gd name="T4" fmla="*/ 8 w 12"/>
                    <a:gd name="T5" fmla="*/ 1 h 15"/>
                    <a:gd name="T6" fmla="*/ 8 w 12"/>
                    <a:gd name="T7" fmla="*/ 1 h 15"/>
                    <a:gd name="T8" fmla="*/ 8 w 12"/>
                    <a:gd name="T9" fmla="*/ 0 h 15"/>
                    <a:gd name="T10" fmla="*/ 6 w 12"/>
                    <a:gd name="T11" fmla="*/ 0 h 15"/>
                    <a:gd name="T12" fmla="*/ 6 w 12"/>
                    <a:gd name="T13" fmla="*/ 0 h 15"/>
                    <a:gd name="T14" fmla="*/ 5 w 12"/>
                    <a:gd name="T15" fmla="*/ 1 h 15"/>
                    <a:gd name="T16" fmla="*/ 5 w 12"/>
                    <a:gd name="T17" fmla="*/ 1 h 15"/>
                    <a:gd name="T18" fmla="*/ 3 w 12"/>
                    <a:gd name="T19" fmla="*/ 4 h 15"/>
                    <a:gd name="T20" fmla="*/ 3 w 12"/>
                    <a:gd name="T21" fmla="*/ 4 h 15"/>
                    <a:gd name="T22" fmla="*/ 1 w 12"/>
                    <a:gd name="T23" fmla="*/ 7 h 15"/>
                    <a:gd name="T24" fmla="*/ 1 w 12"/>
                    <a:gd name="T25" fmla="*/ 7 h 15"/>
                    <a:gd name="T26" fmla="*/ 0 w 12"/>
                    <a:gd name="T27" fmla="*/ 10 h 15"/>
                    <a:gd name="T28" fmla="*/ 0 w 12"/>
                    <a:gd name="T29" fmla="*/ 13 h 15"/>
                    <a:gd name="T30" fmla="*/ 1 w 12"/>
                    <a:gd name="T31" fmla="*/ 15 h 15"/>
                    <a:gd name="T32" fmla="*/ 1 w 12"/>
                    <a:gd name="T33" fmla="*/ 15 h 15"/>
                    <a:gd name="T34" fmla="*/ 3 w 12"/>
                    <a:gd name="T35" fmla="*/ 15 h 15"/>
                    <a:gd name="T36" fmla="*/ 5 w 12"/>
                    <a:gd name="T37" fmla="*/ 15 h 15"/>
                    <a:gd name="T38" fmla="*/ 5 w 12"/>
                    <a:gd name="T39" fmla="*/ 15 h 15"/>
                    <a:gd name="T40" fmla="*/ 9 w 12"/>
                    <a:gd name="T41" fmla="*/ 13 h 15"/>
                    <a:gd name="T42" fmla="*/ 12 w 12"/>
                    <a:gd name="T43" fmla="*/ 10 h 15"/>
                    <a:gd name="T44" fmla="*/ 12 w 12"/>
                    <a:gd name="T45" fmla="*/ 10 h 15"/>
                    <a:gd name="T46" fmla="*/ 12 w 12"/>
                    <a:gd name="T47" fmla="*/ 8 h 15"/>
                    <a:gd name="T48" fmla="*/ 10 w 12"/>
                    <a:gd name="T49" fmla="*/ 7 h 15"/>
                    <a:gd name="T50" fmla="*/ 10 w 12"/>
                    <a:gd name="T51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15">
                      <a:moveTo>
                        <a:pt x="10" y="7"/>
                      </a:moveTo>
                      <a:lnTo>
                        <a:pt x="10" y="7"/>
                      </a:lnTo>
                      <a:lnTo>
                        <a:pt x="8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1" y="7"/>
                      </a:lnTo>
                      <a:lnTo>
                        <a:pt x="1" y="7"/>
                      </a:lnTo>
                      <a:lnTo>
                        <a:pt x="0" y="10"/>
                      </a:lnTo>
                      <a:lnTo>
                        <a:pt x="0" y="13"/>
                      </a:lnTo>
                      <a:lnTo>
                        <a:pt x="1" y="15"/>
                      </a:lnTo>
                      <a:lnTo>
                        <a:pt x="1" y="15"/>
                      </a:lnTo>
                      <a:lnTo>
                        <a:pt x="3" y="15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9" y="13"/>
                      </a:lnTo>
                      <a:lnTo>
                        <a:pt x="12" y="10"/>
                      </a:lnTo>
                      <a:lnTo>
                        <a:pt x="12" y="10"/>
                      </a:lnTo>
                      <a:lnTo>
                        <a:pt x="12" y="8"/>
                      </a:lnTo>
                      <a:lnTo>
                        <a:pt x="10" y="7"/>
                      </a:lnTo>
                      <a:lnTo>
                        <a:pt x="10" y="7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28" name="Freeform 190">
                  <a:extLst>
                    <a:ext uri="{FF2B5EF4-FFF2-40B4-BE49-F238E27FC236}">
                      <a16:creationId xmlns:a16="http://schemas.microsoft.com/office/drawing/2014/main" id="{54E74A21-2DD3-244C-B7DF-B531DE2973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56650" y="5970793"/>
                  <a:ext cx="35086" cy="107106"/>
                </a:xfrm>
                <a:custGeom>
                  <a:avLst/>
                  <a:gdLst>
                    <a:gd name="T0" fmla="*/ 11 w 19"/>
                    <a:gd name="T1" fmla="*/ 51 h 58"/>
                    <a:gd name="T2" fmla="*/ 11 w 19"/>
                    <a:gd name="T3" fmla="*/ 51 h 58"/>
                    <a:gd name="T4" fmla="*/ 13 w 19"/>
                    <a:gd name="T5" fmla="*/ 48 h 58"/>
                    <a:gd name="T6" fmla="*/ 15 w 19"/>
                    <a:gd name="T7" fmla="*/ 44 h 58"/>
                    <a:gd name="T8" fmla="*/ 15 w 19"/>
                    <a:gd name="T9" fmla="*/ 44 h 58"/>
                    <a:gd name="T10" fmla="*/ 17 w 19"/>
                    <a:gd name="T11" fmla="*/ 43 h 58"/>
                    <a:gd name="T12" fmla="*/ 17 w 19"/>
                    <a:gd name="T13" fmla="*/ 43 h 58"/>
                    <a:gd name="T14" fmla="*/ 19 w 19"/>
                    <a:gd name="T15" fmla="*/ 41 h 58"/>
                    <a:gd name="T16" fmla="*/ 19 w 19"/>
                    <a:gd name="T17" fmla="*/ 37 h 58"/>
                    <a:gd name="T18" fmla="*/ 19 w 19"/>
                    <a:gd name="T19" fmla="*/ 37 h 58"/>
                    <a:gd name="T20" fmla="*/ 19 w 19"/>
                    <a:gd name="T21" fmla="*/ 30 h 58"/>
                    <a:gd name="T22" fmla="*/ 18 w 19"/>
                    <a:gd name="T23" fmla="*/ 23 h 58"/>
                    <a:gd name="T24" fmla="*/ 18 w 19"/>
                    <a:gd name="T25" fmla="*/ 23 h 58"/>
                    <a:gd name="T26" fmla="*/ 15 w 19"/>
                    <a:gd name="T27" fmla="*/ 18 h 58"/>
                    <a:gd name="T28" fmla="*/ 15 w 19"/>
                    <a:gd name="T29" fmla="*/ 18 h 58"/>
                    <a:gd name="T30" fmla="*/ 11 w 19"/>
                    <a:gd name="T31" fmla="*/ 12 h 58"/>
                    <a:gd name="T32" fmla="*/ 11 w 19"/>
                    <a:gd name="T33" fmla="*/ 12 h 58"/>
                    <a:gd name="T34" fmla="*/ 10 w 19"/>
                    <a:gd name="T35" fmla="*/ 7 h 58"/>
                    <a:gd name="T36" fmla="*/ 10 w 19"/>
                    <a:gd name="T37" fmla="*/ 7 h 58"/>
                    <a:gd name="T38" fmla="*/ 10 w 19"/>
                    <a:gd name="T39" fmla="*/ 5 h 58"/>
                    <a:gd name="T40" fmla="*/ 9 w 19"/>
                    <a:gd name="T41" fmla="*/ 2 h 58"/>
                    <a:gd name="T42" fmla="*/ 9 w 19"/>
                    <a:gd name="T43" fmla="*/ 2 h 58"/>
                    <a:gd name="T44" fmla="*/ 8 w 19"/>
                    <a:gd name="T45" fmla="*/ 1 h 58"/>
                    <a:gd name="T46" fmla="*/ 8 w 19"/>
                    <a:gd name="T47" fmla="*/ 1 h 58"/>
                    <a:gd name="T48" fmla="*/ 3 w 19"/>
                    <a:gd name="T49" fmla="*/ 0 h 58"/>
                    <a:gd name="T50" fmla="*/ 3 w 19"/>
                    <a:gd name="T51" fmla="*/ 0 h 58"/>
                    <a:gd name="T52" fmla="*/ 1 w 19"/>
                    <a:gd name="T53" fmla="*/ 0 h 58"/>
                    <a:gd name="T54" fmla="*/ 1 w 19"/>
                    <a:gd name="T55" fmla="*/ 0 h 58"/>
                    <a:gd name="T56" fmla="*/ 0 w 19"/>
                    <a:gd name="T57" fmla="*/ 1 h 58"/>
                    <a:gd name="T58" fmla="*/ 0 w 19"/>
                    <a:gd name="T59" fmla="*/ 4 h 58"/>
                    <a:gd name="T60" fmla="*/ 0 w 19"/>
                    <a:gd name="T61" fmla="*/ 4 h 58"/>
                    <a:gd name="T62" fmla="*/ 1 w 19"/>
                    <a:gd name="T63" fmla="*/ 9 h 58"/>
                    <a:gd name="T64" fmla="*/ 1 w 19"/>
                    <a:gd name="T65" fmla="*/ 9 h 58"/>
                    <a:gd name="T66" fmla="*/ 1 w 19"/>
                    <a:gd name="T67" fmla="*/ 15 h 58"/>
                    <a:gd name="T68" fmla="*/ 1 w 19"/>
                    <a:gd name="T69" fmla="*/ 15 h 58"/>
                    <a:gd name="T70" fmla="*/ 3 w 19"/>
                    <a:gd name="T71" fmla="*/ 18 h 58"/>
                    <a:gd name="T72" fmla="*/ 4 w 19"/>
                    <a:gd name="T73" fmla="*/ 19 h 58"/>
                    <a:gd name="T74" fmla="*/ 4 w 19"/>
                    <a:gd name="T75" fmla="*/ 19 h 58"/>
                    <a:gd name="T76" fmla="*/ 5 w 19"/>
                    <a:gd name="T77" fmla="*/ 20 h 58"/>
                    <a:gd name="T78" fmla="*/ 5 w 19"/>
                    <a:gd name="T79" fmla="*/ 20 h 58"/>
                    <a:gd name="T80" fmla="*/ 6 w 19"/>
                    <a:gd name="T81" fmla="*/ 21 h 58"/>
                    <a:gd name="T82" fmla="*/ 6 w 19"/>
                    <a:gd name="T83" fmla="*/ 21 h 58"/>
                    <a:gd name="T84" fmla="*/ 6 w 19"/>
                    <a:gd name="T85" fmla="*/ 26 h 58"/>
                    <a:gd name="T86" fmla="*/ 6 w 19"/>
                    <a:gd name="T87" fmla="*/ 32 h 58"/>
                    <a:gd name="T88" fmla="*/ 5 w 19"/>
                    <a:gd name="T89" fmla="*/ 42 h 58"/>
                    <a:gd name="T90" fmla="*/ 5 w 19"/>
                    <a:gd name="T91" fmla="*/ 42 h 58"/>
                    <a:gd name="T92" fmla="*/ 4 w 19"/>
                    <a:gd name="T93" fmla="*/ 44 h 58"/>
                    <a:gd name="T94" fmla="*/ 4 w 19"/>
                    <a:gd name="T95" fmla="*/ 44 h 58"/>
                    <a:gd name="T96" fmla="*/ 3 w 19"/>
                    <a:gd name="T97" fmla="*/ 46 h 58"/>
                    <a:gd name="T98" fmla="*/ 3 w 19"/>
                    <a:gd name="T99" fmla="*/ 46 h 58"/>
                    <a:gd name="T100" fmla="*/ 0 w 19"/>
                    <a:gd name="T101" fmla="*/ 48 h 58"/>
                    <a:gd name="T102" fmla="*/ 0 w 19"/>
                    <a:gd name="T103" fmla="*/ 52 h 58"/>
                    <a:gd name="T104" fmla="*/ 0 w 19"/>
                    <a:gd name="T105" fmla="*/ 52 h 58"/>
                    <a:gd name="T106" fmla="*/ 1 w 19"/>
                    <a:gd name="T107" fmla="*/ 55 h 58"/>
                    <a:gd name="T108" fmla="*/ 4 w 19"/>
                    <a:gd name="T109" fmla="*/ 57 h 58"/>
                    <a:gd name="T110" fmla="*/ 4 w 19"/>
                    <a:gd name="T111" fmla="*/ 57 h 58"/>
                    <a:gd name="T112" fmla="*/ 8 w 19"/>
                    <a:gd name="T113" fmla="*/ 58 h 58"/>
                    <a:gd name="T114" fmla="*/ 11 w 19"/>
                    <a:gd name="T115" fmla="*/ 57 h 58"/>
                    <a:gd name="T116" fmla="*/ 11 w 19"/>
                    <a:gd name="T117" fmla="*/ 57 h 58"/>
                    <a:gd name="T118" fmla="*/ 11 w 19"/>
                    <a:gd name="T119" fmla="*/ 56 h 58"/>
                    <a:gd name="T120" fmla="*/ 13 w 19"/>
                    <a:gd name="T121" fmla="*/ 55 h 58"/>
                    <a:gd name="T122" fmla="*/ 11 w 19"/>
                    <a:gd name="T123" fmla="*/ 51 h 58"/>
                    <a:gd name="T124" fmla="*/ 11 w 19"/>
                    <a:gd name="T125" fmla="*/ 51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9" h="58">
                      <a:moveTo>
                        <a:pt x="11" y="51"/>
                      </a:moveTo>
                      <a:lnTo>
                        <a:pt x="11" y="51"/>
                      </a:lnTo>
                      <a:lnTo>
                        <a:pt x="13" y="48"/>
                      </a:lnTo>
                      <a:lnTo>
                        <a:pt x="15" y="44"/>
                      </a:lnTo>
                      <a:lnTo>
                        <a:pt x="15" y="44"/>
                      </a:lnTo>
                      <a:lnTo>
                        <a:pt x="17" y="43"/>
                      </a:lnTo>
                      <a:lnTo>
                        <a:pt x="17" y="43"/>
                      </a:lnTo>
                      <a:lnTo>
                        <a:pt x="19" y="41"/>
                      </a:lnTo>
                      <a:lnTo>
                        <a:pt x="19" y="37"/>
                      </a:lnTo>
                      <a:lnTo>
                        <a:pt x="19" y="37"/>
                      </a:lnTo>
                      <a:lnTo>
                        <a:pt x="19" y="30"/>
                      </a:lnTo>
                      <a:lnTo>
                        <a:pt x="18" y="23"/>
                      </a:lnTo>
                      <a:lnTo>
                        <a:pt x="18" y="23"/>
                      </a:lnTo>
                      <a:lnTo>
                        <a:pt x="15" y="18"/>
                      </a:lnTo>
                      <a:lnTo>
                        <a:pt x="15" y="18"/>
                      </a:lnTo>
                      <a:lnTo>
                        <a:pt x="11" y="12"/>
                      </a:lnTo>
                      <a:lnTo>
                        <a:pt x="11" y="12"/>
                      </a:lnTo>
                      <a:lnTo>
                        <a:pt x="10" y="7"/>
                      </a:lnTo>
                      <a:lnTo>
                        <a:pt x="10" y="7"/>
                      </a:lnTo>
                      <a:lnTo>
                        <a:pt x="10" y="5"/>
                      </a:lnTo>
                      <a:lnTo>
                        <a:pt x="9" y="2"/>
                      </a:lnTo>
                      <a:lnTo>
                        <a:pt x="9" y="2"/>
                      </a:lnTo>
                      <a:lnTo>
                        <a:pt x="8" y="1"/>
                      </a:lnTo>
                      <a:lnTo>
                        <a:pt x="8" y="1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1" y="9"/>
                      </a:lnTo>
                      <a:lnTo>
                        <a:pt x="1" y="9"/>
                      </a:lnTo>
                      <a:lnTo>
                        <a:pt x="1" y="15"/>
                      </a:lnTo>
                      <a:lnTo>
                        <a:pt x="1" y="15"/>
                      </a:lnTo>
                      <a:lnTo>
                        <a:pt x="3" y="18"/>
                      </a:lnTo>
                      <a:lnTo>
                        <a:pt x="4" y="19"/>
                      </a:lnTo>
                      <a:lnTo>
                        <a:pt x="4" y="19"/>
                      </a:lnTo>
                      <a:lnTo>
                        <a:pt x="5" y="20"/>
                      </a:lnTo>
                      <a:lnTo>
                        <a:pt x="5" y="20"/>
                      </a:lnTo>
                      <a:lnTo>
                        <a:pt x="6" y="21"/>
                      </a:lnTo>
                      <a:lnTo>
                        <a:pt x="6" y="21"/>
                      </a:lnTo>
                      <a:lnTo>
                        <a:pt x="6" y="26"/>
                      </a:lnTo>
                      <a:lnTo>
                        <a:pt x="6" y="32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4" y="44"/>
                      </a:lnTo>
                      <a:lnTo>
                        <a:pt x="4" y="44"/>
                      </a:lnTo>
                      <a:lnTo>
                        <a:pt x="3" y="46"/>
                      </a:lnTo>
                      <a:lnTo>
                        <a:pt x="3" y="46"/>
                      </a:lnTo>
                      <a:lnTo>
                        <a:pt x="0" y="48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" y="55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8" y="58"/>
                      </a:lnTo>
                      <a:lnTo>
                        <a:pt x="11" y="57"/>
                      </a:lnTo>
                      <a:lnTo>
                        <a:pt x="11" y="57"/>
                      </a:lnTo>
                      <a:lnTo>
                        <a:pt x="11" y="56"/>
                      </a:lnTo>
                      <a:lnTo>
                        <a:pt x="13" y="55"/>
                      </a:lnTo>
                      <a:lnTo>
                        <a:pt x="11" y="51"/>
                      </a:lnTo>
                      <a:lnTo>
                        <a:pt x="11" y="51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29" name="Freeform 191">
                  <a:extLst>
                    <a:ext uri="{FF2B5EF4-FFF2-40B4-BE49-F238E27FC236}">
                      <a16:creationId xmlns:a16="http://schemas.microsoft.com/office/drawing/2014/main" id="{5AF5555C-B9FF-7840-991D-378B9721D2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25256" y="6273645"/>
                  <a:ext cx="42473" cy="195746"/>
                </a:xfrm>
                <a:custGeom>
                  <a:avLst/>
                  <a:gdLst>
                    <a:gd name="T0" fmla="*/ 16 w 23"/>
                    <a:gd name="T1" fmla="*/ 105 h 106"/>
                    <a:gd name="T2" fmla="*/ 16 w 23"/>
                    <a:gd name="T3" fmla="*/ 105 h 106"/>
                    <a:gd name="T4" fmla="*/ 18 w 23"/>
                    <a:gd name="T5" fmla="*/ 104 h 106"/>
                    <a:gd name="T6" fmla="*/ 21 w 23"/>
                    <a:gd name="T7" fmla="*/ 100 h 106"/>
                    <a:gd name="T8" fmla="*/ 22 w 23"/>
                    <a:gd name="T9" fmla="*/ 96 h 106"/>
                    <a:gd name="T10" fmla="*/ 22 w 23"/>
                    <a:gd name="T11" fmla="*/ 92 h 106"/>
                    <a:gd name="T12" fmla="*/ 22 w 23"/>
                    <a:gd name="T13" fmla="*/ 92 h 106"/>
                    <a:gd name="T14" fmla="*/ 22 w 23"/>
                    <a:gd name="T15" fmla="*/ 83 h 106"/>
                    <a:gd name="T16" fmla="*/ 21 w 23"/>
                    <a:gd name="T17" fmla="*/ 73 h 106"/>
                    <a:gd name="T18" fmla="*/ 21 w 23"/>
                    <a:gd name="T19" fmla="*/ 64 h 106"/>
                    <a:gd name="T20" fmla="*/ 22 w 23"/>
                    <a:gd name="T21" fmla="*/ 54 h 106"/>
                    <a:gd name="T22" fmla="*/ 22 w 23"/>
                    <a:gd name="T23" fmla="*/ 54 h 106"/>
                    <a:gd name="T24" fmla="*/ 23 w 23"/>
                    <a:gd name="T25" fmla="*/ 45 h 106"/>
                    <a:gd name="T26" fmla="*/ 23 w 23"/>
                    <a:gd name="T27" fmla="*/ 45 h 106"/>
                    <a:gd name="T28" fmla="*/ 23 w 23"/>
                    <a:gd name="T29" fmla="*/ 39 h 106"/>
                    <a:gd name="T30" fmla="*/ 22 w 23"/>
                    <a:gd name="T31" fmla="*/ 32 h 106"/>
                    <a:gd name="T32" fmla="*/ 21 w 23"/>
                    <a:gd name="T33" fmla="*/ 24 h 106"/>
                    <a:gd name="T34" fmla="*/ 20 w 23"/>
                    <a:gd name="T35" fmla="*/ 18 h 106"/>
                    <a:gd name="T36" fmla="*/ 20 w 23"/>
                    <a:gd name="T37" fmla="*/ 18 h 106"/>
                    <a:gd name="T38" fmla="*/ 20 w 23"/>
                    <a:gd name="T39" fmla="*/ 8 h 106"/>
                    <a:gd name="T40" fmla="*/ 20 w 23"/>
                    <a:gd name="T41" fmla="*/ 8 h 106"/>
                    <a:gd name="T42" fmla="*/ 20 w 23"/>
                    <a:gd name="T43" fmla="*/ 3 h 106"/>
                    <a:gd name="T44" fmla="*/ 20 w 23"/>
                    <a:gd name="T45" fmla="*/ 3 h 106"/>
                    <a:gd name="T46" fmla="*/ 18 w 23"/>
                    <a:gd name="T47" fmla="*/ 0 h 106"/>
                    <a:gd name="T48" fmla="*/ 16 w 23"/>
                    <a:gd name="T49" fmla="*/ 0 h 106"/>
                    <a:gd name="T50" fmla="*/ 16 w 23"/>
                    <a:gd name="T51" fmla="*/ 0 h 106"/>
                    <a:gd name="T52" fmla="*/ 13 w 23"/>
                    <a:gd name="T53" fmla="*/ 2 h 106"/>
                    <a:gd name="T54" fmla="*/ 12 w 23"/>
                    <a:gd name="T55" fmla="*/ 3 h 106"/>
                    <a:gd name="T56" fmla="*/ 12 w 23"/>
                    <a:gd name="T57" fmla="*/ 3 h 106"/>
                    <a:gd name="T58" fmla="*/ 11 w 23"/>
                    <a:gd name="T59" fmla="*/ 8 h 106"/>
                    <a:gd name="T60" fmla="*/ 11 w 23"/>
                    <a:gd name="T61" fmla="*/ 8 h 106"/>
                    <a:gd name="T62" fmla="*/ 8 w 23"/>
                    <a:gd name="T63" fmla="*/ 14 h 106"/>
                    <a:gd name="T64" fmla="*/ 8 w 23"/>
                    <a:gd name="T65" fmla="*/ 14 h 106"/>
                    <a:gd name="T66" fmla="*/ 4 w 23"/>
                    <a:gd name="T67" fmla="*/ 19 h 106"/>
                    <a:gd name="T68" fmla="*/ 4 w 23"/>
                    <a:gd name="T69" fmla="*/ 26 h 106"/>
                    <a:gd name="T70" fmla="*/ 4 w 23"/>
                    <a:gd name="T71" fmla="*/ 26 h 106"/>
                    <a:gd name="T72" fmla="*/ 6 w 23"/>
                    <a:gd name="T73" fmla="*/ 41 h 106"/>
                    <a:gd name="T74" fmla="*/ 6 w 23"/>
                    <a:gd name="T75" fmla="*/ 41 h 106"/>
                    <a:gd name="T76" fmla="*/ 7 w 23"/>
                    <a:gd name="T77" fmla="*/ 49 h 106"/>
                    <a:gd name="T78" fmla="*/ 8 w 23"/>
                    <a:gd name="T79" fmla="*/ 56 h 106"/>
                    <a:gd name="T80" fmla="*/ 8 w 23"/>
                    <a:gd name="T81" fmla="*/ 56 h 106"/>
                    <a:gd name="T82" fmla="*/ 6 w 23"/>
                    <a:gd name="T83" fmla="*/ 65 h 106"/>
                    <a:gd name="T84" fmla="*/ 4 w 23"/>
                    <a:gd name="T85" fmla="*/ 73 h 106"/>
                    <a:gd name="T86" fmla="*/ 2 w 23"/>
                    <a:gd name="T87" fmla="*/ 82 h 106"/>
                    <a:gd name="T88" fmla="*/ 0 w 23"/>
                    <a:gd name="T89" fmla="*/ 90 h 106"/>
                    <a:gd name="T90" fmla="*/ 0 w 23"/>
                    <a:gd name="T91" fmla="*/ 90 h 106"/>
                    <a:gd name="T92" fmla="*/ 2 w 23"/>
                    <a:gd name="T93" fmla="*/ 96 h 106"/>
                    <a:gd name="T94" fmla="*/ 4 w 23"/>
                    <a:gd name="T95" fmla="*/ 101 h 106"/>
                    <a:gd name="T96" fmla="*/ 7 w 23"/>
                    <a:gd name="T97" fmla="*/ 104 h 106"/>
                    <a:gd name="T98" fmla="*/ 9 w 23"/>
                    <a:gd name="T99" fmla="*/ 105 h 106"/>
                    <a:gd name="T100" fmla="*/ 13 w 23"/>
                    <a:gd name="T101" fmla="*/ 106 h 106"/>
                    <a:gd name="T102" fmla="*/ 16 w 23"/>
                    <a:gd name="T103" fmla="*/ 105 h 106"/>
                    <a:gd name="T104" fmla="*/ 16 w 23"/>
                    <a:gd name="T105" fmla="*/ 105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3" h="106">
                      <a:moveTo>
                        <a:pt x="16" y="105"/>
                      </a:moveTo>
                      <a:lnTo>
                        <a:pt x="16" y="105"/>
                      </a:lnTo>
                      <a:lnTo>
                        <a:pt x="18" y="104"/>
                      </a:lnTo>
                      <a:lnTo>
                        <a:pt x="21" y="100"/>
                      </a:lnTo>
                      <a:lnTo>
                        <a:pt x="22" y="96"/>
                      </a:lnTo>
                      <a:lnTo>
                        <a:pt x="22" y="92"/>
                      </a:lnTo>
                      <a:lnTo>
                        <a:pt x="22" y="92"/>
                      </a:lnTo>
                      <a:lnTo>
                        <a:pt x="22" y="83"/>
                      </a:lnTo>
                      <a:lnTo>
                        <a:pt x="21" y="73"/>
                      </a:lnTo>
                      <a:lnTo>
                        <a:pt x="21" y="64"/>
                      </a:lnTo>
                      <a:lnTo>
                        <a:pt x="22" y="54"/>
                      </a:lnTo>
                      <a:lnTo>
                        <a:pt x="22" y="54"/>
                      </a:lnTo>
                      <a:lnTo>
                        <a:pt x="23" y="45"/>
                      </a:lnTo>
                      <a:lnTo>
                        <a:pt x="23" y="45"/>
                      </a:lnTo>
                      <a:lnTo>
                        <a:pt x="23" y="39"/>
                      </a:lnTo>
                      <a:lnTo>
                        <a:pt x="22" y="32"/>
                      </a:lnTo>
                      <a:lnTo>
                        <a:pt x="21" y="24"/>
                      </a:lnTo>
                      <a:lnTo>
                        <a:pt x="20" y="18"/>
                      </a:lnTo>
                      <a:lnTo>
                        <a:pt x="20" y="1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3"/>
                      </a:lnTo>
                      <a:lnTo>
                        <a:pt x="20" y="3"/>
                      </a:lnTo>
                      <a:lnTo>
                        <a:pt x="18" y="0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13" y="2"/>
                      </a:lnTo>
                      <a:lnTo>
                        <a:pt x="12" y="3"/>
                      </a:lnTo>
                      <a:lnTo>
                        <a:pt x="12" y="3"/>
                      </a:lnTo>
                      <a:lnTo>
                        <a:pt x="11" y="8"/>
                      </a:lnTo>
                      <a:lnTo>
                        <a:pt x="11" y="8"/>
                      </a:lnTo>
                      <a:lnTo>
                        <a:pt x="8" y="14"/>
                      </a:lnTo>
                      <a:lnTo>
                        <a:pt x="8" y="14"/>
                      </a:lnTo>
                      <a:lnTo>
                        <a:pt x="4" y="19"/>
                      </a:lnTo>
                      <a:lnTo>
                        <a:pt x="4" y="26"/>
                      </a:lnTo>
                      <a:lnTo>
                        <a:pt x="4" y="26"/>
                      </a:lnTo>
                      <a:lnTo>
                        <a:pt x="6" y="41"/>
                      </a:lnTo>
                      <a:lnTo>
                        <a:pt x="6" y="41"/>
                      </a:lnTo>
                      <a:lnTo>
                        <a:pt x="7" y="49"/>
                      </a:lnTo>
                      <a:lnTo>
                        <a:pt x="8" y="56"/>
                      </a:lnTo>
                      <a:lnTo>
                        <a:pt x="8" y="56"/>
                      </a:lnTo>
                      <a:lnTo>
                        <a:pt x="6" y="65"/>
                      </a:lnTo>
                      <a:lnTo>
                        <a:pt x="4" y="73"/>
                      </a:lnTo>
                      <a:lnTo>
                        <a:pt x="2" y="82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2" y="96"/>
                      </a:lnTo>
                      <a:lnTo>
                        <a:pt x="4" y="101"/>
                      </a:lnTo>
                      <a:lnTo>
                        <a:pt x="7" y="104"/>
                      </a:lnTo>
                      <a:lnTo>
                        <a:pt x="9" y="105"/>
                      </a:lnTo>
                      <a:lnTo>
                        <a:pt x="13" y="106"/>
                      </a:lnTo>
                      <a:lnTo>
                        <a:pt x="16" y="105"/>
                      </a:lnTo>
                      <a:lnTo>
                        <a:pt x="16" y="105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16" name="Freeform 249">
                <a:extLst>
                  <a:ext uri="{FF2B5EF4-FFF2-40B4-BE49-F238E27FC236}">
                    <a16:creationId xmlns:a16="http://schemas.microsoft.com/office/drawing/2014/main" id="{D0EAB96E-C5B6-4542-B733-B4E442BFE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27397" y="6546947"/>
                <a:ext cx="97873" cy="356404"/>
              </a:xfrm>
              <a:custGeom>
                <a:avLst/>
                <a:gdLst>
                  <a:gd name="T0" fmla="*/ 51 w 53"/>
                  <a:gd name="T1" fmla="*/ 18 h 193"/>
                  <a:gd name="T2" fmla="*/ 39 w 53"/>
                  <a:gd name="T3" fmla="*/ 44 h 193"/>
                  <a:gd name="T4" fmla="*/ 37 w 53"/>
                  <a:gd name="T5" fmla="*/ 53 h 193"/>
                  <a:gd name="T6" fmla="*/ 37 w 53"/>
                  <a:gd name="T7" fmla="*/ 81 h 193"/>
                  <a:gd name="T8" fmla="*/ 37 w 53"/>
                  <a:gd name="T9" fmla="*/ 91 h 193"/>
                  <a:gd name="T10" fmla="*/ 33 w 53"/>
                  <a:gd name="T11" fmla="*/ 98 h 193"/>
                  <a:gd name="T12" fmla="*/ 24 w 53"/>
                  <a:gd name="T13" fmla="*/ 106 h 193"/>
                  <a:gd name="T14" fmla="*/ 19 w 53"/>
                  <a:gd name="T15" fmla="*/ 107 h 193"/>
                  <a:gd name="T16" fmla="*/ 16 w 53"/>
                  <a:gd name="T17" fmla="*/ 109 h 193"/>
                  <a:gd name="T18" fmla="*/ 16 w 53"/>
                  <a:gd name="T19" fmla="*/ 114 h 193"/>
                  <a:gd name="T20" fmla="*/ 20 w 53"/>
                  <a:gd name="T21" fmla="*/ 115 h 193"/>
                  <a:gd name="T22" fmla="*/ 28 w 53"/>
                  <a:gd name="T23" fmla="*/ 119 h 193"/>
                  <a:gd name="T24" fmla="*/ 30 w 53"/>
                  <a:gd name="T25" fmla="*/ 121 h 193"/>
                  <a:gd name="T26" fmla="*/ 33 w 53"/>
                  <a:gd name="T27" fmla="*/ 129 h 193"/>
                  <a:gd name="T28" fmla="*/ 28 w 53"/>
                  <a:gd name="T29" fmla="*/ 143 h 193"/>
                  <a:gd name="T30" fmla="*/ 29 w 53"/>
                  <a:gd name="T31" fmla="*/ 151 h 193"/>
                  <a:gd name="T32" fmla="*/ 33 w 53"/>
                  <a:gd name="T33" fmla="*/ 158 h 193"/>
                  <a:gd name="T34" fmla="*/ 32 w 53"/>
                  <a:gd name="T35" fmla="*/ 165 h 193"/>
                  <a:gd name="T36" fmla="*/ 29 w 53"/>
                  <a:gd name="T37" fmla="*/ 170 h 193"/>
                  <a:gd name="T38" fmla="*/ 29 w 53"/>
                  <a:gd name="T39" fmla="*/ 174 h 193"/>
                  <a:gd name="T40" fmla="*/ 29 w 53"/>
                  <a:gd name="T41" fmla="*/ 188 h 193"/>
                  <a:gd name="T42" fmla="*/ 23 w 53"/>
                  <a:gd name="T43" fmla="*/ 193 h 193"/>
                  <a:gd name="T44" fmla="*/ 20 w 53"/>
                  <a:gd name="T45" fmla="*/ 190 h 193"/>
                  <a:gd name="T46" fmla="*/ 20 w 53"/>
                  <a:gd name="T47" fmla="*/ 183 h 193"/>
                  <a:gd name="T48" fmla="*/ 20 w 53"/>
                  <a:gd name="T49" fmla="*/ 170 h 193"/>
                  <a:gd name="T50" fmla="*/ 15 w 53"/>
                  <a:gd name="T51" fmla="*/ 160 h 193"/>
                  <a:gd name="T52" fmla="*/ 9 w 53"/>
                  <a:gd name="T53" fmla="*/ 151 h 193"/>
                  <a:gd name="T54" fmla="*/ 7 w 53"/>
                  <a:gd name="T55" fmla="*/ 138 h 193"/>
                  <a:gd name="T56" fmla="*/ 9 w 53"/>
                  <a:gd name="T57" fmla="*/ 109 h 193"/>
                  <a:gd name="T58" fmla="*/ 10 w 53"/>
                  <a:gd name="T59" fmla="*/ 91 h 193"/>
                  <a:gd name="T60" fmla="*/ 10 w 53"/>
                  <a:gd name="T61" fmla="*/ 81 h 193"/>
                  <a:gd name="T62" fmla="*/ 4 w 53"/>
                  <a:gd name="T63" fmla="*/ 70 h 193"/>
                  <a:gd name="T64" fmla="*/ 0 w 53"/>
                  <a:gd name="T65" fmla="*/ 64 h 193"/>
                  <a:gd name="T66" fmla="*/ 2 w 53"/>
                  <a:gd name="T67" fmla="*/ 60 h 193"/>
                  <a:gd name="T68" fmla="*/ 11 w 53"/>
                  <a:gd name="T69" fmla="*/ 64 h 193"/>
                  <a:gd name="T70" fmla="*/ 18 w 53"/>
                  <a:gd name="T71" fmla="*/ 64 h 193"/>
                  <a:gd name="T72" fmla="*/ 32 w 53"/>
                  <a:gd name="T73" fmla="*/ 50 h 193"/>
                  <a:gd name="T74" fmla="*/ 34 w 53"/>
                  <a:gd name="T75" fmla="*/ 45 h 193"/>
                  <a:gd name="T76" fmla="*/ 30 w 53"/>
                  <a:gd name="T77" fmla="*/ 31 h 193"/>
                  <a:gd name="T78" fmla="*/ 29 w 53"/>
                  <a:gd name="T79" fmla="*/ 28 h 193"/>
                  <a:gd name="T80" fmla="*/ 33 w 53"/>
                  <a:gd name="T81" fmla="*/ 8 h 193"/>
                  <a:gd name="T82" fmla="*/ 41 w 53"/>
                  <a:gd name="T83" fmla="*/ 1 h 193"/>
                  <a:gd name="T84" fmla="*/ 48 w 53"/>
                  <a:gd name="T85" fmla="*/ 3 h 193"/>
                  <a:gd name="T86" fmla="*/ 53 w 53"/>
                  <a:gd name="T87" fmla="*/ 9 h 193"/>
                  <a:gd name="T88" fmla="*/ 53 w 53"/>
                  <a:gd name="T89" fmla="*/ 1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3" h="193">
                    <a:moveTo>
                      <a:pt x="53" y="12"/>
                    </a:moveTo>
                    <a:lnTo>
                      <a:pt x="53" y="12"/>
                    </a:lnTo>
                    <a:lnTo>
                      <a:pt x="51" y="18"/>
                    </a:lnTo>
                    <a:lnTo>
                      <a:pt x="51" y="18"/>
                    </a:lnTo>
                    <a:lnTo>
                      <a:pt x="43" y="35"/>
                    </a:lnTo>
                    <a:lnTo>
                      <a:pt x="39" y="44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6" y="65"/>
                    </a:lnTo>
                    <a:lnTo>
                      <a:pt x="36" y="65"/>
                    </a:lnTo>
                    <a:lnTo>
                      <a:pt x="37" y="81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7" y="91"/>
                    </a:lnTo>
                    <a:lnTo>
                      <a:pt x="36" y="95"/>
                    </a:lnTo>
                    <a:lnTo>
                      <a:pt x="33" y="98"/>
                    </a:lnTo>
                    <a:lnTo>
                      <a:pt x="33" y="98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4" y="106"/>
                    </a:lnTo>
                    <a:lnTo>
                      <a:pt x="24" y="106"/>
                    </a:lnTo>
                    <a:lnTo>
                      <a:pt x="19" y="107"/>
                    </a:lnTo>
                    <a:lnTo>
                      <a:pt x="19" y="107"/>
                    </a:lnTo>
                    <a:lnTo>
                      <a:pt x="18" y="107"/>
                    </a:lnTo>
                    <a:lnTo>
                      <a:pt x="16" y="109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6" y="114"/>
                    </a:lnTo>
                    <a:lnTo>
                      <a:pt x="16" y="114"/>
                    </a:lnTo>
                    <a:lnTo>
                      <a:pt x="18" y="115"/>
                    </a:lnTo>
                    <a:lnTo>
                      <a:pt x="20" y="115"/>
                    </a:lnTo>
                    <a:lnTo>
                      <a:pt x="20" y="115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8" y="119"/>
                    </a:lnTo>
                    <a:lnTo>
                      <a:pt x="28" y="119"/>
                    </a:lnTo>
                    <a:lnTo>
                      <a:pt x="30" y="121"/>
                    </a:lnTo>
                    <a:lnTo>
                      <a:pt x="30" y="121"/>
                    </a:lnTo>
                    <a:lnTo>
                      <a:pt x="32" y="125"/>
                    </a:lnTo>
                    <a:lnTo>
                      <a:pt x="33" y="129"/>
                    </a:lnTo>
                    <a:lnTo>
                      <a:pt x="33" y="129"/>
                    </a:lnTo>
                    <a:lnTo>
                      <a:pt x="30" y="137"/>
                    </a:lnTo>
                    <a:lnTo>
                      <a:pt x="28" y="143"/>
                    </a:lnTo>
                    <a:lnTo>
                      <a:pt x="28" y="143"/>
                    </a:lnTo>
                    <a:lnTo>
                      <a:pt x="28" y="146"/>
                    </a:lnTo>
                    <a:lnTo>
                      <a:pt x="28" y="146"/>
                    </a:lnTo>
                    <a:lnTo>
                      <a:pt x="29" y="151"/>
                    </a:lnTo>
                    <a:lnTo>
                      <a:pt x="32" y="156"/>
                    </a:lnTo>
                    <a:lnTo>
                      <a:pt x="32" y="156"/>
                    </a:lnTo>
                    <a:lnTo>
                      <a:pt x="33" y="158"/>
                    </a:lnTo>
                    <a:lnTo>
                      <a:pt x="33" y="162"/>
                    </a:lnTo>
                    <a:lnTo>
                      <a:pt x="33" y="162"/>
                    </a:lnTo>
                    <a:lnTo>
                      <a:pt x="32" y="165"/>
                    </a:lnTo>
                    <a:lnTo>
                      <a:pt x="30" y="166"/>
                    </a:lnTo>
                    <a:lnTo>
                      <a:pt x="30" y="166"/>
                    </a:lnTo>
                    <a:lnTo>
                      <a:pt x="29" y="170"/>
                    </a:lnTo>
                    <a:lnTo>
                      <a:pt x="29" y="174"/>
                    </a:lnTo>
                    <a:lnTo>
                      <a:pt x="29" y="174"/>
                    </a:lnTo>
                    <a:lnTo>
                      <a:pt x="29" y="174"/>
                    </a:lnTo>
                    <a:lnTo>
                      <a:pt x="29" y="181"/>
                    </a:lnTo>
                    <a:lnTo>
                      <a:pt x="29" y="188"/>
                    </a:lnTo>
                    <a:lnTo>
                      <a:pt x="29" y="188"/>
                    </a:lnTo>
                    <a:lnTo>
                      <a:pt x="27" y="192"/>
                    </a:lnTo>
                    <a:lnTo>
                      <a:pt x="24" y="193"/>
                    </a:lnTo>
                    <a:lnTo>
                      <a:pt x="23" y="193"/>
                    </a:lnTo>
                    <a:lnTo>
                      <a:pt x="23" y="193"/>
                    </a:lnTo>
                    <a:lnTo>
                      <a:pt x="20" y="190"/>
                    </a:lnTo>
                    <a:lnTo>
                      <a:pt x="20" y="190"/>
                    </a:lnTo>
                    <a:lnTo>
                      <a:pt x="19" y="186"/>
                    </a:lnTo>
                    <a:lnTo>
                      <a:pt x="20" y="183"/>
                    </a:lnTo>
                    <a:lnTo>
                      <a:pt x="20" y="183"/>
                    </a:lnTo>
                    <a:lnTo>
                      <a:pt x="20" y="176"/>
                    </a:lnTo>
                    <a:lnTo>
                      <a:pt x="20" y="170"/>
                    </a:lnTo>
                    <a:lnTo>
                      <a:pt x="20" y="170"/>
                    </a:lnTo>
                    <a:lnTo>
                      <a:pt x="18" y="165"/>
                    </a:lnTo>
                    <a:lnTo>
                      <a:pt x="15" y="160"/>
                    </a:lnTo>
                    <a:lnTo>
                      <a:pt x="15" y="160"/>
                    </a:lnTo>
                    <a:lnTo>
                      <a:pt x="11" y="156"/>
                    </a:lnTo>
                    <a:lnTo>
                      <a:pt x="9" y="151"/>
                    </a:lnTo>
                    <a:lnTo>
                      <a:pt x="9" y="151"/>
                    </a:lnTo>
                    <a:lnTo>
                      <a:pt x="7" y="144"/>
                    </a:lnTo>
                    <a:lnTo>
                      <a:pt x="7" y="139"/>
                    </a:lnTo>
                    <a:lnTo>
                      <a:pt x="7" y="138"/>
                    </a:lnTo>
                    <a:lnTo>
                      <a:pt x="7" y="138"/>
                    </a:lnTo>
                    <a:lnTo>
                      <a:pt x="9" y="110"/>
                    </a:lnTo>
                    <a:lnTo>
                      <a:pt x="9" y="109"/>
                    </a:lnTo>
                    <a:lnTo>
                      <a:pt x="9" y="109"/>
                    </a:lnTo>
                    <a:lnTo>
                      <a:pt x="10" y="91"/>
                    </a:lnTo>
                    <a:lnTo>
                      <a:pt x="10" y="91"/>
                    </a:lnTo>
                    <a:lnTo>
                      <a:pt x="10" y="86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7" y="74"/>
                    </a:lnTo>
                    <a:lnTo>
                      <a:pt x="7" y="74"/>
                    </a:lnTo>
                    <a:lnTo>
                      <a:pt x="4" y="70"/>
                    </a:lnTo>
                    <a:lnTo>
                      <a:pt x="1" y="68"/>
                    </a:lnTo>
                    <a:lnTo>
                      <a:pt x="1" y="68"/>
                    </a:lnTo>
                    <a:lnTo>
                      <a:pt x="0" y="64"/>
                    </a:lnTo>
                    <a:lnTo>
                      <a:pt x="1" y="61"/>
                    </a:lnTo>
                    <a:lnTo>
                      <a:pt x="2" y="60"/>
                    </a:lnTo>
                    <a:lnTo>
                      <a:pt x="2" y="60"/>
                    </a:lnTo>
                    <a:lnTo>
                      <a:pt x="6" y="60"/>
                    </a:lnTo>
                    <a:lnTo>
                      <a:pt x="9" y="61"/>
                    </a:lnTo>
                    <a:lnTo>
                      <a:pt x="11" y="64"/>
                    </a:lnTo>
                    <a:lnTo>
                      <a:pt x="14" y="65"/>
                    </a:lnTo>
                    <a:lnTo>
                      <a:pt x="14" y="65"/>
                    </a:lnTo>
                    <a:lnTo>
                      <a:pt x="18" y="64"/>
                    </a:lnTo>
                    <a:lnTo>
                      <a:pt x="22" y="61"/>
                    </a:lnTo>
                    <a:lnTo>
                      <a:pt x="22" y="61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34" y="45"/>
                    </a:lnTo>
                    <a:lnTo>
                      <a:pt x="34" y="45"/>
                    </a:lnTo>
                    <a:lnTo>
                      <a:pt x="36" y="41"/>
                    </a:lnTo>
                    <a:lnTo>
                      <a:pt x="34" y="38"/>
                    </a:lnTo>
                    <a:lnTo>
                      <a:pt x="30" y="31"/>
                    </a:lnTo>
                    <a:lnTo>
                      <a:pt x="30" y="31"/>
                    </a:lnTo>
                    <a:lnTo>
                      <a:pt x="29" y="28"/>
                    </a:lnTo>
                    <a:lnTo>
                      <a:pt x="29" y="28"/>
                    </a:lnTo>
                    <a:lnTo>
                      <a:pt x="29" y="22"/>
                    </a:lnTo>
                    <a:lnTo>
                      <a:pt x="30" y="16"/>
                    </a:lnTo>
                    <a:lnTo>
                      <a:pt x="33" y="8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41" y="1"/>
                    </a:lnTo>
                    <a:lnTo>
                      <a:pt x="43" y="0"/>
                    </a:lnTo>
                    <a:lnTo>
                      <a:pt x="46" y="1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52" y="5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53" y="12"/>
                    </a:lnTo>
                    <a:lnTo>
                      <a:pt x="53" y="1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14" name="Freeform 244">
              <a:extLst>
                <a:ext uri="{FF2B5EF4-FFF2-40B4-BE49-F238E27FC236}">
                  <a16:creationId xmlns:a16="http://schemas.microsoft.com/office/drawing/2014/main" id="{533DEF99-0F1D-6044-80C2-516B2193D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545" y="6271795"/>
              <a:ext cx="44320" cy="75713"/>
            </a:xfrm>
            <a:custGeom>
              <a:avLst/>
              <a:gdLst>
                <a:gd name="T0" fmla="*/ 23 w 24"/>
                <a:gd name="T1" fmla="*/ 14 h 41"/>
                <a:gd name="T2" fmla="*/ 23 w 24"/>
                <a:gd name="T3" fmla="*/ 14 h 41"/>
                <a:gd name="T4" fmla="*/ 24 w 24"/>
                <a:gd name="T5" fmla="*/ 10 h 41"/>
                <a:gd name="T6" fmla="*/ 24 w 24"/>
                <a:gd name="T7" fmla="*/ 6 h 41"/>
                <a:gd name="T8" fmla="*/ 24 w 24"/>
                <a:gd name="T9" fmla="*/ 6 h 41"/>
                <a:gd name="T10" fmla="*/ 23 w 24"/>
                <a:gd name="T11" fmla="*/ 4 h 41"/>
                <a:gd name="T12" fmla="*/ 22 w 24"/>
                <a:gd name="T13" fmla="*/ 3 h 41"/>
                <a:gd name="T14" fmla="*/ 22 w 24"/>
                <a:gd name="T15" fmla="*/ 3 h 41"/>
                <a:gd name="T16" fmla="*/ 19 w 24"/>
                <a:gd name="T17" fmla="*/ 0 h 41"/>
                <a:gd name="T18" fmla="*/ 16 w 24"/>
                <a:gd name="T19" fmla="*/ 0 h 41"/>
                <a:gd name="T20" fmla="*/ 16 w 24"/>
                <a:gd name="T21" fmla="*/ 0 h 41"/>
                <a:gd name="T22" fmla="*/ 11 w 24"/>
                <a:gd name="T23" fmla="*/ 1 h 41"/>
                <a:gd name="T24" fmla="*/ 8 w 24"/>
                <a:gd name="T25" fmla="*/ 5 h 41"/>
                <a:gd name="T26" fmla="*/ 5 w 24"/>
                <a:gd name="T27" fmla="*/ 9 h 41"/>
                <a:gd name="T28" fmla="*/ 4 w 24"/>
                <a:gd name="T29" fmla="*/ 13 h 41"/>
                <a:gd name="T30" fmla="*/ 4 w 24"/>
                <a:gd name="T31" fmla="*/ 13 h 41"/>
                <a:gd name="T32" fmla="*/ 4 w 24"/>
                <a:gd name="T33" fmla="*/ 18 h 41"/>
                <a:gd name="T34" fmla="*/ 2 w 24"/>
                <a:gd name="T35" fmla="*/ 22 h 41"/>
                <a:gd name="T36" fmla="*/ 2 w 24"/>
                <a:gd name="T37" fmla="*/ 22 h 41"/>
                <a:gd name="T38" fmla="*/ 1 w 24"/>
                <a:gd name="T39" fmla="*/ 23 h 41"/>
                <a:gd name="T40" fmla="*/ 1 w 24"/>
                <a:gd name="T41" fmla="*/ 23 h 41"/>
                <a:gd name="T42" fmla="*/ 0 w 24"/>
                <a:gd name="T43" fmla="*/ 25 h 41"/>
                <a:gd name="T44" fmla="*/ 0 w 24"/>
                <a:gd name="T45" fmla="*/ 25 h 41"/>
                <a:gd name="T46" fmla="*/ 0 w 24"/>
                <a:gd name="T47" fmla="*/ 32 h 41"/>
                <a:gd name="T48" fmla="*/ 0 w 24"/>
                <a:gd name="T49" fmla="*/ 32 h 41"/>
                <a:gd name="T50" fmla="*/ 0 w 24"/>
                <a:gd name="T51" fmla="*/ 36 h 41"/>
                <a:gd name="T52" fmla="*/ 0 w 24"/>
                <a:gd name="T53" fmla="*/ 36 h 41"/>
                <a:gd name="T54" fmla="*/ 4 w 24"/>
                <a:gd name="T55" fmla="*/ 38 h 41"/>
                <a:gd name="T56" fmla="*/ 4 w 24"/>
                <a:gd name="T57" fmla="*/ 38 h 41"/>
                <a:gd name="T58" fmla="*/ 8 w 24"/>
                <a:gd name="T59" fmla="*/ 40 h 41"/>
                <a:gd name="T60" fmla="*/ 11 w 24"/>
                <a:gd name="T61" fmla="*/ 41 h 41"/>
                <a:gd name="T62" fmla="*/ 11 w 24"/>
                <a:gd name="T63" fmla="*/ 41 h 41"/>
                <a:gd name="T64" fmla="*/ 14 w 24"/>
                <a:gd name="T65" fmla="*/ 40 h 41"/>
                <a:gd name="T66" fmla="*/ 14 w 24"/>
                <a:gd name="T67" fmla="*/ 40 h 41"/>
                <a:gd name="T68" fmla="*/ 15 w 24"/>
                <a:gd name="T69" fmla="*/ 38 h 41"/>
                <a:gd name="T70" fmla="*/ 15 w 24"/>
                <a:gd name="T71" fmla="*/ 38 h 41"/>
                <a:gd name="T72" fmla="*/ 18 w 24"/>
                <a:gd name="T73" fmla="*/ 32 h 41"/>
                <a:gd name="T74" fmla="*/ 18 w 24"/>
                <a:gd name="T75" fmla="*/ 32 h 41"/>
                <a:gd name="T76" fmla="*/ 19 w 24"/>
                <a:gd name="T77" fmla="*/ 29 h 41"/>
                <a:gd name="T78" fmla="*/ 18 w 24"/>
                <a:gd name="T79" fmla="*/ 27 h 41"/>
                <a:gd name="T80" fmla="*/ 18 w 24"/>
                <a:gd name="T81" fmla="*/ 22 h 41"/>
                <a:gd name="T82" fmla="*/ 18 w 24"/>
                <a:gd name="T83" fmla="*/ 22 h 41"/>
                <a:gd name="T84" fmla="*/ 18 w 24"/>
                <a:gd name="T85" fmla="*/ 19 h 41"/>
                <a:gd name="T86" fmla="*/ 19 w 24"/>
                <a:gd name="T87" fmla="*/ 18 h 41"/>
                <a:gd name="T88" fmla="*/ 23 w 24"/>
                <a:gd name="T89" fmla="*/ 14 h 41"/>
                <a:gd name="T90" fmla="*/ 23 w 24"/>
                <a:gd name="T91" fmla="*/ 1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" h="41">
                  <a:moveTo>
                    <a:pt x="23" y="14"/>
                  </a:moveTo>
                  <a:lnTo>
                    <a:pt x="23" y="14"/>
                  </a:lnTo>
                  <a:lnTo>
                    <a:pt x="24" y="10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8" y="5"/>
                  </a:lnTo>
                  <a:lnTo>
                    <a:pt x="5" y="9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9" y="29"/>
                  </a:lnTo>
                  <a:lnTo>
                    <a:pt x="18" y="27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8"/>
                  </a:lnTo>
                  <a:lnTo>
                    <a:pt x="23" y="14"/>
                  </a:lnTo>
                  <a:lnTo>
                    <a:pt x="23" y="14"/>
                  </a:lnTo>
                  <a:close/>
                </a:path>
              </a:pathLst>
            </a:custGeom>
            <a:grpFill/>
            <a:ln w="6350">
              <a:noFill/>
            </a:ln>
          </p:spPr>
          <p:txBody>
            <a:bodyPr vert="horz" wrap="square" lIns="64299" tIns="32149" rIns="64299" bIns="32149" numCol="1" anchor="t" anchorCtr="0" compatLnSpc="1">
              <a:prstTxWarp prst="textNoShape">
                <a:avLst/>
              </a:prstTxWarp>
            </a:bodyPr>
            <a:lstStyle/>
            <a:p>
              <a:pPr defTabSz="914375">
                <a:defRPr/>
              </a:pPr>
              <a:endParaRPr lang="ru-RU" sz="180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536B52F8-25C3-4C41-A8AD-F660ADCCEC22}"/>
              </a:ext>
            </a:extLst>
          </p:cNvPr>
          <p:cNvGrpSpPr/>
          <p:nvPr/>
        </p:nvGrpSpPr>
        <p:grpSpPr>
          <a:xfrm>
            <a:off x="1175510" y="1230560"/>
            <a:ext cx="4340988" cy="2845081"/>
            <a:chOff x="1292654" y="1749576"/>
            <a:chExt cx="6173372" cy="4046024"/>
          </a:xfrm>
          <a:solidFill>
            <a:srgbClr val="99BDFF"/>
          </a:solidFill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94654881-1CAE-E049-9AEA-E70FD67980D7}"/>
                </a:ext>
              </a:extLst>
            </p:cNvPr>
            <p:cNvGrpSpPr/>
            <p:nvPr/>
          </p:nvGrpSpPr>
          <p:grpSpPr>
            <a:xfrm>
              <a:off x="1292654" y="2964675"/>
              <a:ext cx="5997939" cy="2830925"/>
              <a:chOff x="1292654" y="3125095"/>
              <a:chExt cx="5997939" cy="2830925"/>
            </a:xfrm>
            <a:grpFill/>
          </p:grpSpPr>
          <p:sp>
            <p:nvSpPr>
              <p:cNvPr id="167" name="Freeform 178">
                <a:extLst>
                  <a:ext uri="{FF2B5EF4-FFF2-40B4-BE49-F238E27FC236}">
                    <a16:creationId xmlns:a16="http://schemas.microsoft.com/office/drawing/2014/main" id="{4E9EA1B4-C4D2-C946-9F3A-903B414F5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2654" y="4212776"/>
                <a:ext cx="282538" cy="306545"/>
              </a:xfrm>
              <a:custGeom>
                <a:avLst/>
                <a:gdLst>
                  <a:gd name="T0" fmla="*/ 131 w 153"/>
                  <a:gd name="T1" fmla="*/ 60 h 166"/>
                  <a:gd name="T2" fmla="*/ 116 w 153"/>
                  <a:gd name="T3" fmla="*/ 37 h 166"/>
                  <a:gd name="T4" fmla="*/ 106 w 153"/>
                  <a:gd name="T5" fmla="*/ 50 h 166"/>
                  <a:gd name="T6" fmla="*/ 100 w 153"/>
                  <a:gd name="T7" fmla="*/ 52 h 166"/>
                  <a:gd name="T8" fmla="*/ 91 w 153"/>
                  <a:gd name="T9" fmla="*/ 49 h 166"/>
                  <a:gd name="T10" fmla="*/ 81 w 153"/>
                  <a:gd name="T11" fmla="*/ 42 h 166"/>
                  <a:gd name="T12" fmla="*/ 76 w 153"/>
                  <a:gd name="T13" fmla="*/ 35 h 166"/>
                  <a:gd name="T14" fmla="*/ 76 w 153"/>
                  <a:gd name="T15" fmla="*/ 31 h 166"/>
                  <a:gd name="T16" fmla="*/ 77 w 153"/>
                  <a:gd name="T17" fmla="*/ 22 h 166"/>
                  <a:gd name="T18" fmla="*/ 77 w 153"/>
                  <a:gd name="T19" fmla="*/ 15 h 166"/>
                  <a:gd name="T20" fmla="*/ 76 w 153"/>
                  <a:gd name="T21" fmla="*/ 13 h 166"/>
                  <a:gd name="T22" fmla="*/ 71 w 153"/>
                  <a:gd name="T23" fmla="*/ 12 h 166"/>
                  <a:gd name="T24" fmla="*/ 60 w 153"/>
                  <a:gd name="T25" fmla="*/ 17 h 166"/>
                  <a:gd name="T26" fmla="*/ 49 w 153"/>
                  <a:gd name="T27" fmla="*/ 23 h 166"/>
                  <a:gd name="T28" fmla="*/ 40 w 153"/>
                  <a:gd name="T29" fmla="*/ 24 h 166"/>
                  <a:gd name="T30" fmla="*/ 35 w 153"/>
                  <a:gd name="T31" fmla="*/ 21 h 166"/>
                  <a:gd name="T32" fmla="*/ 32 w 153"/>
                  <a:gd name="T33" fmla="*/ 17 h 166"/>
                  <a:gd name="T34" fmla="*/ 31 w 153"/>
                  <a:gd name="T35" fmla="*/ 8 h 166"/>
                  <a:gd name="T36" fmla="*/ 27 w 153"/>
                  <a:gd name="T37" fmla="*/ 5 h 166"/>
                  <a:gd name="T38" fmla="*/ 25 w 153"/>
                  <a:gd name="T39" fmla="*/ 5 h 166"/>
                  <a:gd name="T40" fmla="*/ 22 w 153"/>
                  <a:gd name="T41" fmla="*/ 12 h 166"/>
                  <a:gd name="T42" fmla="*/ 18 w 153"/>
                  <a:gd name="T43" fmla="*/ 15 h 166"/>
                  <a:gd name="T44" fmla="*/ 16 w 153"/>
                  <a:gd name="T45" fmla="*/ 15 h 166"/>
                  <a:gd name="T46" fmla="*/ 11 w 153"/>
                  <a:gd name="T47" fmla="*/ 12 h 166"/>
                  <a:gd name="T48" fmla="*/ 8 w 153"/>
                  <a:gd name="T49" fmla="*/ 7 h 166"/>
                  <a:gd name="T50" fmla="*/ 4 w 153"/>
                  <a:gd name="T51" fmla="*/ 3 h 166"/>
                  <a:gd name="T52" fmla="*/ 0 w 153"/>
                  <a:gd name="T53" fmla="*/ 0 h 166"/>
                  <a:gd name="T54" fmla="*/ 12 w 153"/>
                  <a:gd name="T55" fmla="*/ 36 h 166"/>
                  <a:gd name="T56" fmla="*/ 31 w 153"/>
                  <a:gd name="T57" fmla="*/ 70 h 166"/>
                  <a:gd name="T58" fmla="*/ 40 w 153"/>
                  <a:gd name="T59" fmla="*/ 82 h 166"/>
                  <a:gd name="T60" fmla="*/ 49 w 153"/>
                  <a:gd name="T61" fmla="*/ 93 h 166"/>
                  <a:gd name="T62" fmla="*/ 63 w 153"/>
                  <a:gd name="T63" fmla="*/ 109 h 166"/>
                  <a:gd name="T64" fmla="*/ 76 w 153"/>
                  <a:gd name="T65" fmla="*/ 129 h 166"/>
                  <a:gd name="T66" fmla="*/ 85 w 153"/>
                  <a:gd name="T67" fmla="*/ 140 h 166"/>
                  <a:gd name="T68" fmla="*/ 92 w 153"/>
                  <a:gd name="T69" fmla="*/ 152 h 166"/>
                  <a:gd name="T70" fmla="*/ 100 w 153"/>
                  <a:gd name="T71" fmla="*/ 160 h 166"/>
                  <a:gd name="T72" fmla="*/ 106 w 153"/>
                  <a:gd name="T73" fmla="*/ 166 h 166"/>
                  <a:gd name="T74" fmla="*/ 116 w 153"/>
                  <a:gd name="T75" fmla="*/ 163 h 166"/>
                  <a:gd name="T76" fmla="*/ 137 w 153"/>
                  <a:gd name="T77" fmla="*/ 154 h 166"/>
                  <a:gd name="T78" fmla="*/ 147 w 153"/>
                  <a:gd name="T79" fmla="*/ 146 h 166"/>
                  <a:gd name="T80" fmla="*/ 152 w 153"/>
                  <a:gd name="T81" fmla="*/ 134 h 166"/>
                  <a:gd name="T82" fmla="*/ 153 w 153"/>
                  <a:gd name="T83" fmla="*/ 126 h 166"/>
                  <a:gd name="T84" fmla="*/ 152 w 153"/>
                  <a:gd name="T85" fmla="*/ 109 h 166"/>
                  <a:gd name="T86" fmla="*/ 147 w 153"/>
                  <a:gd name="T87" fmla="*/ 92 h 166"/>
                  <a:gd name="T88" fmla="*/ 131 w 153"/>
                  <a:gd name="T89" fmla="*/ 6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3" h="166">
                    <a:moveTo>
                      <a:pt x="131" y="60"/>
                    </a:moveTo>
                    <a:lnTo>
                      <a:pt x="131" y="60"/>
                    </a:lnTo>
                    <a:lnTo>
                      <a:pt x="116" y="37"/>
                    </a:lnTo>
                    <a:lnTo>
                      <a:pt x="116" y="37"/>
                    </a:lnTo>
                    <a:lnTo>
                      <a:pt x="111" y="45"/>
                    </a:lnTo>
                    <a:lnTo>
                      <a:pt x="106" y="50"/>
                    </a:lnTo>
                    <a:lnTo>
                      <a:pt x="104" y="51"/>
                    </a:lnTo>
                    <a:lnTo>
                      <a:pt x="100" y="52"/>
                    </a:lnTo>
                    <a:lnTo>
                      <a:pt x="96" y="51"/>
                    </a:lnTo>
                    <a:lnTo>
                      <a:pt x="91" y="49"/>
                    </a:lnTo>
                    <a:lnTo>
                      <a:pt x="91" y="49"/>
                    </a:lnTo>
                    <a:lnTo>
                      <a:pt x="81" y="42"/>
                    </a:lnTo>
                    <a:lnTo>
                      <a:pt x="77" y="37"/>
                    </a:lnTo>
                    <a:lnTo>
                      <a:pt x="76" y="35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76" y="27"/>
                    </a:lnTo>
                    <a:lnTo>
                      <a:pt x="77" y="22"/>
                    </a:lnTo>
                    <a:lnTo>
                      <a:pt x="78" y="18"/>
                    </a:lnTo>
                    <a:lnTo>
                      <a:pt x="77" y="15"/>
                    </a:lnTo>
                    <a:lnTo>
                      <a:pt x="76" y="13"/>
                    </a:lnTo>
                    <a:lnTo>
                      <a:pt x="76" y="13"/>
                    </a:lnTo>
                    <a:lnTo>
                      <a:pt x="73" y="12"/>
                    </a:lnTo>
                    <a:lnTo>
                      <a:pt x="71" y="12"/>
                    </a:lnTo>
                    <a:lnTo>
                      <a:pt x="65" y="13"/>
                    </a:lnTo>
                    <a:lnTo>
                      <a:pt x="60" y="17"/>
                    </a:lnTo>
                    <a:lnTo>
                      <a:pt x="54" y="21"/>
                    </a:lnTo>
                    <a:lnTo>
                      <a:pt x="49" y="23"/>
                    </a:lnTo>
                    <a:lnTo>
                      <a:pt x="43" y="26"/>
                    </a:lnTo>
                    <a:lnTo>
                      <a:pt x="40" y="24"/>
                    </a:lnTo>
                    <a:lnTo>
                      <a:pt x="37" y="23"/>
                    </a:lnTo>
                    <a:lnTo>
                      <a:pt x="35" y="21"/>
                    </a:lnTo>
                    <a:lnTo>
                      <a:pt x="32" y="17"/>
                    </a:lnTo>
                    <a:lnTo>
                      <a:pt x="32" y="17"/>
                    </a:lnTo>
                    <a:lnTo>
                      <a:pt x="31" y="13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5" y="5"/>
                    </a:lnTo>
                    <a:lnTo>
                      <a:pt x="23" y="8"/>
                    </a:lnTo>
                    <a:lnTo>
                      <a:pt x="22" y="12"/>
                    </a:lnTo>
                    <a:lnTo>
                      <a:pt x="20" y="14"/>
                    </a:lnTo>
                    <a:lnTo>
                      <a:pt x="18" y="15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12" y="13"/>
                    </a:lnTo>
                    <a:lnTo>
                      <a:pt x="11" y="12"/>
                    </a:lnTo>
                    <a:lnTo>
                      <a:pt x="9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18"/>
                    </a:lnTo>
                    <a:lnTo>
                      <a:pt x="12" y="36"/>
                    </a:lnTo>
                    <a:lnTo>
                      <a:pt x="20" y="54"/>
                    </a:lnTo>
                    <a:lnTo>
                      <a:pt x="31" y="70"/>
                    </a:lnTo>
                    <a:lnTo>
                      <a:pt x="31" y="70"/>
                    </a:lnTo>
                    <a:lnTo>
                      <a:pt x="40" y="82"/>
                    </a:lnTo>
                    <a:lnTo>
                      <a:pt x="49" y="93"/>
                    </a:lnTo>
                    <a:lnTo>
                      <a:pt x="49" y="93"/>
                    </a:lnTo>
                    <a:lnTo>
                      <a:pt x="63" y="109"/>
                    </a:lnTo>
                    <a:lnTo>
                      <a:pt x="63" y="109"/>
                    </a:lnTo>
                    <a:lnTo>
                      <a:pt x="69" y="119"/>
                    </a:lnTo>
                    <a:lnTo>
                      <a:pt x="76" y="129"/>
                    </a:lnTo>
                    <a:lnTo>
                      <a:pt x="76" y="129"/>
                    </a:lnTo>
                    <a:lnTo>
                      <a:pt x="85" y="140"/>
                    </a:lnTo>
                    <a:lnTo>
                      <a:pt x="92" y="152"/>
                    </a:lnTo>
                    <a:lnTo>
                      <a:pt x="92" y="152"/>
                    </a:lnTo>
                    <a:lnTo>
                      <a:pt x="100" y="160"/>
                    </a:lnTo>
                    <a:lnTo>
                      <a:pt x="100" y="160"/>
                    </a:lnTo>
                    <a:lnTo>
                      <a:pt x="106" y="166"/>
                    </a:lnTo>
                    <a:lnTo>
                      <a:pt x="106" y="166"/>
                    </a:lnTo>
                    <a:lnTo>
                      <a:pt x="116" y="163"/>
                    </a:lnTo>
                    <a:lnTo>
                      <a:pt x="116" y="163"/>
                    </a:lnTo>
                    <a:lnTo>
                      <a:pt x="132" y="157"/>
                    </a:lnTo>
                    <a:lnTo>
                      <a:pt x="137" y="154"/>
                    </a:lnTo>
                    <a:lnTo>
                      <a:pt x="143" y="151"/>
                    </a:lnTo>
                    <a:lnTo>
                      <a:pt x="147" y="146"/>
                    </a:lnTo>
                    <a:lnTo>
                      <a:pt x="150" y="140"/>
                    </a:lnTo>
                    <a:lnTo>
                      <a:pt x="152" y="134"/>
                    </a:lnTo>
                    <a:lnTo>
                      <a:pt x="153" y="126"/>
                    </a:lnTo>
                    <a:lnTo>
                      <a:pt x="153" y="126"/>
                    </a:lnTo>
                    <a:lnTo>
                      <a:pt x="153" y="118"/>
                    </a:lnTo>
                    <a:lnTo>
                      <a:pt x="152" y="109"/>
                    </a:lnTo>
                    <a:lnTo>
                      <a:pt x="151" y="101"/>
                    </a:lnTo>
                    <a:lnTo>
                      <a:pt x="147" y="92"/>
                    </a:lnTo>
                    <a:lnTo>
                      <a:pt x="139" y="75"/>
                    </a:lnTo>
                    <a:lnTo>
                      <a:pt x="131" y="60"/>
                    </a:lnTo>
                    <a:lnTo>
                      <a:pt x="131" y="6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68" name="Группа 167">
                <a:extLst>
                  <a:ext uri="{FF2B5EF4-FFF2-40B4-BE49-F238E27FC236}">
                    <a16:creationId xmlns:a16="http://schemas.microsoft.com/office/drawing/2014/main" id="{F8032F8D-7EAA-814A-8C66-6C4749A0276D}"/>
                  </a:ext>
                </a:extLst>
              </p:cNvPr>
              <p:cNvGrpSpPr/>
              <p:nvPr/>
            </p:nvGrpSpPr>
            <p:grpSpPr>
              <a:xfrm>
                <a:off x="2164274" y="3125095"/>
                <a:ext cx="5126319" cy="2830925"/>
                <a:chOff x="2164274" y="3125095"/>
                <a:chExt cx="5126319" cy="2830925"/>
              </a:xfrm>
              <a:grpFill/>
            </p:grpSpPr>
            <p:sp>
              <p:nvSpPr>
                <p:cNvPr id="169" name="Freeform 118">
                  <a:extLst>
                    <a:ext uri="{FF2B5EF4-FFF2-40B4-BE49-F238E27FC236}">
                      <a16:creationId xmlns:a16="http://schemas.microsoft.com/office/drawing/2014/main" id="{8B823C62-6B21-8849-8CC0-C403C8D04B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4274" y="4415908"/>
                  <a:ext cx="481977" cy="725736"/>
                </a:xfrm>
                <a:custGeom>
                  <a:avLst/>
                  <a:gdLst>
                    <a:gd name="T0" fmla="*/ 0 w 261"/>
                    <a:gd name="T1" fmla="*/ 221 h 393"/>
                    <a:gd name="T2" fmla="*/ 22 w 261"/>
                    <a:gd name="T3" fmla="*/ 209 h 393"/>
                    <a:gd name="T4" fmla="*/ 40 w 261"/>
                    <a:gd name="T5" fmla="*/ 177 h 393"/>
                    <a:gd name="T6" fmla="*/ 50 w 261"/>
                    <a:gd name="T7" fmla="*/ 153 h 393"/>
                    <a:gd name="T8" fmla="*/ 64 w 261"/>
                    <a:gd name="T9" fmla="*/ 144 h 393"/>
                    <a:gd name="T10" fmla="*/ 85 w 261"/>
                    <a:gd name="T11" fmla="*/ 121 h 393"/>
                    <a:gd name="T12" fmla="*/ 86 w 261"/>
                    <a:gd name="T13" fmla="*/ 103 h 393"/>
                    <a:gd name="T14" fmla="*/ 88 w 261"/>
                    <a:gd name="T15" fmla="*/ 94 h 393"/>
                    <a:gd name="T16" fmla="*/ 92 w 261"/>
                    <a:gd name="T17" fmla="*/ 89 h 393"/>
                    <a:gd name="T18" fmla="*/ 114 w 261"/>
                    <a:gd name="T19" fmla="*/ 83 h 393"/>
                    <a:gd name="T20" fmla="*/ 134 w 261"/>
                    <a:gd name="T21" fmla="*/ 79 h 393"/>
                    <a:gd name="T22" fmla="*/ 152 w 261"/>
                    <a:gd name="T23" fmla="*/ 59 h 393"/>
                    <a:gd name="T24" fmla="*/ 165 w 261"/>
                    <a:gd name="T25" fmla="*/ 43 h 393"/>
                    <a:gd name="T26" fmla="*/ 185 w 261"/>
                    <a:gd name="T27" fmla="*/ 28 h 393"/>
                    <a:gd name="T28" fmla="*/ 194 w 261"/>
                    <a:gd name="T29" fmla="*/ 16 h 393"/>
                    <a:gd name="T30" fmla="*/ 203 w 261"/>
                    <a:gd name="T31" fmla="*/ 5 h 393"/>
                    <a:gd name="T32" fmla="*/ 216 w 261"/>
                    <a:gd name="T33" fmla="*/ 6 h 393"/>
                    <a:gd name="T34" fmla="*/ 235 w 261"/>
                    <a:gd name="T35" fmla="*/ 1 h 393"/>
                    <a:gd name="T36" fmla="*/ 238 w 261"/>
                    <a:gd name="T37" fmla="*/ 15 h 393"/>
                    <a:gd name="T38" fmla="*/ 240 w 261"/>
                    <a:gd name="T39" fmla="*/ 33 h 393"/>
                    <a:gd name="T40" fmla="*/ 253 w 261"/>
                    <a:gd name="T41" fmla="*/ 50 h 393"/>
                    <a:gd name="T42" fmla="*/ 258 w 261"/>
                    <a:gd name="T43" fmla="*/ 65 h 393"/>
                    <a:gd name="T44" fmla="*/ 257 w 261"/>
                    <a:gd name="T45" fmla="*/ 115 h 393"/>
                    <a:gd name="T46" fmla="*/ 261 w 261"/>
                    <a:gd name="T47" fmla="*/ 131 h 393"/>
                    <a:gd name="T48" fmla="*/ 258 w 261"/>
                    <a:gd name="T49" fmla="*/ 133 h 393"/>
                    <a:gd name="T50" fmla="*/ 235 w 261"/>
                    <a:gd name="T51" fmla="*/ 135 h 393"/>
                    <a:gd name="T52" fmla="*/ 227 w 261"/>
                    <a:gd name="T53" fmla="*/ 150 h 393"/>
                    <a:gd name="T54" fmla="*/ 227 w 261"/>
                    <a:gd name="T55" fmla="*/ 171 h 393"/>
                    <a:gd name="T56" fmla="*/ 231 w 261"/>
                    <a:gd name="T57" fmla="*/ 191 h 393"/>
                    <a:gd name="T58" fmla="*/ 222 w 261"/>
                    <a:gd name="T59" fmla="*/ 209 h 393"/>
                    <a:gd name="T60" fmla="*/ 198 w 261"/>
                    <a:gd name="T61" fmla="*/ 232 h 393"/>
                    <a:gd name="T62" fmla="*/ 193 w 261"/>
                    <a:gd name="T63" fmla="*/ 250 h 393"/>
                    <a:gd name="T64" fmla="*/ 187 w 261"/>
                    <a:gd name="T65" fmla="*/ 256 h 393"/>
                    <a:gd name="T66" fmla="*/ 178 w 261"/>
                    <a:gd name="T67" fmla="*/ 260 h 393"/>
                    <a:gd name="T68" fmla="*/ 174 w 261"/>
                    <a:gd name="T69" fmla="*/ 277 h 393"/>
                    <a:gd name="T70" fmla="*/ 169 w 261"/>
                    <a:gd name="T71" fmla="*/ 287 h 393"/>
                    <a:gd name="T72" fmla="*/ 157 w 261"/>
                    <a:gd name="T73" fmla="*/ 300 h 393"/>
                    <a:gd name="T74" fmla="*/ 153 w 261"/>
                    <a:gd name="T75" fmla="*/ 312 h 393"/>
                    <a:gd name="T76" fmla="*/ 142 w 261"/>
                    <a:gd name="T77" fmla="*/ 342 h 393"/>
                    <a:gd name="T78" fmla="*/ 139 w 261"/>
                    <a:gd name="T79" fmla="*/ 363 h 393"/>
                    <a:gd name="T80" fmla="*/ 134 w 261"/>
                    <a:gd name="T81" fmla="*/ 372 h 393"/>
                    <a:gd name="T82" fmla="*/ 118 w 261"/>
                    <a:gd name="T83" fmla="*/ 379 h 393"/>
                    <a:gd name="T84" fmla="*/ 106 w 261"/>
                    <a:gd name="T85" fmla="*/ 388 h 393"/>
                    <a:gd name="T86" fmla="*/ 96 w 261"/>
                    <a:gd name="T87" fmla="*/ 385 h 393"/>
                    <a:gd name="T88" fmla="*/ 71 w 261"/>
                    <a:gd name="T89" fmla="*/ 383 h 393"/>
                    <a:gd name="T90" fmla="*/ 67 w 261"/>
                    <a:gd name="T91" fmla="*/ 374 h 393"/>
                    <a:gd name="T92" fmla="*/ 57 w 261"/>
                    <a:gd name="T93" fmla="*/ 339 h 393"/>
                    <a:gd name="T94" fmla="*/ 34 w 261"/>
                    <a:gd name="T95" fmla="*/ 321 h 393"/>
                    <a:gd name="T96" fmla="*/ 25 w 261"/>
                    <a:gd name="T97" fmla="*/ 301 h 393"/>
                    <a:gd name="T98" fmla="*/ 26 w 261"/>
                    <a:gd name="T99" fmla="*/ 280 h 393"/>
                    <a:gd name="T100" fmla="*/ 20 w 261"/>
                    <a:gd name="T101" fmla="*/ 261 h 393"/>
                    <a:gd name="T102" fmla="*/ 8 w 261"/>
                    <a:gd name="T103" fmla="*/ 241 h 393"/>
                    <a:gd name="T104" fmla="*/ 2 w 261"/>
                    <a:gd name="T105" fmla="*/ 229 h 3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61" h="393">
                      <a:moveTo>
                        <a:pt x="2" y="229"/>
                      </a:moveTo>
                      <a:lnTo>
                        <a:pt x="2" y="229"/>
                      </a:lnTo>
                      <a:lnTo>
                        <a:pt x="0" y="221"/>
                      </a:lnTo>
                      <a:lnTo>
                        <a:pt x="0" y="221"/>
                      </a:lnTo>
                      <a:lnTo>
                        <a:pt x="12" y="217"/>
                      </a:lnTo>
                      <a:lnTo>
                        <a:pt x="17" y="213"/>
                      </a:lnTo>
                      <a:lnTo>
                        <a:pt x="22" y="209"/>
                      </a:lnTo>
                      <a:lnTo>
                        <a:pt x="22" y="209"/>
                      </a:lnTo>
                      <a:lnTo>
                        <a:pt x="28" y="203"/>
                      </a:lnTo>
                      <a:lnTo>
                        <a:pt x="34" y="195"/>
                      </a:lnTo>
                      <a:lnTo>
                        <a:pt x="36" y="186"/>
                      </a:lnTo>
                      <a:lnTo>
                        <a:pt x="40" y="177"/>
                      </a:lnTo>
                      <a:lnTo>
                        <a:pt x="40" y="177"/>
                      </a:lnTo>
                      <a:lnTo>
                        <a:pt x="42" y="168"/>
                      </a:lnTo>
                      <a:lnTo>
                        <a:pt x="46" y="161"/>
                      </a:lnTo>
                      <a:lnTo>
                        <a:pt x="50" y="153"/>
                      </a:lnTo>
                      <a:lnTo>
                        <a:pt x="58" y="148"/>
                      </a:lnTo>
                      <a:lnTo>
                        <a:pt x="58" y="148"/>
                      </a:lnTo>
                      <a:lnTo>
                        <a:pt x="64" y="144"/>
                      </a:lnTo>
                      <a:lnTo>
                        <a:pt x="64" y="144"/>
                      </a:lnTo>
                      <a:lnTo>
                        <a:pt x="71" y="140"/>
                      </a:lnTo>
                      <a:lnTo>
                        <a:pt x="77" y="136"/>
                      </a:lnTo>
                      <a:lnTo>
                        <a:pt x="81" y="130"/>
                      </a:lnTo>
                      <a:lnTo>
                        <a:pt x="85" y="121"/>
                      </a:lnTo>
                      <a:lnTo>
                        <a:pt x="85" y="121"/>
                      </a:lnTo>
                      <a:lnTo>
                        <a:pt x="86" y="110"/>
                      </a:lnTo>
                      <a:lnTo>
                        <a:pt x="86" y="110"/>
                      </a:lnTo>
                      <a:lnTo>
                        <a:pt x="86" y="103"/>
                      </a:lnTo>
                      <a:lnTo>
                        <a:pt x="87" y="98"/>
                      </a:lnTo>
                      <a:lnTo>
                        <a:pt x="87" y="98"/>
                      </a:lnTo>
                      <a:lnTo>
                        <a:pt x="87" y="98"/>
                      </a:lnTo>
                      <a:lnTo>
                        <a:pt x="88" y="94"/>
                      </a:lnTo>
                      <a:lnTo>
                        <a:pt x="90" y="92"/>
                      </a:lnTo>
                      <a:lnTo>
                        <a:pt x="90" y="92"/>
                      </a:lnTo>
                      <a:lnTo>
                        <a:pt x="92" y="89"/>
                      </a:lnTo>
                      <a:lnTo>
                        <a:pt x="92" y="89"/>
                      </a:lnTo>
                      <a:lnTo>
                        <a:pt x="96" y="87"/>
                      </a:lnTo>
                      <a:lnTo>
                        <a:pt x="101" y="84"/>
                      </a:lnTo>
                      <a:lnTo>
                        <a:pt x="114" y="83"/>
                      </a:lnTo>
                      <a:lnTo>
                        <a:pt x="114" y="83"/>
                      </a:lnTo>
                      <a:lnTo>
                        <a:pt x="124" y="81"/>
                      </a:lnTo>
                      <a:lnTo>
                        <a:pt x="129" y="80"/>
                      </a:lnTo>
                      <a:lnTo>
                        <a:pt x="134" y="79"/>
                      </a:lnTo>
                      <a:lnTo>
                        <a:pt x="134" y="79"/>
                      </a:lnTo>
                      <a:lnTo>
                        <a:pt x="141" y="75"/>
                      </a:lnTo>
                      <a:lnTo>
                        <a:pt x="146" y="70"/>
                      </a:lnTo>
                      <a:lnTo>
                        <a:pt x="150" y="65"/>
                      </a:lnTo>
                      <a:lnTo>
                        <a:pt x="152" y="59"/>
                      </a:lnTo>
                      <a:lnTo>
                        <a:pt x="152" y="59"/>
                      </a:lnTo>
                      <a:lnTo>
                        <a:pt x="157" y="50"/>
                      </a:lnTo>
                      <a:lnTo>
                        <a:pt x="157" y="50"/>
                      </a:lnTo>
                      <a:lnTo>
                        <a:pt x="165" y="43"/>
                      </a:lnTo>
                      <a:lnTo>
                        <a:pt x="173" y="37"/>
                      </a:lnTo>
                      <a:lnTo>
                        <a:pt x="173" y="37"/>
                      </a:lnTo>
                      <a:lnTo>
                        <a:pt x="179" y="33"/>
                      </a:lnTo>
                      <a:lnTo>
                        <a:pt x="185" y="28"/>
                      </a:lnTo>
                      <a:lnTo>
                        <a:pt x="185" y="28"/>
                      </a:lnTo>
                      <a:lnTo>
                        <a:pt x="190" y="23"/>
                      </a:lnTo>
                      <a:lnTo>
                        <a:pt x="194" y="16"/>
                      </a:lnTo>
                      <a:lnTo>
                        <a:pt x="194" y="16"/>
                      </a:lnTo>
                      <a:lnTo>
                        <a:pt x="198" y="10"/>
                      </a:lnTo>
                      <a:lnTo>
                        <a:pt x="201" y="8"/>
                      </a:lnTo>
                      <a:lnTo>
                        <a:pt x="203" y="5"/>
                      </a:lnTo>
                      <a:lnTo>
                        <a:pt x="203" y="5"/>
                      </a:lnTo>
                      <a:lnTo>
                        <a:pt x="207" y="4"/>
                      </a:lnTo>
                      <a:lnTo>
                        <a:pt x="211" y="5"/>
                      </a:lnTo>
                      <a:lnTo>
                        <a:pt x="211" y="5"/>
                      </a:lnTo>
                      <a:lnTo>
                        <a:pt x="216" y="6"/>
                      </a:lnTo>
                      <a:lnTo>
                        <a:pt x="216" y="6"/>
                      </a:lnTo>
                      <a:lnTo>
                        <a:pt x="221" y="6"/>
                      </a:lnTo>
                      <a:lnTo>
                        <a:pt x="226" y="5"/>
                      </a:lnTo>
                      <a:lnTo>
                        <a:pt x="235" y="1"/>
                      </a:lnTo>
                      <a:lnTo>
                        <a:pt x="235" y="1"/>
                      </a:lnTo>
                      <a:lnTo>
                        <a:pt x="239" y="0"/>
                      </a:lnTo>
                      <a:lnTo>
                        <a:pt x="238" y="15"/>
                      </a:lnTo>
                      <a:lnTo>
                        <a:pt x="238" y="15"/>
                      </a:lnTo>
                      <a:lnTo>
                        <a:pt x="238" y="22"/>
                      </a:lnTo>
                      <a:lnTo>
                        <a:pt x="239" y="28"/>
                      </a:lnTo>
                      <a:lnTo>
                        <a:pt x="239" y="28"/>
                      </a:lnTo>
                      <a:lnTo>
                        <a:pt x="240" y="33"/>
                      </a:lnTo>
                      <a:lnTo>
                        <a:pt x="243" y="37"/>
                      </a:lnTo>
                      <a:lnTo>
                        <a:pt x="249" y="44"/>
                      </a:lnTo>
                      <a:lnTo>
                        <a:pt x="249" y="44"/>
                      </a:lnTo>
                      <a:lnTo>
                        <a:pt x="253" y="50"/>
                      </a:lnTo>
                      <a:lnTo>
                        <a:pt x="257" y="55"/>
                      </a:lnTo>
                      <a:lnTo>
                        <a:pt x="257" y="55"/>
                      </a:lnTo>
                      <a:lnTo>
                        <a:pt x="258" y="60"/>
                      </a:lnTo>
                      <a:lnTo>
                        <a:pt x="258" y="65"/>
                      </a:lnTo>
                      <a:lnTo>
                        <a:pt x="258" y="75"/>
                      </a:lnTo>
                      <a:lnTo>
                        <a:pt x="257" y="106"/>
                      </a:lnTo>
                      <a:lnTo>
                        <a:pt x="257" y="106"/>
                      </a:lnTo>
                      <a:lnTo>
                        <a:pt x="257" y="115"/>
                      </a:lnTo>
                      <a:lnTo>
                        <a:pt x="258" y="125"/>
                      </a:lnTo>
                      <a:lnTo>
                        <a:pt x="258" y="125"/>
                      </a:lnTo>
                      <a:lnTo>
                        <a:pt x="261" y="131"/>
                      </a:lnTo>
                      <a:lnTo>
                        <a:pt x="261" y="131"/>
                      </a:lnTo>
                      <a:lnTo>
                        <a:pt x="261" y="133"/>
                      </a:lnTo>
                      <a:lnTo>
                        <a:pt x="261" y="133"/>
                      </a:lnTo>
                      <a:lnTo>
                        <a:pt x="258" y="133"/>
                      </a:lnTo>
                      <a:lnTo>
                        <a:pt x="258" y="133"/>
                      </a:lnTo>
                      <a:lnTo>
                        <a:pt x="253" y="131"/>
                      </a:lnTo>
                      <a:lnTo>
                        <a:pt x="247" y="131"/>
                      </a:lnTo>
                      <a:lnTo>
                        <a:pt x="240" y="133"/>
                      </a:lnTo>
                      <a:lnTo>
                        <a:pt x="235" y="135"/>
                      </a:lnTo>
                      <a:lnTo>
                        <a:pt x="235" y="135"/>
                      </a:lnTo>
                      <a:lnTo>
                        <a:pt x="231" y="140"/>
                      </a:lnTo>
                      <a:lnTo>
                        <a:pt x="229" y="145"/>
                      </a:lnTo>
                      <a:lnTo>
                        <a:pt x="227" y="150"/>
                      </a:lnTo>
                      <a:lnTo>
                        <a:pt x="226" y="157"/>
                      </a:lnTo>
                      <a:lnTo>
                        <a:pt x="226" y="166"/>
                      </a:lnTo>
                      <a:lnTo>
                        <a:pt x="227" y="171"/>
                      </a:lnTo>
                      <a:lnTo>
                        <a:pt x="227" y="171"/>
                      </a:lnTo>
                      <a:lnTo>
                        <a:pt x="230" y="180"/>
                      </a:lnTo>
                      <a:lnTo>
                        <a:pt x="230" y="180"/>
                      </a:lnTo>
                      <a:lnTo>
                        <a:pt x="231" y="186"/>
                      </a:lnTo>
                      <a:lnTo>
                        <a:pt x="231" y="191"/>
                      </a:lnTo>
                      <a:lnTo>
                        <a:pt x="230" y="196"/>
                      </a:lnTo>
                      <a:lnTo>
                        <a:pt x="227" y="201"/>
                      </a:lnTo>
                      <a:lnTo>
                        <a:pt x="227" y="201"/>
                      </a:lnTo>
                      <a:lnTo>
                        <a:pt x="222" y="209"/>
                      </a:lnTo>
                      <a:lnTo>
                        <a:pt x="216" y="215"/>
                      </a:lnTo>
                      <a:lnTo>
                        <a:pt x="202" y="228"/>
                      </a:lnTo>
                      <a:lnTo>
                        <a:pt x="202" y="228"/>
                      </a:lnTo>
                      <a:lnTo>
                        <a:pt x="198" y="232"/>
                      </a:lnTo>
                      <a:lnTo>
                        <a:pt x="196" y="237"/>
                      </a:lnTo>
                      <a:lnTo>
                        <a:pt x="194" y="245"/>
                      </a:lnTo>
                      <a:lnTo>
                        <a:pt x="194" y="245"/>
                      </a:lnTo>
                      <a:lnTo>
                        <a:pt x="193" y="250"/>
                      </a:lnTo>
                      <a:lnTo>
                        <a:pt x="190" y="254"/>
                      </a:lnTo>
                      <a:lnTo>
                        <a:pt x="190" y="254"/>
                      </a:lnTo>
                      <a:lnTo>
                        <a:pt x="189" y="255"/>
                      </a:lnTo>
                      <a:lnTo>
                        <a:pt x="187" y="256"/>
                      </a:lnTo>
                      <a:lnTo>
                        <a:pt x="187" y="256"/>
                      </a:lnTo>
                      <a:lnTo>
                        <a:pt x="183" y="258"/>
                      </a:lnTo>
                      <a:lnTo>
                        <a:pt x="178" y="260"/>
                      </a:lnTo>
                      <a:lnTo>
                        <a:pt x="178" y="260"/>
                      </a:lnTo>
                      <a:lnTo>
                        <a:pt x="176" y="264"/>
                      </a:lnTo>
                      <a:lnTo>
                        <a:pt x="175" y="268"/>
                      </a:lnTo>
                      <a:lnTo>
                        <a:pt x="174" y="275"/>
                      </a:lnTo>
                      <a:lnTo>
                        <a:pt x="174" y="277"/>
                      </a:lnTo>
                      <a:lnTo>
                        <a:pt x="174" y="277"/>
                      </a:lnTo>
                      <a:lnTo>
                        <a:pt x="174" y="287"/>
                      </a:lnTo>
                      <a:lnTo>
                        <a:pt x="174" y="287"/>
                      </a:lnTo>
                      <a:lnTo>
                        <a:pt x="169" y="287"/>
                      </a:lnTo>
                      <a:lnTo>
                        <a:pt x="165" y="289"/>
                      </a:lnTo>
                      <a:lnTo>
                        <a:pt x="162" y="292"/>
                      </a:lnTo>
                      <a:lnTo>
                        <a:pt x="160" y="294"/>
                      </a:lnTo>
                      <a:lnTo>
                        <a:pt x="157" y="300"/>
                      </a:lnTo>
                      <a:lnTo>
                        <a:pt x="156" y="306"/>
                      </a:lnTo>
                      <a:lnTo>
                        <a:pt x="156" y="306"/>
                      </a:lnTo>
                      <a:lnTo>
                        <a:pt x="153" y="312"/>
                      </a:lnTo>
                      <a:lnTo>
                        <a:pt x="153" y="312"/>
                      </a:lnTo>
                      <a:lnTo>
                        <a:pt x="148" y="326"/>
                      </a:lnTo>
                      <a:lnTo>
                        <a:pt x="148" y="326"/>
                      </a:lnTo>
                      <a:lnTo>
                        <a:pt x="142" y="342"/>
                      </a:lnTo>
                      <a:lnTo>
                        <a:pt x="142" y="342"/>
                      </a:lnTo>
                      <a:lnTo>
                        <a:pt x="141" y="348"/>
                      </a:lnTo>
                      <a:lnTo>
                        <a:pt x="141" y="356"/>
                      </a:lnTo>
                      <a:lnTo>
                        <a:pt x="141" y="356"/>
                      </a:lnTo>
                      <a:lnTo>
                        <a:pt x="139" y="363"/>
                      </a:lnTo>
                      <a:lnTo>
                        <a:pt x="138" y="366"/>
                      </a:lnTo>
                      <a:lnTo>
                        <a:pt x="137" y="370"/>
                      </a:lnTo>
                      <a:lnTo>
                        <a:pt x="137" y="370"/>
                      </a:lnTo>
                      <a:lnTo>
                        <a:pt x="134" y="372"/>
                      </a:lnTo>
                      <a:lnTo>
                        <a:pt x="131" y="374"/>
                      </a:lnTo>
                      <a:lnTo>
                        <a:pt x="124" y="376"/>
                      </a:lnTo>
                      <a:lnTo>
                        <a:pt x="124" y="376"/>
                      </a:lnTo>
                      <a:lnTo>
                        <a:pt x="118" y="379"/>
                      </a:lnTo>
                      <a:lnTo>
                        <a:pt x="114" y="381"/>
                      </a:lnTo>
                      <a:lnTo>
                        <a:pt x="110" y="384"/>
                      </a:lnTo>
                      <a:lnTo>
                        <a:pt x="110" y="384"/>
                      </a:lnTo>
                      <a:lnTo>
                        <a:pt x="106" y="388"/>
                      </a:lnTo>
                      <a:lnTo>
                        <a:pt x="104" y="393"/>
                      </a:lnTo>
                      <a:lnTo>
                        <a:pt x="104" y="393"/>
                      </a:lnTo>
                      <a:lnTo>
                        <a:pt x="100" y="389"/>
                      </a:lnTo>
                      <a:lnTo>
                        <a:pt x="96" y="385"/>
                      </a:lnTo>
                      <a:lnTo>
                        <a:pt x="92" y="383"/>
                      </a:lnTo>
                      <a:lnTo>
                        <a:pt x="87" y="381"/>
                      </a:lnTo>
                      <a:lnTo>
                        <a:pt x="79" y="381"/>
                      </a:lnTo>
                      <a:lnTo>
                        <a:pt x="71" y="383"/>
                      </a:lnTo>
                      <a:lnTo>
                        <a:pt x="71" y="383"/>
                      </a:lnTo>
                      <a:lnTo>
                        <a:pt x="64" y="384"/>
                      </a:lnTo>
                      <a:lnTo>
                        <a:pt x="64" y="384"/>
                      </a:lnTo>
                      <a:lnTo>
                        <a:pt x="67" y="374"/>
                      </a:lnTo>
                      <a:lnTo>
                        <a:pt x="67" y="365"/>
                      </a:lnTo>
                      <a:lnTo>
                        <a:pt x="64" y="356"/>
                      </a:lnTo>
                      <a:lnTo>
                        <a:pt x="62" y="347"/>
                      </a:lnTo>
                      <a:lnTo>
                        <a:pt x="57" y="339"/>
                      </a:lnTo>
                      <a:lnTo>
                        <a:pt x="50" y="333"/>
                      </a:lnTo>
                      <a:lnTo>
                        <a:pt x="42" y="326"/>
                      </a:lnTo>
                      <a:lnTo>
                        <a:pt x="34" y="321"/>
                      </a:lnTo>
                      <a:lnTo>
                        <a:pt x="34" y="321"/>
                      </a:lnTo>
                      <a:lnTo>
                        <a:pt x="27" y="316"/>
                      </a:lnTo>
                      <a:lnTo>
                        <a:pt x="23" y="312"/>
                      </a:lnTo>
                      <a:lnTo>
                        <a:pt x="23" y="307"/>
                      </a:lnTo>
                      <a:lnTo>
                        <a:pt x="25" y="301"/>
                      </a:lnTo>
                      <a:lnTo>
                        <a:pt x="25" y="301"/>
                      </a:lnTo>
                      <a:lnTo>
                        <a:pt x="27" y="292"/>
                      </a:lnTo>
                      <a:lnTo>
                        <a:pt x="28" y="286"/>
                      </a:lnTo>
                      <a:lnTo>
                        <a:pt x="26" y="280"/>
                      </a:lnTo>
                      <a:lnTo>
                        <a:pt x="23" y="273"/>
                      </a:lnTo>
                      <a:lnTo>
                        <a:pt x="22" y="268"/>
                      </a:lnTo>
                      <a:lnTo>
                        <a:pt x="22" y="268"/>
                      </a:lnTo>
                      <a:lnTo>
                        <a:pt x="20" y="261"/>
                      </a:lnTo>
                      <a:lnTo>
                        <a:pt x="20" y="261"/>
                      </a:lnTo>
                      <a:lnTo>
                        <a:pt x="16" y="252"/>
                      </a:lnTo>
                      <a:lnTo>
                        <a:pt x="11" y="245"/>
                      </a:lnTo>
                      <a:lnTo>
                        <a:pt x="8" y="241"/>
                      </a:lnTo>
                      <a:lnTo>
                        <a:pt x="8" y="241"/>
                      </a:lnTo>
                      <a:lnTo>
                        <a:pt x="4" y="236"/>
                      </a:lnTo>
                      <a:lnTo>
                        <a:pt x="2" y="229"/>
                      </a:lnTo>
                      <a:lnTo>
                        <a:pt x="2" y="229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70" name="Freeform 129">
                  <a:extLst>
                    <a:ext uri="{FF2B5EF4-FFF2-40B4-BE49-F238E27FC236}">
                      <a16:creationId xmlns:a16="http://schemas.microsoft.com/office/drawing/2014/main" id="{36A255DD-84FC-6543-A87C-2A7766E7B3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4058" y="4650434"/>
                  <a:ext cx="640789" cy="485671"/>
                </a:xfrm>
                <a:custGeom>
                  <a:avLst/>
                  <a:gdLst>
                    <a:gd name="T0" fmla="*/ 58 w 347"/>
                    <a:gd name="T1" fmla="*/ 64 h 263"/>
                    <a:gd name="T2" fmla="*/ 54 w 347"/>
                    <a:gd name="T3" fmla="*/ 42 h 263"/>
                    <a:gd name="T4" fmla="*/ 54 w 347"/>
                    <a:gd name="T5" fmla="*/ 21 h 263"/>
                    <a:gd name="T6" fmla="*/ 64 w 347"/>
                    <a:gd name="T7" fmla="*/ 14 h 263"/>
                    <a:gd name="T8" fmla="*/ 83 w 347"/>
                    <a:gd name="T9" fmla="*/ 16 h 263"/>
                    <a:gd name="T10" fmla="*/ 97 w 347"/>
                    <a:gd name="T11" fmla="*/ 11 h 263"/>
                    <a:gd name="T12" fmla="*/ 114 w 347"/>
                    <a:gd name="T13" fmla="*/ 0 h 263"/>
                    <a:gd name="T14" fmla="*/ 123 w 347"/>
                    <a:gd name="T15" fmla="*/ 7 h 263"/>
                    <a:gd name="T16" fmla="*/ 129 w 347"/>
                    <a:gd name="T17" fmla="*/ 14 h 263"/>
                    <a:gd name="T18" fmla="*/ 154 w 347"/>
                    <a:gd name="T19" fmla="*/ 18 h 263"/>
                    <a:gd name="T20" fmla="*/ 170 w 347"/>
                    <a:gd name="T21" fmla="*/ 17 h 263"/>
                    <a:gd name="T22" fmla="*/ 184 w 347"/>
                    <a:gd name="T23" fmla="*/ 26 h 263"/>
                    <a:gd name="T24" fmla="*/ 205 w 347"/>
                    <a:gd name="T25" fmla="*/ 25 h 263"/>
                    <a:gd name="T26" fmla="*/ 218 w 347"/>
                    <a:gd name="T27" fmla="*/ 21 h 263"/>
                    <a:gd name="T28" fmla="*/ 235 w 347"/>
                    <a:gd name="T29" fmla="*/ 28 h 263"/>
                    <a:gd name="T30" fmla="*/ 240 w 347"/>
                    <a:gd name="T31" fmla="*/ 31 h 263"/>
                    <a:gd name="T32" fmla="*/ 241 w 347"/>
                    <a:gd name="T33" fmla="*/ 37 h 263"/>
                    <a:gd name="T34" fmla="*/ 239 w 347"/>
                    <a:gd name="T35" fmla="*/ 54 h 263"/>
                    <a:gd name="T36" fmla="*/ 244 w 347"/>
                    <a:gd name="T37" fmla="*/ 68 h 263"/>
                    <a:gd name="T38" fmla="*/ 267 w 347"/>
                    <a:gd name="T39" fmla="*/ 71 h 263"/>
                    <a:gd name="T40" fmla="*/ 279 w 347"/>
                    <a:gd name="T41" fmla="*/ 71 h 263"/>
                    <a:gd name="T42" fmla="*/ 283 w 347"/>
                    <a:gd name="T43" fmla="*/ 85 h 263"/>
                    <a:gd name="T44" fmla="*/ 292 w 347"/>
                    <a:gd name="T45" fmla="*/ 94 h 263"/>
                    <a:gd name="T46" fmla="*/ 297 w 347"/>
                    <a:gd name="T47" fmla="*/ 106 h 263"/>
                    <a:gd name="T48" fmla="*/ 304 w 347"/>
                    <a:gd name="T49" fmla="*/ 133 h 263"/>
                    <a:gd name="T50" fmla="*/ 313 w 347"/>
                    <a:gd name="T51" fmla="*/ 142 h 263"/>
                    <a:gd name="T52" fmla="*/ 320 w 347"/>
                    <a:gd name="T53" fmla="*/ 156 h 263"/>
                    <a:gd name="T54" fmla="*/ 327 w 347"/>
                    <a:gd name="T55" fmla="*/ 169 h 263"/>
                    <a:gd name="T56" fmla="*/ 315 w 347"/>
                    <a:gd name="T57" fmla="*/ 197 h 263"/>
                    <a:gd name="T58" fmla="*/ 319 w 347"/>
                    <a:gd name="T59" fmla="*/ 212 h 263"/>
                    <a:gd name="T60" fmla="*/ 333 w 347"/>
                    <a:gd name="T61" fmla="*/ 219 h 263"/>
                    <a:gd name="T62" fmla="*/ 339 w 347"/>
                    <a:gd name="T63" fmla="*/ 227 h 263"/>
                    <a:gd name="T64" fmla="*/ 346 w 347"/>
                    <a:gd name="T65" fmla="*/ 250 h 263"/>
                    <a:gd name="T66" fmla="*/ 342 w 347"/>
                    <a:gd name="T67" fmla="*/ 263 h 263"/>
                    <a:gd name="T68" fmla="*/ 323 w 347"/>
                    <a:gd name="T69" fmla="*/ 252 h 263"/>
                    <a:gd name="T70" fmla="*/ 304 w 347"/>
                    <a:gd name="T71" fmla="*/ 239 h 263"/>
                    <a:gd name="T72" fmla="*/ 287 w 347"/>
                    <a:gd name="T73" fmla="*/ 239 h 263"/>
                    <a:gd name="T74" fmla="*/ 274 w 347"/>
                    <a:gd name="T75" fmla="*/ 239 h 263"/>
                    <a:gd name="T76" fmla="*/ 265 w 347"/>
                    <a:gd name="T77" fmla="*/ 233 h 263"/>
                    <a:gd name="T78" fmla="*/ 253 w 347"/>
                    <a:gd name="T79" fmla="*/ 229 h 263"/>
                    <a:gd name="T80" fmla="*/ 244 w 347"/>
                    <a:gd name="T81" fmla="*/ 221 h 263"/>
                    <a:gd name="T82" fmla="*/ 237 w 347"/>
                    <a:gd name="T83" fmla="*/ 207 h 263"/>
                    <a:gd name="T84" fmla="*/ 221 w 347"/>
                    <a:gd name="T85" fmla="*/ 193 h 263"/>
                    <a:gd name="T86" fmla="*/ 203 w 347"/>
                    <a:gd name="T87" fmla="*/ 188 h 263"/>
                    <a:gd name="T88" fmla="*/ 191 w 347"/>
                    <a:gd name="T89" fmla="*/ 196 h 263"/>
                    <a:gd name="T90" fmla="*/ 184 w 347"/>
                    <a:gd name="T91" fmla="*/ 208 h 263"/>
                    <a:gd name="T92" fmla="*/ 163 w 347"/>
                    <a:gd name="T93" fmla="*/ 213 h 263"/>
                    <a:gd name="T94" fmla="*/ 151 w 347"/>
                    <a:gd name="T95" fmla="*/ 215 h 263"/>
                    <a:gd name="T96" fmla="*/ 125 w 347"/>
                    <a:gd name="T97" fmla="*/ 211 h 263"/>
                    <a:gd name="T98" fmla="*/ 110 w 347"/>
                    <a:gd name="T99" fmla="*/ 203 h 263"/>
                    <a:gd name="T100" fmla="*/ 88 w 347"/>
                    <a:gd name="T101" fmla="*/ 198 h 263"/>
                    <a:gd name="T102" fmla="*/ 50 w 347"/>
                    <a:gd name="T103" fmla="*/ 188 h 263"/>
                    <a:gd name="T104" fmla="*/ 32 w 347"/>
                    <a:gd name="T105" fmla="*/ 187 h 263"/>
                    <a:gd name="T106" fmla="*/ 17 w 347"/>
                    <a:gd name="T107" fmla="*/ 175 h 263"/>
                    <a:gd name="T108" fmla="*/ 0 w 347"/>
                    <a:gd name="T109" fmla="*/ 160 h 263"/>
                    <a:gd name="T110" fmla="*/ 1 w 347"/>
                    <a:gd name="T111" fmla="*/ 141 h 263"/>
                    <a:gd name="T112" fmla="*/ 10 w 347"/>
                    <a:gd name="T113" fmla="*/ 137 h 263"/>
                    <a:gd name="T114" fmla="*/ 18 w 347"/>
                    <a:gd name="T115" fmla="*/ 125 h 263"/>
                    <a:gd name="T116" fmla="*/ 22 w 347"/>
                    <a:gd name="T117" fmla="*/ 111 h 263"/>
                    <a:gd name="T118" fmla="*/ 46 w 347"/>
                    <a:gd name="T119" fmla="*/ 88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47" h="263">
                      <a:moveTo>
                        <a:pt x="51" y="79"/>
                      </a:moveTo>
                      <a:lnTo>
                        <a:pt x="51" y="79"/>
                      </a:lnTo>
                      <a:lnTo>
                        <a:pt x="56" y="72"/>
                      </a:lnTo>
                      <a:lnTo>
                        <a:pt x="58" y="64"/>
                      </a:lnTo>
                      <a:lnTo>
                        <a:pt x="56" y="58"/>
                      </a:lnTo>
                      <a:lnTo>
                        <a:pt x="55" y="50"/>
                      </a:lnTo>
                      <a:lnTo>
                        <a:pt x="55" y="50"/>
                      </a:lnTo>
                      <a:lnTo>
                        <a:pt x="54" y="42"/>
                      </a:lnTo>
                      <a:lnTo>
                        <a:pt x="54" y="42"/>
                      </a:lnTo>
                      <a:lnTo>
                        <a:pt x="52" y="35"/>
                      </a:lnTo>
                      <a:lnTo>
                        <a:pt x="52" y="27"/>
                      </a:lnTo>
                      <a:lnTo>
                        <a:pt x="54" y="21"/>
                      </a:lnTo>
                      <a:lnTo>
                        <a:pt x="58" y="16"/>
                      </a:lnTo>
                      <a:lnTo>
                        <a:pt x="58" y="16"/>
                      </a:lnTo>
                      <a:lnTo>
                        <a:pt x="60" y="14"/>
                      </a:lnTo>
                      <a:lnTo>
                        <a:pt x="64" y="14"/>
                      </a:lnTo>
                      <a:lnTo>
                        <a:pt x="73" y="14"/>
                      </a:lnTo>
                      <a:lnTo>
                        <a:pt x="73" y="14"/>
                      </a:lnTo>
                      <a:lnTo>
                        <a:pt x="80" y="16"/>
                      </a:lnTo>
                      <a:lnTo>
                        <a:pt x="83" y="16"/>
                      </a:lnTo>
                      <a:lnTo>
                        <a:pt x="83" y="16"/>
                      </a:lnTo>
                      <a:lnTo>
                        <a:pt x="89" y="14"/>
                      </a:lnTo>
                      <a:lnTo>
                        <a:pt x="89" y="14"/>
                      </a:lnTo>
                      <a:lnTo>
                        <a:pt x="97" y="11"/>
                      </a:lnTo>
                      <a:lnTo>
                        <a:pt x="103" y="7"/>
                      </a:lnTo>
                      <a:lnTo>
                        <a:pt x="103" y="7"/>
                      </a:lnTo>
                      <a:lnTo>
                        <a:pt x="109" y="3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16" y="0"/>
                      </a:lnTo>
                      <a:lnTo>
                        <a:pt x="119" y="2"/>
                      </a:lnTo>
                      <a:lnTo>
                        <a:pt x="123" y="7"/>
                      </a:lnTo>
                      <a:lnTo>
                        <a:pt x="123" y="7"/>
                      </a:lnTo>
                      <a:lnTo>
                        <a:pt x="125" y="11"/>
                      </a:lnTo>
                      <a:lnTo>
                        <a:pt x="129" y="14"/>
                      </a:lnTo>
                      <a:lnTo>
                        <a:pt x="129" y="14"/>
                      </a:lnTo>
                      <a:lnTo>
                        <a:pt x="135" y="18"/>
                      </a:lnTo>
                      <a:lnTo>
                        <a:pt x="142" y="20"/>
                      </a:lnTo>
                      <a:lnTo>
                        <a:pt x="148" y="20"/>
                      </a:lnTo>
                      <a:lnTo>
                        <a:pt x="154" y="18"/>
                      </a:lnTo>
                      <a:lnTo>
                        <a:pt x="158" y="17"/>
                      </a:lnTo>
                      <a:lnTo>
                        <a:pt x="158" y="17"/>
                      </a:lnTo>
                      <a:lnTo>
                        <a:pt x="165" y="17"/>
                      </a:lnTo>
                      <a:lnTo>
                        <a:pt x="170" y="17"/>
                      </a:lnTo>
                      <a:lnTo>
                        <a:pt x="175" y="20"/>
                      </a:lnTo>
                      <a:lnTo>
                        <a:pt x="180" y="22"/>
                      </a:lnTo>
                      <a:lnTo>
                        <a:pt x="180" y="22"/>
                      </a:lnTo>
                      <a:lnTo>
                        <a:pt x="184" y="26"/>
                      </a:lnTo>
                      <a:lnTo>
                        <a:pt x="188" y="27"/>
                      </a:lnTo>
                      <a:lnTo>
                        <a:pt x="194" y="27"/>
                      </a:lnTo>
                      <a:lnTo>
                        <a:pt x="200" y="26"/>
                      </a:lnTo>
                      <a:lnTo>
                        <a:pt x="205" y="25"/>
                      </a:lnTo>
                      <a:lnTo>
                        <a:pt x="205" y="25"/>
                      </a:lnTo>
                      <a:lnTo>
                        <a:pt x="216" y="21"/>
                      </a:lnTo>
                      <a:lnTo>
                        <a:pt x="216" y="21"/>
                      </a:lnTo>
                      <a:lnTo>
                        <a:pt x="218" y="21"/>
                      </a:lnTo>
                      <a:lnTo>
                        <a:pt x="222" y="21"/>
                      </a:lnTo>
                      <a:lnTo>
                        <a:pt x="228" y="25"/>
                      </a:lnTo>
                      <a:lnTo>
                        <a:pt x="228" y="25"/>
                      </a:lnTo>
                      <a:lnTo>
                        <a:pt x="235" y="28"/>
                      </a:lnTo>
                      <a:lnTo>
                        <a:pt x="235" y="28"/>
                      </a:lnTo>
                      <a:lnTo>
                        <a:pt x="239" y="30"/>
                      </a:lnTo>
                      <a:lnTo>
                        <a:pt x="239" y="30"/>
                      </a:lnTo>
                      <a:lnTo>
                        <a:pt x="240" y="31"/>
                      </a:lnTo>
                      <a:lnTo>
                        <a:pt x="240" y="31"/>
                      </a:lnTo>
                      <a:lnTo>
                        <a:pt x="241" y="32"/>
                      </a:lnTo>
                      <a:lnTo>
                        <a:pt x="241" y="32"/>
                      </a:lnTo>
                      <a:lnTo>
                        <a:pt x="241" y="37"/>
                      </a:lnTo>
                      <a:lnTo>
                        <a:pt x="240" y="44"/>
                      </a:lnTo>
                      <a:lnTo>
                        <a:pt x="240" y="44"/>
                      </a:lnTo>
                      <a:lnTo>
                        <a:pt x="239" y="49"/>
                      </a:lnTo>
                      <a:lnTo>
                        <a:pt x="239" y="54"/>
                      </a:lnTo>
                      <a:lnTo>
                        <a:pt x="239" y="54"/>
                      </a:lnTo>
                      <a:lnTo>
                        <a:pt x="240" y="63"/>
                      </a:lnTo>
                      <a:lnTo>
                        <a:pt x="241" y="65"/>
                      </a:lnTo>
                      <a:lnTo>
                        <a:pt x="244" y="68"/>
                      </a:lnTo>
                      <a:lnTo>
                        <a:pt x="244" y="68"/>
                      </a:lnTo>
                      <a:lnTo>
                        <a:pt x="249" y="71"/>
                      </a:lnTo>
                      <a:lnTo>
                        <a:pt x="254" y="72"/>
                      </a:lnTo>
                      <a:lnTo>
                        <a:pt x="267" y="71"/>
                      </a:lnTo>
                      <a:lnTo>
                        <a:pt x="271" y="71"/>
                      </a:lnTo>
                      <a:lnTo>
                        <a:pt x="271" y="71"/>
                      </a:lnTo>
                      <a:lnTo>
                        <a:pt x="277" y="71"/>
                      </a:lnTo>
                      <a:lnTo>
                        <a:pt x="279" y="71"/>
                      </a:lnTo>
                      <a:lnTo>
                        <a:pt x="281" y="73"/>
                      </a:lnTo>
                      <a:lnTo>
                        <a:pt x="282" y="78"/>
                      </a:lnTo>
                      <a:lnTo>
                        <a:pt x="282" y="78"/>
                      </a:lnTo>
                      <a:lnTo>
                        <a:pt x="283" y="85"/>
                      </a:lnTo>
                      <a:lnTo>
                        <a:pt x="286" y="88"/>
                      </a:lnTo>
                      <a:lnTo>
                        <a:pt x="290" y="91"/>
                      </a:lnTo>
                      <a:lnTo>
                        <a:pt x="292" y="94"/>
                      </a:lnTo>
                      <a:lnTo>
                        <a:pt x="292" y="94"/>
                      </a:lnTo>
                      <a:lnTo>
                        <a:pt x="296" y="95"/>
                      </a:lnTo>
                      <a:lnTo>
                        <a:pt x="297" y="99"/>
                      </a:lnTo>
                      <a:lnTo>
                        <a:pt x="297" y="99"/>
                      </a:lnTo>
                      <a:lnTo>
                        <a:pt x="297" y="106"/>
                      </a:lnTo>
                      <a:lnTo>
                        <a:pt x="297" y="106"/>
                      </a:lnTo>
                      <a:lnTo>
                        <a:pt x="299" y="119"/>
                      </a:lnTo>
                      <a:lnTo>
                        <a:pt x="301" y="127"/>
                      </a:lnTo>
                      <a:lnTo>
                        <a:pt x="304" y="133"/>
                      </a:lnTo>
                      <a:lnTo>
                        <a:pt x="304" y="133"/>
                      </a:lnTo>
                      <a:lnTo>
                        <a:pt x="308" y="138"/>
                      </a:lnTo>
                      <a:lnTo>
                        <a:pt x="313" y="142"/>
                      </a:lnTo>
                      <a:lnTo>
                        <a:pt x="313" y="142"/>
                      </a:lnTo>
                      <a:lnTo>
                        <a:pt x="316" y="146"/>
                      </a:lnTo>
                      <a:lnTo>
                        <a:pt x="316" y="146"/>
                      </a:lnTo>
                      <a:lnTo>
                        <a:pt x="319" y="151"/>
                      </a:lnTo>
                      <a:lnTo>
                        <a:pt x="320" y="156"/>
                      </a:lnTo>
                      <a:lnTo>
                        <a:pt x="320" y="156"/>
                      </a:lnTo>
                      <a:lnTo>
                        <a:pt x="323" y="162"/>
                      </a:lnTo>
                      <a:lnTo>
                        <a:pt x="323" y="162"/>
                      </a:lnTo>
                      <a:lnTo>
                        <a:pt x="327" y="169"/>
                      </a:lnTo>
                      <a:lnTo>
                        <a:pt x="327" y="169"/>
                      </a:lnTo>
                      <a:lnTo>
                        <a:pt x="327" y="169"/>
                      </a:lnTo>
                      <a:lnTo>
                        <a:pt x="320" y="183"/>
                      </a:lnTo>
                      <a:lnTo>
                        <a:pt x="315" y="197"/>
                      </a:lnTo>
                      <a:lnTo>
                        <a:pt x="315" y="197"/>
                      </a:lnTo>
                      <a:lnTo>
                        <a:pt x="315" y="204"/>
                      </a:lnTo>
                      <a:lnTo>
                        <a:pt x="315" y="210"/>
                      </a:lnTo>
                      <a:lnTo>
                        <a:pt x="319" y="212"/>
                      </a:lnTo>
                      <a:lnTo>
                        <a:pt x="325" y="216"/>
                      </a:lnTo>
                      <a:lnTo>
                        <a:pt x="330" y="217"/>
                      </a:lnTo>
                      <a:lnTo>
                        <a:pt x="330" y="217"/>
                      </a:lnTo>
                      <a:lnTo>
                        <a:pt x="333" y="219"/>
                      </a:lnTo>
                      <a:lnTo>
                        <a:pt x="337" y="224"/>
                      </a:lnTo>
                      <a:lnTo>
                        <a:pt x="337" y="224"/>
                      </a:lnTo>
                      <a:lnTo>
                        <a:pt x="339" y="227"/>
                      </a:lnTo>
                      <a:lnTo>
                        <a:pt x="339" y="227"/>
                      </a:lnTo>
                      <a:lnTo>
                        <a:pt x="345" y="235"/>
                      </a:lnTo>
                      <a:lnTo>
                        <a:pt x="347" y="241"/>
                      </a:lnTo>
                      <a:lnTo>
                        <a:pt x="347" y="241"/>
                      </a:lnTo>
                      <a:lnTo>
                        <a:pt x="346" y="250"/>
                      </a:lnTo>
                      <a:lnTo>
                        <a:pt x="343" y="258"/>
                      </a:lnTo>
                      <a:lnTo>
                        <a:pt x="343" y="258"/>
                      </a:lnTo>
                      <a:lnTo>
                        <a:pt x="342" y="263"/>
                      </a:lnTo>
                      <a:lnTo>
                        <a:pt x="342" y="263"/>
                      </a:lnTo>
                      <a:lnTo>
                        <a:pt x="342" y="262"/>
                      </a:lnTo>
                      <a:lnTo>
                        <a:pt x="342" y="262"/>
                      </a:lnTo>
                      <a:lnTo>
                        <a:pt x="323" y="252"/>
                      </a:lnTo>
                      <a:lnTo>
                        <a:pt x="323" y="252"/>
                      </a:lnTo>
                      <a:lnTo>
                        <a:pt x="316" y="247"/>
                      </a:lnTo>
                      <a:lnTo>
                        <a:pt x="316" y="247"/>
                      </a:lnTo>
                      <a:lnTo>
                        <a:pt x="310" y="243"/>
                      </a:lnTo>
                      <a:lnTo>
                        <a:pt x="304" y="239"/>
                      </a:lnTo>
                      <a:lnTo>
                        <a:pt x="304" y="239"/>
                      </a:lnTo>
                      <a:lnTo>
                        <a:pt x="299" y="238"/>
                      </a:lnTo>
                      <a:lnTo>
                        <a:pt x="294" y="238"/>
                      </a:lnTo>
                      <a:lnTo>
                        <a:pt x="287" y="239"/>
                      </a:lnTo>
                      <a:lnTo>
                        <a:pt x="287" y="239"/>
                      </a:lnTo>
                      <a:lnTo>
                        <a:pt x="281" y="240"/>
                      </a:lnTo>
                      <a:lnTo>
                        <a:pt x="278" y="239"/>
                      </a:lnTo>
                      <a:lnTo>
                        <a:pt x="274" y="239"/>
                      </a:lnTo>
                      <a:lnTo>
                        <a:pt x="274" y="239"/>
                      </a:lnTo>
                      <a:lnTo>
                        <a:pt x="271" y="235"/>
                      </a:lnTo>
                      <a:lnTo>
                        <a:pt x="271" y="235"/>
                      </a:lnTo>
                      <a:lnTo>
                        <a:pt x="265" y="233"/>
                      </a:lnTo>
                      <a:lnTo>
                        <a:pt x="259" y="230"/>
                      </a:lnTo>
                      <a:lnTo>
                        <a:pt x="259" y="230"/>
                      </a:lnTo>
                      <a:lnTo>
                        <a:pt x="253" y="229"/>
                      </a:lnTo>
                      <a:lnTo>
                        <a:pt x="253" y="229"/>
                      </a:lnTo>
                      <a:lnTo>
                        <a:pt x="249" y="229"/>
                      </a:lnTo>
                      <a:lnTo>
                        <a:pt x="246" y="225"/>
                      </a:lnTo>
                      <a:lnTo>
                        <a:pt x="246" y="225"/>
                      </a:lnTo>
                      <a:lnTo>
                        <a:pt x="244" y="221"/>
                      </a:lnTo>
                      <a:lnTo>
                        <a:pt x="242" y="217"/>
                      </a:lnTo>
                      <a:lnTo>
                        <a:pt x="242" y="217"/>
                      </a:lnTo>
                      <a:lnTo>
                        <a:pt x="240" y="211"/>
                      </a:lnTo>
                      <a:lnTo>
                        <a:pt x="237" y="207"/>
                      </a:lnTo>
                      <a:lnTo>
                        <a:pt x="234" y="203"/>
                      </a:lnTo>
                      <a:lnTo>
                        <a:pt x="231" y="202"/>
                      </a:lnTo>
                      <a:lnTo>
                        <a:pt x="231" y="202"/>
                      </a:lnTo>
                      <a:lnTo>
                        <a:pt x="221" y="193"/>
                      </a:lnTo>
                      <a:lnTo>
                        <a:pt x="214" y="189"/>
                      </a:lnTo>
                      <a:lnTo>
                        <a:pt x="208" y="188"/>
                      </a:lnTo>
                      <a:lnTo>
                        <a:pt x="208" y="188"/>
                      </a:lnTo>
                      <a:lnTo>
                        <a:pt x="203" y="188"/>
                      </a:lnTo>
                      <a:lnTo>
                        <a:pt x="199" y="188"/>
                      </a:lnTo>
                      <a:lnTo>
                        <a:pt x="197" y="189"/>
                      </a:lnTo>
                      <a:lnTo>
                        <a:pt x="194" y="190"/>
                      </a:lnTo>
                      <a:lnTo>
                        <a:pt x="191" y="196"/>
                      </a:lnTo>
                      <a:lnTo>
                        <a:pt x="189" y="201"/>
                      </a:lnTo>
                      <a:lnTo>
                        <a:pt x="189" y="201"/>
                      </a:lnTo>
                      <a:lnTo>
                        <a:pt x="188" y="204"/>
                      </a:lnTo>
                      <a:lnTo>
                        <a:pt x="184" y="208"/>
                      </a:lnTo>
                      <a:lnTo>
                        <a:pt x="184" y="208"/>
                      </a:lnTo>
                      <a:lnTo>
                        <a:pt x="180" y="211"/>
                      </a:lnTo>
                      <a:lnTo>
                        <a:pt x="175" y="212"/>
                      </a:lnTo>
                      <a:lnTo>
                        <a:pt x="163" y="213"/>
                      </a:lnTo>
                      <a:lnTo>
                        <a:pt x="163" y="213"/>
                      </a:lnTo>
                      <a:lnTo>
                        <a:pt x="157" y="213"/>
                      </a:lnTo>
                      <a:lnTo>
                        <a:pt x="151" y="215"/>
                      </a:lnTo>
                      <a:lnTo>
                        <a:pt x="151" y="215"/>
                      </a:lnTo>
                      <a:lnTo>
                        <a:pt x="143" y="216"/>
                      </a:lnTo>
                      <a:lnTo>
                        <a:pt x="137" y="216"/>
                      </a:lnTo>
                      <a:lnTo>
                        <a:pt x="131" y="213"/>
                      </a:lnTo>
                      <a:lnTo>
                        <a:pt x="125" y="211"/>
                      </a:lnTo>
                      <a:lnTo>
                        <a:pt x="120" y="207"/>
                      </a:lnTo>
                      <a:lnTo>
                        <a:pt x="120" y="207"/>
                      </a:lnTo>
                      <a:lnTo>
                        <a:pt x="115" y="204"/>
                      </a:lnTo>
                      <a:lnTo>
                        <a:pt x="110" y="203"/>
                      </a:lnTo>
                      <a:lnTo>
                        <a:pt x="100" y="201"/>
                      </a:lnTo>
                      <a:lnTo>
                        <a:pt x="100" y="201"/>
                      </a:lnTo>
                      <a:lnTo>
                        <a:pt x="88" y="198"/>
                      </a:lnTo>
                      <a:lnTo>
                        <a:pt x="88" y="198"/>
                      </a:lnTo>
                      <a:lnTo>
                        <a:pt x="68" y="193"/>
                      </a:lnTo>
                      <a:lnTo>
                        <a:pt x="68" y="193"/>
                      </a:lnTo>
                      <a:lnTo>
                        <a:pt x="50" y="188"/>
                      </a:lnTo>
                      <a:lnTo>
                        <a:pt x="50" y="188"/>
                      </a:lnTo>
                      <a:lnTo>
                        <a:pt x="43" y="187"/>
                      </a:lnTo>
                      <a:lnTo>
                        <a:pt x="38" y="187"/>
                      </a:lnTo>
                      <a:lnTo>
                        <a:pt x="38" y="187"/>
                      </a:lnTo>
                      <a:lnTo>
                        <a:pt x="32" y="187"/>
                      </a:lnTo>
                      <a:lnTo>
                        <a:pt x="27" y="184"/>
                      </a:lnTo>
                      <a:lnTo>
                        <a:pt x="27" y="184"/>
                      </a:lnTo>
                      <a:lnTo>
                        <a:pt x="22" y="180"/>
                      </a:lnTo>
                      <a:lnTo>
                        <a:pt x="17" y="175"/>
                      </a:lnTo>
                      <a:lnTo>
                        <a:pt x="17" y="175"/>
                      </a:lnTo>
                      <a:lnTo>
                        <a:pt x="9" y="166"/>
                      </a:lnTo>
                      <a:lnTo>
                        <a:pt x="5" y="162"/>
                      </a:lnTo>
                      <a:lnTo>
                        <a:pt x="0" y="160"/>
                      </a:lnTo>
                      <a:lnTo>
                        <a:pt x="0" y="148"/>
                      </a:lnTo>
                      <a:lnTo>
                        <a:pt x="0" y="148"/>
                      </a:lnTo>
                      <a:lnTo>
                        <a:pt x="0" y="143"/>
                      </a:lnTo>
                      <a:lnTo>
                        <a:pt x="1" y="141"/>
                      </a:lnTo>
                      <a:lnTo>
                        <a:pt x="1" y="141"/>
                      </a:lnTo>
                      <a:lnTo>
                        <a:pt x="5" y="138"/>
                      </a:lnTo>
                      <a:lnTo>
                        <a:pt x="5" y="138"/>
                      </a:lnTo>
                      <a:lnTo>
                        <a:pt x="10" y="137"/>
                      </a:lnTo>
                      <a:lnTo>
                        <a:pt x="13" y="136"/>
                      </a:lnTo>
                      <a:lnTo>
                        <a:pt x="15" y="133"/>
                      </a:lnTo>
                      <a:lnTo>
                        <a:pt x="15" y="133"/>
                      </a:lnTo>
                      <a:lnTo>
                        <a:pt x="18" y="125"/>
                      </a:lnTo>
                      <a:lnTo>
                        <a:pt x="19" y="119"/>
                      </a:lnTo>
                      <a:lnTo>
                        <a:pt x="19" y="119"/>
                      </a:lnTo>
                      <a:lnTo>
                        <a:pt x="21" y="114"/>
                      </a:lnTo>
                      <a:lnTo>
                        <a:pt x="22" y="111"/>
                      </a:lnTo>
                      <a:lnTo>
                        <a:pt x="24" y="109"/>
                      </a:lnTo>
                      <a:lnTo>
                        <a:pt x="24" y="109"/>
                      </a:lnTo>
                      <a:lnTo>
                        <a:pt x="40" y="95"/>
                      </a:lnTo>
                      <a:lnTo>
                        <a:pt x="46" y="88"/>
                      </a:lnTo>
                      <a:lnTo>
                        <a:pt x="51" y="79"/>
                      </a:lnTo>
                      <a:lnTo>
                        <a:pt x="51" y="79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71" name="Freeform 134">
                  <a:extLst>
                    <a:ext uri="{FF2B5EF4-FFF2-40B4-BE49-F238E27FC236}">
                      <a16:creationId xmlns:a16="http://schemas.microsoft.com/office/drawing/2014/main" id="{2C053645-97D9-ED4C-91A7-1112F617A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244" y="4220163"/>
                  <a:ext cx="840227" cy="727583"/>
                </a:xfrm>
                <a:custGeom>
                  <a:avLst/>
                  <a:gdLst>
                    <a:gd name="T0" fmla="*/ 1 w 455"/>
                    <a:gd name="T1" fmla="*/ 105 h 394"/>
                    <a:gd name="T2" fmla="*/ 29 w 455"/>
                    <a:gd name="T3" fmla="*/ 99 h 394"/>
                    <a:gd name="T4" fmla="*/ 39 w 455"/>
                    <a:gd name="T5" fmla="*/ 74 h 394"/>
                    <a:gd name="T6" fmla="*/ 53 w 455"/>
                    <a:gd name="T7" fmla="*/ 66 h 394"/>
                    <a:gd name="T8" fmla="*/ 66 w 455"/>
                    <a:gd name="T9" fmla="*/ 77 h 394"/>
                    <a:gd name="T10" fmla="*/ 80 w 455"/>
                    <a:gd name="T11" fmla="*/ 84 h 394"/>
                    <a:gd name="T12" fmla="*/ 98 w 455"/>
                    <a:gd name="T13" fmla="*/ 99 h 394"/>
                    <a:gd name="T14" fmla="*/ 113 w 455"/>
                    <a:gd name="T15" fmla="*/ 92 h 394"/>
                    <a:gd name="T16" fmla="*/ 127 w 455"/>
                    <a:gd name="T17" fmla="*/ 111 h 394"/>
                    <a:gd name="T18" fmla="*/ 149 w 455"/>
                    <a:gd name="T19" fmla="*/ 138 h 394"/>
                    <a:gd name="T20" fmla="*/ 161 w 455"/>
                    <a:gd name="T21" fmla="*/ 120 h 394"/>
                    <a:gd name="T22" fmla="*/ 141 w 455"/>
                    <a:gd name="T23" fmla="*/ 91 h 394"/>
                    <a:gd name="T24" fmla="*/ 124 w 455"/>
                    <a:gd name="T25" fmla="*/ 70 h 394"/>
                    <a:gd name="T26" fmla="*/ 133 w 455"/>
                    <a:gd name="T27" fmla="*/ 54 h 394"/>
                    <a:gd name="T28" fmla="*/ 131 w 455"/>
                    <a:gd name="T29" fmla="*/ 33 h 394"/>
                    <a:gd name="T30" fmla="*/ 143 w 455"/>
                    <a:gd name="T31" fmla="*/ 20 h 394"/>
                    <a:gd name="T32" fmla="*/ 124 w 455"/>
                    <a:gd name="T33" fmla="*/ 8 h 394"/>
                    <a:gd name="T34" fmla="*/ 108 w 455"/>
                    <a:gd name="T35" fmla="*/ 8 h 394"/>
                    <a:gd name="T36" fmla="*/ 201 w 455"/>
                    <a:gd name="T37" fmla="*/ 4 h 394"/>
                    <a:gd name="T38" fmla="*/ 247 w 455"/>
                    <a:gd name="T39" fmla="*/ 50 h 394"/>
                    <a:gd name="T40" fmla="*/ 279 w 455"/>
                    <a:gd name="T41" fmla="*/ 134 h 394"/>
                    <a:gd name="T42" fmla="*/ 310 w 455"/>
                    <a:gd name="T43" fmla="*/ 196 h 394"/>
                    <a:gd name="T44" fmla="*/ 340 w 455"/>
                    <a:gd name="T45" fmla="*/ 207 h 394"/>
                    <a:gd name="T46" fmla="*/ 361 w 455"/>
                    <a:gd name="T47" fmla="*/ 202 h 394"/>
                    <a:gd name="T48" fmla="*/ 371 w 455"/>
                    <a:gd name="T49" fmla="*/ 216 h 394"/>
                    <a:gd name="T50" fmla="*/ 386 w 455"/>
                    <a:gd name="T51" fmla="*/ 195 h 394"/>
                    <a:gd name="T52" fmla="*/ 390 w 455"/>
                    <a:gd name="T53" fmla="*/ 193 h 394"/>
                    <a:gd name="T54" fmla="*/ 411 w 455"/>
                    <a:gd name="T55" fmla="*/ 213 h 394"/>
                    <a:gd name="T56" fmla="*/ 432 w 455"/>
                    <a:gd name="T57" fmla="*/ 226 h 394"/>
                    <a:gd name="T58" fmla="*/ 446 w 455"/>
                    <a:gd name="T59" fmla="*/ 251 h 394"/>
                    <a:gd name="T60" fmla="*/ 450 w 455"/>
                    <a:gd name="T61" fmla="*/ 265 h 394"/>
                    <a:gd name="T62" fmla="*/ 426 w 455"/>
                    <a:gd name="T63" fmla="*/ 275 h 394"/>
                    <a:gd name="T64" fmla="*/ 406 w 455"/>
                    <a:gd name="T65" fmla="*/ 283 h 394"/>
                    <a:gd name="T66" fmla="*/ 389 w 455"/>
                    <a:gd name="T67" fmla="*/ 305 h 394"/>
                    <a:gd name="T68" fmla="*/ 356 w 455"/>
                    <a:gd name="T69" fmla="*/ 332 h 394"/>
                    <a:gd name="T70" fmla="*/ 347 w 455"/>
                    <a:gd name="T71" fmla="*/ 358 h 394"/>
                    <a:gd name="T72" fmla="*/ 328 w 455"/>
                    <a:gd name="T73" fmla="*/ 379 h 394"/>
                    <a:gd name="T74" fmla="*/ 311 w 455"/>
                    <a:gd name="T75" fmla="*/ 393 h 394"/>
                    <a:gd name="T76" fmla="*/ 292 w 455"/>
                    <a:gd name="T77" fmla="*/ 392 h 394"/>
                    <a:gd name="T78" fmla="*/ 268 w 455"/>
                    <a:gd name="T79" fmla="*/ 392 h 394"/>
                    <a:gd name="T80" fmla="*/ 260 w 455"/>
                    <a:gd name="T81" fmla="*/ 372 h 394"/>
                    <a:gd name="T82" fmla="*/ 246 w 455"/>
                    <a:gd name="T83" fmla="*/ 356 h 394"/>
                    <a:gd name="T84" fmla="*/ 242 w 455"/>
                    <a:gd name="T85" fmla="*/ 325 h 394"/>
                    <a:gd name="T86" fmla="*/ 227 w 455"/>
                    <a:gd name="T87" fmla="*/ 311 h 394"/>
                    <a:gd name="T88" fmla="*/ 215 w 455"/>
                    <a:gd name="T89" fmla="*/ 293 h 394"/>
                    <a:gd name="T90" fmla="*/ 186 w 455"/>
                    <a:gd name="T91" fmla="*/ 293 h 394"/>
                    <a:gd name="T92" fmla="*/ 185 w 455"/>
                    <a:gd name="T93" fmla="*/ 278 h 394"/>
                    <a:gd name="T94" fmla="*/ 181 w 455"/>
                    <a:gd name="T95" fmla="*/ 255 h 394"/>
                    <a:gd name="T96" fmla="*/ 170 w 455"/>
                    <a:gd name="T97" fmla="*/ 249 h 394"/>
                    <a:gd name="T98" fmla="*/ 138 w 455"/>
                    <a:gd name="T99" fmla="*/ 249 h 394"/>
                    <a:gd name="T100" fmla="*/ 121 w 455"/>
                    <a:gd name="T101" fmla="*/ 247 h 394"/>
                    <a:gd name="T102" fmla="*/ 89 w 455"/>
                    <a:gd name="T103" fmla="*/ 241 h 394"/>
                    <a:gd name="T104" fmla="*/ 66 w 455"/>
                    <a:gd name="T105" fmla="*/ 235 h 394"/>
                    <a:gd name="T106" fmla="*/ 48 w 455"/>
                    <a:gd name="T107" fmla="*/ 224 h 394"/>
                    <a:gd name="T108" fmla="*/ 28 w 455"/>
                    <a:gd name="T109" fmla="*/ 236 h 394"/>
                    <a:gd name="T110" fmla="*/ 20 w 455"/>
                    <a:gd name="T111" fmla="*/ 228 h 394"/>
                    <a:gd name="T112" fmla="*/ 19 w 455"/>
                    <a:gd name="T113" fmla="*/ 163 h 394"/>
                    <a:gd name="T114" fmla="*/ 4 w 455"/>
                    <a:gd name="T115" fmla="*/ 138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55" h="394">
                      <a:moveTo>
                        <a:pt x="0" y="131"/>
                      </a:moveTo>
                      <a:lnTo>
                        <a:pt x="0" y="131"/>
                      </a:lnTo>
                      <a:lnTo>
                        <a:pt x="0" y="126"/>
                      </a:lnTo>
                      <a:lnTo>
                        <a:pt x="0" y="121"/>
                      </a:lnTo>
                      <a:lnTo>
                        <a:pt x="1" y="105"/>
                      </a:lnTo>
                      <a:lnTo>
                        <a:pt x="1" y="105"/>
                      </a:lnTo>
                      <a:lnTo>
                        <a:pt x="5" y="105"/>
                      </a:lnTo>
                      <a:lnTo>
                        <a:pt x="5" y="105"/>
                      </a:lnTo>
                      <a:lnTo>
                        <a:pt x="15" y="105"/>
                      </a:lnTo>
                      <a:lnTo>
                        <a:pt x="24" y="102"/>
                      </a:lnTo>
                      <a:lnTo>
                        <a:pt x="24" y="102"/>
                      </a:lnTo>
                      <a:lnTo>
                        <a:pt x="29" y="99"/>
                      </a:lnTo>
                      <a:lnTo>
                        <a:pt x="32" y="97"/>
                      </a:lnTo>
                      <a:lnTo>
                        <a:pt x="36" y="93"/>
                      </a:lnTo>
                      <a:lnTo>
                        <a:pt x="37" y="89"/>
                      </a:lnTo>
                      <a:lnTo>
                        <a:pt x="37" y="89"/>
                      </a:lnTo>
                      <a:lnTo>
                        <a:pt x="39" y="82"/>
                      </a:lnTo>
                      <a:lnTo>
                        <a:pt x="39" y="74"/>
                      </a:lnTo>
                      <a:lnTo>
                        <a:pt x="39" y="74"/>
                      </a:lnTo>
                      <a:lnTo>
                        <a:pt x="45" y="69"/>
                      </a:lnTo>
                      <a:lnTo>
                        <a:pt x="47" y="66"/>
                      </a:lnTo>
                      <a:lnTo>
                        <a:pt x="50" y="66"/>
                      </a:lnTo>
                      <a:lnTo>
                        <a:pt x="50" y="66"/>
                      </a:lnTo>
                      <a:lnTo>
                        <a:pt x="53" y="66"/>
                      </a:lnTo>
                      <a:lnTo>
                        <a:pt x="56" y="70"/>
                      </a:lnTo>
                      <a:lnTo>
                        <a:pt x="57" y="73"/>
                      </a:lnTo>
                      <a:lnTo>
                        <a:pt x="60" y="75"/>
                      </a:lnTo>
                      <a:lnTo>
                        <a:pt x="60" y="75"/>
                      </a:lnTo>
                      <a:lnTo>
                        <a:pt x="64" y="77"/>
                      </a:lnTo>
                      <a:lnTo>
                        <a:pt x="66" y="77"/>
                      </a:lnTo>
                      <a:lnTo>
                        <a:pt x="69" y="75"/>
                      </a:lnTo>
                      <a:lnTo>
                        <a:pt x="71" y="75"/>
                      </a:lnTo>
                      <a:lnTo>
                        <a:pt x="71" y="75"/>
                      </a:lnTo>
                      <a:lnTo>
                        <a:pt x="74" y="78"/>
                      </a:lnTo>
                      <a:lnTo>
                        <a:pt x="76" y="79"/>
                      </a:lnTo>
                      <a:lnTo>
                        <a:pt x="80" y="84"/>
                      </a:lnTo>
                      <a:lnTo>
                        <a:pt x="80" y="84"/>
                      </a:lnTo>
                      <a:lnTo>
                        <a:pt x="88" y="94"/>
                      </a:lnTo>
                      <a:lnTo>
                        <a:pt x="93" y="98"/>
                      </a:lnTo>
                      <a:lnTo>
                        <a:pt x="96" y="99"/>
                      </a:lnTo>
                      <a:lnTo>
                        <a:pt x="98" y="99"/>
                      </a:lnTo>
                      <a:lnTo>
                        <a:pt x="98" y="99"/>
                      </a:lnTo>
                      <a:lnTo>
                        <a:pt x="101" y="98"/>
                      </a:lnTo>
                      <a:lnTo>
                        <a:pt x="103" y="97"/>
                      </a:lnTo>
                      <a:lnTo>
                        <a:pt x="106" y="93"/>
                      </a:lnTo>
                      <a:lnTo>
                        <a:pt x="108" y="92"/>
                      </a:lnTo>
                      <a:lnTo>
                        <a:pt x="111" y="92"/>
                      </a:lnTo>
                      <a:lnTo>
                        <a:pt x="113" y="92"/>
                      </a:lnTo>
                      <a:lnTo>
                        <a:pt x="113" y="92"/>
                      </a:lnTo>
                      <a:lnTo>
                        <a:pt x="117" y="94"/>
                      </a:lnTo>
                      <a:lnTo>
                        <a:pt x="120" y="98"/>
                      </a:lnTo>
                      <a:lnTo>
                        <a:pt x="125" y="107"/>
                      </a:lnTo>
                      <a:lnTo>
                        <a:pt x="125" y="107"/>
                      </a:lnTo>
                      <a:lnTo>
                        <a:pt x="127" y="111"/>
                      </a:lnTo>
                      <a:lnTo>
                        <a:pt x="129" y="117"/>
                      </a:lnTo>
                      <a:lnTo>
                        <a:pt x="133" y="128"/>
                      </a:lnTo>
                      <a:lnTo>
                        <a:pt x="135" y="133"/>
                      </a:lnTo>
                      <a:lnTo>
                        <a:pt x="138" y="136"/>
                      </a:lnTo>
                      <a:lnTo>
                        <a:pt x="143" y="138"/>
                      </a:lnTo>
                      <a:lnTo>
                        <a:pt x="149" y="138"/>
                      </a:lnTo>
                      <a:lnTo>
                        <a:pt x="149" y="138"/>
                      </a:lnTo>
                      <a:lnTo>
                        <a:pt x="156" y="135"/>
                      </a:lnTo>
                      <a:lnTo>
                        <a:pt x="159" y="133"/>
                      </a:lnTo>
                      <a:lnTo>
                        <a:pt x="161" y="129"/>
                      </a:lnTo>
                      <a:lnTo>
                        <a:pt x="162" y="125"/>
                      </a:lnTo>
                      <a:lnTo>
                        <a:pt x="161" y="120"/>
                      </a:lnTo>
                      <a:lnTo>
                        <a:pt x="159" y="115"/>
                      </a:lnTo>
                      <a:lnTo>
                        <a:pt x="154" y="106"/>
                      </a:lnTo>
                      <a:lnTo>
                        <a:pt x="154" y="106"/>
                      </a:lnTo>
                      <a:lnTo>
                        <a:pt x="148" y="98"/>
                      </a:lnTo>
                      <a:lnTo>
                        <a:pt x="141" y="91"/>
                      </a:lnTo>
                      <a:lnTo>
                        <a:pt x="141" y="91"/>
                      </a:lnTo>
                      <a:lnTo>
                        <a:pt x="133" y="84"/>
                      </a:lnTo>
                      <a:lnTo>
                        <a:pt x="129" y="80"/>
                      </a:lnTo>
                      <a:lnTo>
                        <a:pt x="125" y="77"/>
                      </a:lnTo>
                      <a:lnTo>
                        <a:pt x="125" y="77"/>
                      </a:lnTo>
                      <a:lnTo>
                        <a:pt x="124" y="73"/>
                      </a:lnTo>
                      <a:lnTo>
                        <a:pt x="124" y="70"/>
                      </a:lnTo>
                      <a:lnTo>
                        <a:pt x="125" y="66"/>
                      </a:lnTo>
                      <a:lnTo>
                        <a:pt x="129" y="64"/>
                      </a:lnTo>
                      <a:lnTo>
                        <a:pt x="131" y="59"/>
                      </a:lnTo>
                      <a:lnTo>
                        <a:pt x="131" y="59"/>
                      </a:lnTo>
                      <a:lnTo>
                        <a:pt x="133" y="56"/>
                      </a:lnTo>
                      <a:lnTo>
                        <a:pt x="133" y="54"/>
                      </a:lnTo>
                      <a:lnTo>
                        <a:pt x="131" y="48"/>
                      </a:lnTo>
                      <a:lnTo>
                        <a:pt x="130" y="43"/>
                      </a:lnTo>
                      <a:lnTo>
                        <a:pt x="129" y="38"/>
                      </a:lnTo>
                      <a:lnTo>
                        <a:pt x="129" y="38"/>
                      </a:lnTo>
                      <a:lnTo>
                        <a:pt x="130" y="36"/>
                      </a:lnTo>
                      <a:lnTo>
                        <a:pt x="131" y="33"/>
                      </a:lnTo>
                      <a:lnTo>
                        <a:pt x="135" y="29"/>
                      </a:lnTo>
                      <a:lnTo>
                        <a:pt x="140" y="27"/>
                      </a:lnTo>
                      <a:lnTo>
                        <a:pt x="141" y="25"/>
                      </a:lnTo>
                      <a:lnTo>
                        <a:pt x="143" y="23"/>
                      </a:lnTo>
                      <a:lnTo>
                        <a:pt x="143" y="23"/>
                      </a:lnTo>
                      <a:lnTo>
                        <a:pt x="143" y="20"/>
                      </a:lnTo>
                      <a:lnTo>
                        <a:pt x="141" y="18"/>
                      </a:lnTo>
                      <a:lnTo>
                        <a:pt x="139" y="14"/>
                      </a:lnTo>
                      <a:lnTo>
                        <a:pt x="134" y="11"/>
                      </a:lnTo>
                      <a:lnTo>
                        <a:pt x="130" y="10"/>
                      </a:lnTo>
                      <a:lnTo>
                        <a:pt x="130" y="10"/>
                      </a:lnTo>
                      <a:lnTo>
                        <a:pt x="124" y="8"/>
                      </a:lnTo>
                      <a:lnTo>
                        <a:pt x="117" y="6"/>
                      </a:lnTo>
                      <a:lnTo>
                        <a:pt x="117" y="6"/>
                      </a:lnTo>
                      <a:lnTo>
                        <a:pt x="113" y="8"/>
                      </a:lnTo>
                      <a:lnTo>
                        <a:pt x="111" y="8"/>
                      </a:lnTo>
                      <a:lnTo>
                        <a:pt x="111" y="8"/>
                      </a:lnTo>
                      <a:lnTo>
                        <a:pt x="108" y="8"/>
                      </a:lnTo>
                      <a:lnTo>
                        <a:pt x="106" y="5"/>
                      </a:lnTo>
                      <a:lnTo>
                        <a:pt x="106" y="5"/>
                      </a:lnTo>
                      <a:lnTo>
                        <a:pt x="127" y="1"/>
                      </a:lnTo>
                      <a:lnTo>
                        <a:pt x="150" y="0"/>
                      </a:lnTo>
                      <a:lnTo>
                        <a:pt x="175" y="0"/>
                      </a:lnTo>
                      <a:lnTo>
                        <a:pt x="201" y="4"/>
                      </a:lnTo>
                      <a:lnTo>
                        <a:pt x="201" y="4"/>
                      </a:lnTo>
                      <a:lnTo>
                        <a:pt x="227" y="6"/>
                      </a:lnTo>
                      <a:lnTo>
                        <a:pt x="227" y="6"/>
                      </a:lnTo>
                      <a:lnTo>
                        <a:pt x="237" y="28"/>
                      </a:lnTo>
                      <a:lnTo>
                        <a:pt x="237" y="28"/>
                      </a:lnTo>
                      <a:lnTo>
                        <a:pt x="247" y="50"/>
                      </a:lnTo>
                      <a:lnTo>
                        <a:pt x="247" y="50"/>
                      </a:lnTo>
                      <a:lnTo>
                        <a:pt x="260" y="80"/>
                      </a:lnTo>
                      <a:lnTo>
                        <a:pt x="273" y="112"/>
                      </a:lnTo>
                      <a:lnTo>
                        <a:pt x="274" y="117"/>
                      </a:lnTo>
                      <a:lnTo>
                        <a:pt x="274" y="117"/>
                      </a:lnTo>
                      <a:lnTo>
                        <a:pt x="279" y="134"/>
                      </a:lnTo>
                      <a:lnTo>
                        <a:pt x="279" y="134"/>
                      </a:lnTo>
                      <a:lnTo>
                        <a:pt x="289" y="161"/>
                      </a:lnTo>
                      <a:lnTo>
                        <a:pt x="295" y="173"/>
                      </a:lnTo>
                      <a:lnTo>
                        <a:pt x="302" y="185"/>
                      </a:lnTo>
                      <a:lnTo>
                        <a:pt x="302" y="185"/>
                      </a:lnTo>
                      <a:lnTo>
                        <a:pt x="310" y="196"/>
                      </a:lnTo>
                      <a:lnTo>
                        <a:pt x="315" y="203"/>
                      </a:lnTo>
                      <a:lnTo>
                        <a:pt x="321" y="207"/>
                      </a:lnTo>
                      <a:lnTo>
                        <a:pt x="321" y="207"/>
                      </a:lnTo>
                      <a:lnTo>
                        <a:pt x="328" y="208"/>
                      </a:lnTo>
                      <a:lnTo>
                        <a:pt x="334" y="208"/>
                      </a:lnTo>
                      <a:lnTo>
                        <a:pt x="340" y="207"/>
                      </a:lnTo>
                      <a:lnTo>
                        <a:pt x="346" y="204"/>
                      </a:lnTo>
                      <a:lnTo>
                        <a:pt x="346" y="204"/>
                      </a:lnTo>
                      <a:lnTo>
                        <a:pt x="352" y="202"/>
                      </a:lnTo>
                      <a:lnTo>
                        <a:pt x="358" y="200"/>
                      </a:lnTo>
                      <a:lnTo>
                        <a:pt x="358" y="200"/>
                      </a:lnTo>
                      <a:lnTo>
                        <a:pt x="361" y="202"/>
                      </a:lnTo>
                      <a:lnTo>
                        <a:pt x="362" y="205"/>
                      </a:lnTo>
                      <a:lnTo>
                        <a:pt x="362" y="205"/>
                      </a:lnTo>
                      <a:lnTo>
                        <a:pt x="365" y="212"/>
                      </a:lnTo>
                      <a:lnTo>
                        <a:pt x="367" y="214"/>
                      </a:lnTo>
                      <a:lnTo>
                        <a:pt x="371" y="216"/>
                      </a:lnTo>
                      <a:lnTo>
                        <a:pt x="371" y="216"/>
                      </a:lnTo>
                      <a:lnTo>
                        <a:pt x="377" y="216"/>
                      </a:lnTo>
                      <a:lnTo>
                        <a:pt x="380" y="213"/>
                      </a:lnTo>
                      <a:lnTo>
                        <a:pt x="380" y="213"/>
                      </a:lnTo>
                      <a:lnTo>
                        <a:pt x="384" y="209"/>
                      </a:lnTo>
                      <a:lnTo>
                        <a:pt x="385" y="205"/>
                      </a:lnTo>
                      <a:lnTo>
                        <a:pt x="386" y="195"/>
                      </a:lnTo>
                      <a:lnTo>
                        <a:pt x="386" y="194"/>
                      </a:lnTo>
                      <a:lnTo>
                        <a:pt x="386" y="194"/>
                      </a:lnTo>
                      <a:lnTo>
                        <a:pt x="388" y="191"/>
                      </a:lnTo>
                      <a:lnTo>
                        <a:pt x="388" y="191"/>
                      </a:lnTo>
                      <a:lnTo>
                        <a:pt x="390" y="193"/>
                      </a:lnTo>
                      <a:lnTo>
                        <a:pt x="390" y="193"/>
                      </a:lnTo>
                      <a:lnTo>
                        <a:pt x="400" y="199"/>
                      </a:lnTo>
                      <a:lnTo>
                        <a:pt x="404" y="203"/>
                      </a:lnTo>
                      <a:lnTo>
                        <a:pt x="408" y="208"/>
                      </a:lnTo>
                      <a:lnTo>
                        <a:pt x="408" y="208"/>
                      </a:lnTo>
                      <a:lnTo>
                        <a:pt x="411" y="213"/>
                      </a:lnTo>
                      <a:lnTo>
                        <a:pt x="411" y="213"/>
                      </a:lnTo>
                      <a:lnTo>
                        <a:pt x="413" y="218"/>
                      </a:lnTo>
                      <a:lnTo>
                        <a:pt x="416" y="221"/>
                      </a:lnTo>
                      <a:lnTo>
                        <a:pt x="420" y="223"/>
                      </a:lnTo>
                      <a:lnTo>
                        <a:pt x="426" y="224"/>
                      </a:lnTo>
                      <a:lnTo>
                        <a:pt x="426" y="224"/>
                      </a:lnTo>
                      <a:lnTo>
                        <a:pt x="432" y="226"/>
                      </a:lnTo>
                      <a:lnTo>
                        <a:pt x="436" y="228"/>
                      </a:lnTo>
                      <a:lnTo>
                        <a:pt x="439" y="232"/>
                      </a:lnTo>
                      <a:lnTo>
                        <a:pt x="441" y="237"/>
                      </a:lnTo>
                      <a:lnTo>
                        <a:pt x="443" y="242"/>
                      </a:lnTo>
                      <a:lnTo>
                        <a:pt x="443" y="242"/>
                      </a:lnTo>
                      <a:lnTo>
                        <a:pt x="446" y="251"/>
                      </a:lnTo>
                      <a:lnTo>
                        <a:pt x="449" y="256"/>
                      </a:lnTo>
                      <a:lnTo>
                        <a:pt x="454" y="260"/>
                      </a:lnTo>
                      <a:lnTo>
                        <a:pt x="454" y="260"/>
                      </a:lnTo>
                      <a:lnTo>
                        <a:pt x="455" y="263"/>
                      </a:lnTo>
                      <a:lnTo>
                        <a:pt x="455" y="263"/>
                      </a:lnTo>
                      <a:lnTo>
                        <a:pt x="450" y="265"/>
                      </a:lnTo>
                      <a:lnTo>
                        <a:pt x="445" y="269"/>
                      </a:lnTo>
                      <a:lnTo>
                        <a:pt x="445" y="269"/>
                      </a:lnTo>
                      <a:lnTo>
                        <a:pt x="440" y="272"/>
                      </a:lnTo>
                      <a:lnTo>
                        <a:pt x="440" y="272"/>
                      </a:lnTo>
                      <a:lnTo>
                        <a:pt x="434" y="274"/>
                      </a:lnTo>
                      <a:lnTo>
                        <a:pt x="426" y="275"/>
                      </a:lnTo>
                      <a:lnTo>
                        <a:pt x="426" y="275"/>
                      </a:lnTo>
                      <a:lnTo>
                        <a:pt x="420" y="275"/>
                      </a:lnTo>
                      <a:lnTo>
                        <a:pt x="420" y="275"/>
                      </a:lnTo>
                      <a:lnTo>
                        <a:pt x="416" y="277"/>
                      </a:lnTo>
                      <a:lnTo>
                        <a:pt x="412" y="278"/>
                      </a:lnTo>
                      <a:lnTo>
                        <a:pt x="406" y="283"/>
                      </a:lnTo>
                      <a:lnTo>
                        <a:pt x="400" y="288"/>
                      </a:lnTo>
                      <a:lnTo>
                        <a:pt x="397" y="295"/>
                      </a:lnTo>
                      <a:lnTo>
                        <a:pt x="397" y="295"/>
                      </a:lnTo>
                      <a:lnTo>
                        <a:pt x="393" y="300"/>
                      </a:lnTo>
                      <a:lnTo>
                        <a:pt x="389" y="305"/>
                      </a:lnTo>
                      <a:lnTo>
                        <a:pt x="389" y="305"/>
                      </a:lnTo>
                      <a:lnTo>
                        <a:pt x="383" y="310"/>
                      </a:lnTo>
                      <a:lnTo>
                        <a:pt x="375" y="315"/>
                      </a:lnTo>
                      <a:lnTo>
                        <a:pt x="375" y="315"/>
                      </a:lnTo>
                      <a:lnTo>
                        <a:pt x="369" y="320"/>
                      </a:lnTo>
                      <a:lnTo>
                        <a:pt x="361" y="325"/>
                      </a:lnTo>
                      <a:lnTo>
                        <a:pt x="356" y="332"/>
                      </a:lnTo>
                      <a:lnTo>
                        <a:pt x="352" y="339"/>
                      </a:lnTo>
                      <a:lnTo>
                        <a:pt x="352" y="339"/>
                      </a:lnTo>
                      <a:lnTo>
                        <a:pt x="351" y="348"/>
                      </a:lnTo>
                      <a:lnTo>
                        <a:pt x="351" y="348"/>
                      </a:lnTo>
                      <a:lnTo>
                        <a:pt x="349" y="353"/>
                      </a:lnTo>
                      <a:lnTo>
                        <a:pt x="347" y="358"/>
                      </a:lnTo>
                      <a:lnTo>
                        <a:pt x="347" y="358"/>
                      </a:lnTo>
                      <a:lnTo>
                        <a:pt x="339" y="369"/>
                      </a:lnTo>
                      <a:lnTo>
                        <a:pt x="333" y="375"/>
                      </a:lnTo>
                      <a:lnTo>
                        <a:pt x="333" y="375"/>
                      </a:lnTo>
                      <a:lnTo>
                        <a:pt x="330" y="378"/>
                      </a:lnTo>
                      <a:lnTo>
                        <a:pt x="328" y="379"/>
                      </a:lnTo>
                      <a:lnTo>
                        <a:pt x="328" y="379"/>
                      </a:lnTo>
                      <a:lnTo>
                        <a:pt x="321" y="383"/>
                      </a:lnTo>
                      <a:lnTo>
                        <a:pt x="321" y="383"/>
                      </a:lnTo>
                      <a:lnTo>
                        <a:pt x="316" y="389"/>
                      </a:lnTo>
                      <a:lnTo>
                        <a:pt x="316" y="389"/>
                      </a:lnTo>
                      <a:lnTo>
                        <a:pt x="311" y="393"/>
                      </a:lnTo>
                      <a:lnTo>
                        <a:pt x="309" y="394"/>
                      </a:lnTo>
                      <a:lnTo>
                        <a:pt x="305" y="394"/>
                      </a:lnTo>
                      <a:lnTo>
                        <a:pt x="305" y="394"/>
                      </a:lnTo>
                      <a:lnTo>
                        <a:pt x="298" y="394"/>
                      </a:lnTo>
                      <a:lnTo>
                        <a:pt x="292" y="392"/>
                      </a:lnTo>
                      <a:lnTo>
                        <a:pt x="292" y="392"/>
                      </a:lnTo>
                      <a:lnTo>
                        <a:pt x="287" y="390"/>
                      </a:lnTo>
                      <a:lnTo>
                        <a:pt x="281" y="390"/>
                      </a:lnTo>
                      <a:lnTo>
                        <a:pt x="275" y="390"/>
                      </a:lnTo>
                      <a:lnTo>
                        <a:pt x="269" y="394"/>
                      </a:lnTo>
                      <a:lnTo>
                        <a:pt x="269" y="394"/>
                      </a:lnTo>
                      <a:lnTo>
                        <a:pt x="268" y="392"/>
                      </a:lnTo>
                      <a:lnTo>
                        <a:pt x="268" y="392"/>
                      </a:lnTo>
                      <a:lnTo>
                        <a:pt x="266" y="386"/>
                      </a:lnTo>
                      <a:lnTo>
                        <a:pt x="266" y="386"/>
                      </a:lnTo>
                      <a:lnTo>
                        <a:pt x="264" y="379"/>
                      </a:lnTo>
                      <a:lnTo>
                        <a:pt x="260" y="372"/>
                      </a:lnTo>
                      <a:lnTo>
                        <a:pt x="260" y="372"/>
                      </a:lnTo>
                      <a:lnTo>
                        <a:pt x="254" y="367"/>
                      </a:lnTo>
                      <a:lnTo>
                        <a:pt x="254" y="367"/>
                      </a:lnTo>
                      <a:lnTo>
                        <a:pt x="251" y="365"/>
                      </a:lnTo>
                      <a:lnTo>
                        <a:pt x="249" y="362"/>
                      </a:lnTo>
                      <a:lnTo>
                        <a:pt x="249" y="362"/>
                      </a:lnTo>
                      <a:lnTo>
                        <a:pt x="246" y="356"/>
                      </a:lnTo>
                      <a:lnTo>
                        <a:pt x="245" y="351"/>
                      </a:lnTo>
                      <a:lnTo>
                        <a:pt x="244" y="338"/>
                      </a:lnTo>
                      <a:lnTo>
                        <a:pt x="244" y="338"/>
                      </a:lnTo>
                      <a:lnTo>
                        <a:pt x="244" y="332"/>
                      </a:lnTo>
                      <a:lnTo>
                        <a:pt x="244" y="332"/>
                      </a:lnTo>
                      <a:lnTo>
                        <a:pt x="242" y="325"/>
                      </a:lnTo>
                      <a:lnTo>
                        <a:pt x="238" y="321"/>
                      </a:lnTo>
                      <a:lnTo>
                        <a:pt x="236" y="319"/>
                      </a:lnTo>
                      <a:lnTo>
                        <a:pt x="232" y="318"/>
                      </a:lnTo>
                      <a:lnTo>
                        <a:pt x="232" y="318"/>
                      </a:lnTo>
                      <a:lnTo>
                        <a:pt x="228" y="315"/>
                      </a:lnTo>
                      <a:lnTo>
                        <a:pt x="227" y="311"/>
                      </a:lnTo>
                      <a:lnTo>
                        <a:pt x="227" y="311"/>
                      </a:lnTo>
                      <a:lnTo>
                        <a:pt x="226" y="301"/>
                      </a:lnTo>
                      <a:lnTo>
                        <a:pt x="224" y="298"/>
                      </a:lnTo>
                      <a:lnTo>
                        <a:pt x="222" y="296"/>
                      </a:lnTo>
                      <a:lnTo>
                        <a:pt x="219" y="295"/>
                      </a:lnTo>
                      <a:lnTo>
                        <a:pt x="215" y="293"/>
                      </a:lnTo>
                      <a:lnTo>
                        <a:pt x="205" y="293"/>
                      </a:lnTo>
                      <a:lnTo>
                        <a:pt x="201" y="295"/>
                      </a:lnTo>
                      <a:lnTo>
                        <a:pt x="201" y="295"/>
                      </a:lnTo>
                      <a:lnTo>
                        <a:pt x="193" y="295"/>
                      </a:lnTo>
                      <a:lnTo>
                        <a:pt x="189" y="295"/>
                      </a:lnTo>
                      <a:lnTo>
                        <a:pt x="186" y="293"/>
                      </a:lnTo>
                      <a:lnTo>
                        <a:pt x="186" y="293"/>
                      </a:lnTo>
                      <a:lnTo>
                        <a:pt x="185" y="291"/>
                      </a:lnTo>
                      <a:lnTo>
                        <a:pt x="184" y="287"/>
                      </a:lnTo>
                      <a:lnTo>
                        <a:pt x="184" y="287"/>
                      </a:lnTo>
                      <a:lnTo>
                        <a:pt x="185" y="278"/>
                      </a:lnTo>
                      <a:lnTo>
                        <a:pt x="185" y="278"/>
                      </a:lnTo>
                      <a:lnTo>
                        <a:pt x="186" y="270"/>
                      </a:lnTo>
                      <a:lnTo>
                        <a:pt x="186" y="263"/>
                      </a:lnTo>
                      <a:lnTo>
                        <a:pt x="186" y="263"/>
                      </a:lnTo>
                      <a:lnTo>
                        <a:pt x="185" y="259"/>
                      </a:lnTo>
                      <a:lnTo>
                        <a:pt x="182" y="256"/>
                      </a:lnTo>
                      <a:lnTo>
                        <a:pt x="181" y="255"/>
                      </a:lnTo>
                      <a:lnTo>
                        <a:pt x="177" y="254"/>
                      </a:lnTo>
                      <a:lnTo>
                        <a:pt x="177" y="254"/>
                      </a:lnTo>
                      <a:lnTo>
                        <a:pt x="175" y="253"/>
                      </a:lnTo>
                      <a:lnTo>
                        <a:pt x="175" y="253"/>
                      </a:lnTo>
                      <a:lnTo>
                        <a:pt x="170" y="249"/>
                      </a:lnTo>
                      <a:lnTo>
                        <a:pt x="170" y="249"/>
                      </a:lnTo>
                      <a:lnTo>
                        <a:pt x="161" y="245"/>
                      </a:lnTo>
                      <a:lnTo>
                        <a:pt x="156" y="244"/>
                      </a:lnTo>
                      <a:lnTo>
                        <a:pt x="149" y="244"/>
                      </a:lnTo>
                      <a:lnTo>
                        <a:pt x="149" y="244"/>
                      </a:lnTo>
                      <a:lnTo>
                        <a:pt x="143" y="246"/>
                      </a:lnTo>
                      <a:lnTo>
                        <a:pt x="138" y="249"/>
                      </a:lnTo>
                      <a:lnTo>
                        <a:pt x="138" y="249"/>
                      </a:lnTo>
                      <a:lnTo>
                        <a:pt x="134" y="250"/>
                      </a:lnTo>
                      <a:lnTo>
                        <a:pt x="130" y="251"/>
                      </a:lnTo>
                      <a:lnTo>
                        <a:pt x="126" y="250"/>
                      </a:lnTo>
                      <a:lnTo>
                        <a:pt x="121" y="247"/>
                      </a:lnTo>
                      <a:lnTo>
                        <a:pt x="121" y="247"/>
                      </a:lnTo>
                      <a:lnTo>
                        <a:pt x="115" y="244"/>
                      </a:lnTo>
                      <a:lnTo>
                        <a:pt x="108" y="241"/>
                      </a:lnTo>
                      <a:lnTo>
                        <a:pt x="102" y="240"/>
                      </a:lnTo>
                      <a:lnTo>
                        <a:pt x="93" y="241"/>
                      </a:lnTo>
                      <a:lnTo>
                        <a:pt x="89" y="241"/>
                      </a:lnTo>
                      <a:lnTo>
                        <a:pt x="89" y="241"/>
                      </a:lnTo>
                      <a:lnTo>
                        <a:pt x="79" y="242"/>
                      </a:lnTo>
                      <a:lnTo>
                        <a:pt x="75" y="242"/>
                      </a:lnTo>
                      <a:lnTo>
                        <a:pt x="71" y="240"/>
                      </a:lnTo>
                      <a:lnTo>
                        <a:pt x="71" y="240"/>
                      </a:lnTo>
                      <a:lnTo>
                        <a:pt x="69" y="237"/>
                      </a:lnTo>
                      <a:lnTo>
                        <a:pt x="66" y="235"/>
                      </a:lnTo>
                      <a:lnTo>
                        <a:pt x="66" y="235"/>
                      </a:lnTo>
                      <a:lnTo>
                        <a:pt x="64" y="231"/>
                      </a:lnTo>
                      <a:lnTo>
                        <a:pt x="60" y="227"/>
                      </a:lnTo>
                      <a:lnTo>
                        <a:pt x="55" y="224"/>
                      </a:lnTo>
                      <a:lnTo>
                        <a:pt x="52" y="224"/>
                      </a:lnTo>
                      <a:lnTo>
                        <a:pt x="48" y="224"/>
                      </a:lnTo>
                      <a:lnTo>
                        <a:pt x="48" y="224"/>
                      </a:lnTo>
                      <a:lnTo>
                        <a:pt x="43" y="226"/>
                      </a:lnTo>
                      <a:lnTo>
                        <a:pt x="39" y="227"/>
                      </a:lnTo>
                      <a:lnTo>
                        <a:pt x="33" y="232"/>
                      </a:lnTo>
                      <a:lnTo>
                        <a:pt x="33" y="232"/>
                      </a:lnTo>
                      <a:lnTo>
                        <a:pt x="28" y="236"/>
                      </a:lnTo>
                      <a:lnTo>
                        <a:pt x="23" y="237"/>
                      </a:lnTo>
                      <a:lnTo>
                        <a:pt x="23" y="237"/>
                      </a:lnTo>
                      <a:lnTo>
                        <a:pt x="22" y="233"/>
                      </a:lnTo>
                      <a:lnTo>
                        <a:pt x="22" y="233"/>
                      </a:lnTo>
                      <a:lnTo>
                        <a:pt x="20" y="228"/>
                      </a:lnTo>
                      <a:lnTo>
                        <a:pt x="20" y="228"/>
                      </a:lnTo>
                      <a:lnTo>
                        <a:pt x="19" y="221"/>
                      </a:lnTo>
                      <a:lnTo>
                        <a:pt x="19" y="212"/>
                      </a:lnTo>
                      <a:lnTo>
                        <a:pt x="20" y="181"/>
                      </a:lnTo>
                      <a:lnTo>
                        <a:pt x="20" y="181"/>
                      </a:lnTo>
                      <a:lnTo>
                        <a:pt x="20" y="168"/>
                      </a:lnTo>
                      <a:lnTo>
                        <a:pt x="19" y="163"/>
                      </a:lnTo>
                      <a:lnTo>
                        <a:pt x="18" y="157"/>
                      </a:lnTo>
                      <a:lnTo>
                        <a:pt x="18" y="157"/>
                      </a:lnTo>
                      <a:lnTo>
                        <a:pt x="13" y="150"/>
                      </a:lnTo>
                      <a:lnTo>
                        <a:pt x="9" y="144"/>
                      </a:lnTo>
                      <a:lnTo>
                        <a:pt x="9" y="144"/>
                      </a:lnTo>
                      <a:lnTo>
                        <a:pt x="4" y="138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72" name="Freeform 145">
                  <a:extLst>
                    <a:ext uri="{FF2B5EF4-FFF2-40B4-BE49-F238E27FC236}">
                      <a16:creationId xmlns:a16="http://schemas.microsoft.com/office/drawing/2014/main" id="{791549EE-91D1-A446-9AFD-348C8C02A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2374" y="4718760"/>
                  <a:ext cx="1198478" cy="975035"/>
                </a:xfrm>
                <a:custGeom>
                  <a:avLst/>
                  <a:gdLst>
                    <a:gd name="T0" fmla="*/ 290 w 649"/>
                    <a:gd name="T1" fmla="*/ 151 h 528"/>
                    <a:gd name="T2" fmla="*/ 304 w 649"/>
                    <a:gd name="T3" fmla="*/ 164 h 528"/>
                    <a:gd name="T4" fmla="*/ 319 w 649"/>
                    <a:gd name="T5" fmla="*/ 182 h 528"/>
                    <a:gd name="T6" fmla="*/ 332 w 649"/>
                    <a:gd name="T7" fmla="*/ 199 h 528"/>
                    <a:gd name="T8" fmla="*/ 360 w 649"/>
                    <a:gd name="T9" fmla="*/ 213 h 528"/>
                    <a:gd name="T10" fmla="*/ 383 w 649"/>
                    <a:gd name="T11" fmla="*/ 243 h 528"/>
                    <a:gd name="T12" fmla="*/ 416 w 649"/>
                    <a:gd name="T13" fmla="*/ 249 h 528"/>
                    <a:gd name="T14" fmla="*/ 452 w 649"/>
                    <a:gd name="T15" fmla="*/ 275 h 528"/>
                    <a:gd name="T16" fmla="*/ 480 w 649"/>
                    <a:gd name="T17" fmla="*/ 304 h 528"/>
                    <a:gd name="T18" fmla="*/ 514 w 649"/>
                    <a:gd name="T19" fmla="*/ 312 h 528"/>
                    <a:gd name="T20" fmla="*/ 541 w 649"/>
                    <a:gd name="T21" fmla="*/ 322 h 528"/>
                    <a:gd name="T22" fmla="*/ 587 w 649"/>
                    <a:gd name="T23" fmla="*/ 354 h 528"/>
                    <a:gd name="T24" fmla="*/ 609 w 649"/>
                    <a:gd name="T25" fmla="*/ 345 h 528"/>
                    <a:gd name="T26" fmla="*/ 610 w 649"/>
                    <a:gd name="T27" fmla="*/ 354 h 528"/>
                    <a:gd name="T28" fmla="*/ 621 w 649"/>
                    <a:gd name="T29" fmla="*/ 382 h 528"/>
                    <a:gd name="T30" fmla="*/ 639 w 649"/>
                    <a:gd name="T31" fmla="*/ 389 h 528"/>
                    <a:gd name="T32" fmla="*/ 644 w 649"/>
                    <a:gd name="T33" fmla="*/ 414 h 528"/>
                    <a:gd name="T34" fmla="*/ 619 w 649"/>
                    <a:gd name="T35" fmla="*/ 449 h 528"/>
                    <a:gd name="T36" fmla="*/ 587 w 649"/>
                    <a:gd name="T37" fmla="*/ 453 h 528"/>
                    <a:gd name="T38" fmla="*/ 572 w 649"/>
                    <a:gd name="T39" fmla="*/ 465 h 528"/>
                    <a:gd name="T40" fmla="*/ 581 w 649"/>
                    <a:gd name="T41" fmla="*/ 477 h 528"/>
                    <a:gd name="T42" fmla="*/ 597 w 649"/>
                    <a:gd name="T43" fmla="*/ 490 h 528"/>
                    <a:gd name="T44" fmla="*/ 595 w 649"/>
                    <a:gd name="T45" fmla="*/ 495 h 528"/>
                    <a:gd name="T46" fmla="*/ 578 w 649"/>
                    <a:gd name="T47" fmla="*/ 520 h 528"/>
                    <a:gd name="T48" fmla="*/ 552 w 649"/>
                    <a:gd name="T49" fmla="*/ 514 h 528"/>
                    <a:gd name="T50" fmla="*/ 522 w 649"/>
                    <a:gd name="T51" fmla="*/ 527 h 528"/>
                    <a:gd name="T52" fmla="*/ 489 w 649"/>
                    <a:gd name="T53" fmla="*/ 525 h 528"/>
                    <a:gd name="T54" fmla="*/ 472 w 649"/>
                    <a:gd name="T55" fmla="*/ 513 h 528"/>
                    <a:gd name="T56" fmla="*/ 441 w 649"/>
                    <a:gd name="T57" fmla="*/ 502 h 528"/>
                    <a:gd name="T58" fmla="*/ 411 w 649"/>
                    <a:gd name="T59" fmla="*/ 466 h 528"/>
                    <a:gd name="T60" fmla="*/ 373 w 649"/>
                    <a:gd name="T61" fmla="*/ 430 h 528"/>
                    <a:gd name="T62" fmla="*/ 350 w 649"/>
                    <a:gd name="T63" fmla="*/ 401 h 528"/>
                    <a:gd name="T64" fmla="*/ 315 w 649"/>
                    <a:gd name="T65" fmla="*/ 387 h 528"/>
                    <a:gd name="T66" fmla="*/ 290 w 649"/>
                    <a:gd name="T67" fmla="*/ 392 h 528"/>
                    <a:gd name="T68" fmla="*/ 248 w 649"/>
                    <a:gd name="T69" fmla="*/ 395 h 528"/>
                    <a:gd name="T70" fmla="*/ 216 w 649"/>
                    <a:gd name="T71" fmla="*/ 400 h 528"/>
                    <a:gd name="T72" fmla="*/ 195 w 649"/>
                    <a:gd name="T73" fmla="*/ 378 h 528"/>
                    <a:gd name="T74" fmla="*/ 191 w 649"/>
                    <a:gd name="T75" fmla="*/ 329 h 528"/>
                    <a:gd name="T76" fmla="*/ 156 w 649"/>
                    <a:gd name="T77" fmla="*/ 308 h 528"/>
                    <a:gd name="T78" fmla="*/ 128 w 649"/>
                    <a:gd name="T79" fmla="*/ 295 h 528"/>
                    <a:gd name="T80" fmla="*/ 97 w 649"/>
                    <a:gd name="T81" fmla="*/ 278 h 528"/>
                    <a:gd name="T82" fmla="*/ 80 w 649"/>
                    <a:gd name="T83" fmla="*/ 240 h 528"/>
                    <a:gd name="T84" fmla="*/ 58 w 649"/>
                    <a:gd name="T85" fmla="*/ 233 h 528"/>
                    <a:gd name="T86" fmla="*/ 29 w 649"/>
                    <a:gd name="T87" fmla="*/ 224 h 528"/>
                    <a:gd name="T88" fmla="*/ 29 w 649"/>
                    <a:gd name="T89" fmla="*/ 194 h 528"/>
                    <a:gd name="T90" fmla="*/ 13 w 649"/>
                    <a:gd name="T91" fmla="*/ 173 h 528"/>
                    <a:gd name="T92" fmla="*/ 1 w 649"/>
                    <a:gd name="T93" fmla="*/ 162 h 528"/>
                    <a:gd name="T94" fmla="*/ 15 w 649"/>
                    <a:gd name="T95" fmla="*/ 132 h 528"/>
                    <a:gd name="T96" fmla="*/ 45 w 649"/>
                    <a:gd name="T97" fmla="*/ 134 h 528"/>
                    <a:gd name="T98" fmla="*/ 68 w 649"/>
                    <a:gd name="T99" fmla="*/ 120 h 528"/>
                    <a:gd name="T100" fmla="*/ 95 w 649"/>
                    <a:gd name="T101" fmla="*/ 94 h 528"/>
                    <a:gd name="T102" fmla="*/ 103 w 649"/>
                    <a:gd name="T103" fmla="*/ 67 h 528"/>
                    <a:gd name="T104" fmla="*/ 140 w 649"/>
                    <a:gd name="T105" fmla="*/ 36 h 528"/>
                    <a:gd name="T106" fmla="*/ 161 w 649"/>
                    <a:gd name="T107" fmla="*/ 16 h 528"/>
                    <a:gd name="T108" fmla="*/ 190 w 649"/>
                    <a:gd name="T109" fmla="*/ 7 h 528"/>
                    <a:gd name="T110" fmla="*/ 214 w 649"/>
                    <a:gd name="T111" fmla="*/ 0 h 528"/>
                    <a:gd name="T112" fmla="*/ 228 w 649"/>
                    <a:gd name="T113" fmla="*/ 4 h 528"/>
                    <a:gd name="T114" fmla="*/ 274 w 649"/>
                    <a:gd name="T115" fmla="*/ 11 h 528"/>
                    <a:gd name="T116" fmla="*/ 287 w 649"/>
                    <a:gd name="T117" fmla="*/ 35 h 528"/>
                    <a:gd name="T118" fmla="*/ 304 w 649"/>
                    <a:gd name="T119" fmla="*/ 51 h 528"/>
                    <a:gd name="T120" fmla="*/ 282 w 649"/>
                    <a:gd name="T121" fmla="*/ 1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49" h="528">
                      <a:moveTo>
                        <a:pt x="282" y="128"/>
                      </a:moveTo>
                      <a:lnTo>
                        <a:pt x="282" y="128"/>
                      </a:lnTo>
                      <a:lnTo>
                        <a:pt x="282" y="138"/>
                      </a:lnTo>
                      <a:lnTo>
                        <a:pt x="283" y="143"/>
                      </a:lnTo>
                      <a:lnTo>
                        <a:pt x="286" y="147"/>
                      </a:lnTo>
                      <a:lnTo>
                        <a:pt x="286" y="147"/>
                      </a:lnTo>
                      <a:lnTo>
                        <a:pt x="290" y="151"/>
                      </a:lnTo>
                      <a:lnTo>
                        <a:pt x="295" y="153"/>
                      </a:lnTo>
                      <a:lnTo>
                        <a:pt x="295" y="153"/>
                      </a:lnTo>
                      <a:lnTo>
                        <a:pt x="297" y="155"/>
                      </a:lnTo>
                      <a:lnTo>
                        <a:pt x="300" y="156"/>
                      </a:lnTo>
                      <a:lnTo>
                        <a:pt x="300" y="156"/>
                      </a:lnTo>
                      <a:lnTo>
                        <a:pt x="302" y="160"/>
                      </a:lnTo>
                      <a:lnTo>
                        <a:pt x="304" y="164"/>
                      </a:lnTo>
                      <a:lnTo>
                        <a:pt x="304" y="164"/>
                      </a:lnTo>
                      <a:lnTo>
                        <a:pt x="308" y="171"/>
                      </a:lnTo>
                      <a:lnTo>
                        <a:pt x="310" y="175"/>
                      </a:lnTo>
                      <a:lnTo>
                        <a:pt x="314" y="179"/>
                      </a:lnTo>
                      <a:lnTo>
                        <a:pt x="314" y="179"/>
                      </a:lnTo>
                      <a:lnTo>
                        <a:pt x="319" y="182"/>
                      </a:lnTo>
                      <a:lnTo>
                        <a:pt x="319" y="182"/>
                      </a:lnTo>
                      <a:lnTo>
                        <a:pt x="324" y="185"/>
                      </a:lnTo>
                      <a:lnTo>
                        <a:pt x="324" y="185"/>
                      </a:lnTo>
                      <a:lnTo>
                        <a:pt x="327" y="188"/>
                      </a:lnTo>
                      <a:lnTo>
                        <a:pt x="328" y="193"/>
                      </a:lnTo>
                      <a:lnTo>
                        <a:pt x="328" y="193"/>
                      </a:lnTo>
                      <a:lnTo>
                        <a:pt x="332" y="199"/>
                      </a:lnTo>
                      <a:lnTo>
                        <a:pt x="332" y="199"/>
                      </a:lnTo>
                      <a:lnTo>
                        <a:pt x="337" y="204"/>
                      </a:lnTo>
                      <a:lnTo>
                        <a:pt x="341" y="207"/>
                      </a:lnTo>
                      <a:lnTo>
                        <a:pt x="351" y="210"/>
                      </a:lnTo>
                      <a:lnTo>
                        <a:pt x="351" y="210"/>
                      </a:lnTo>
                      <a:lnTo>
                        <a:pt x="355" y="211"/>
                      </a:lnTo>
                      <a:lnTo>
                        <a:pt x="360" y="213"/>
                      </a:lnTo>
                      <a:lnTo>
                        <a:pt x="360" y="213"/>
                      </a:lnTo>
                      <a:lnTo>
                        <a:pt x="364" y="216"/>
                      </a:lnTo>
                      <a:lnTo>
                        <a:pt x="366" y="219"/>
                      </a:lnTo>
                      <a:lnTo>
                        <a:pt x="373" y="227"/>
                      </a:lnTo>
                      <a:lnTo>
                        <a:pt x="373" y="227"/>
                      </a:lnTo>
                      <a:lnTo>
                        <a:pt x="376" y="235"/>
                      </a:lnTo>
                      <a:lnTo>
                        <a:pt x="383" y="243"/>
                      </a:lnTo>
                      <a:lnTo>
                        <a:pt x="383" y="243"/>
                      </a:lnTo>
                      <a:lnTo>
                        <a:pt x="388" y="245"/>
                      </a:lnTo>
                      <a:lnTo>
                        <a:pt x="394" y="248"/>
                      </a:lnTo>
                      <a:lnTo>
                        <a:pt x="399" y="248"/>
                      </a:lnTo>
                      <a:lnTo>
                        <a:pt x="406" y="248"/>
                      </a:lnTo>
                      <a:lnTo>
                        <a:pt x="410" y="248"/>
                      </a:lnTo>
                      <a:lnTo>
                        <a:pt x="410" y="248"/>
                      </a:lnTo>
                      <a:lnTo>
                        <a:pt x="416" y="249"/>
                      </a:lnTo>
                      <a:lnTo>
                        <a:pt x="421" y="250"/>
                      </a:lnTo>
                      <a:lnTo>
                        <a:pt x="425" y="253"/>
                      </a:lnTo>
                      <a:lnTo>
                        <a:pt x="430" y="258"/>
                      </a:lnTo>
                      <a:lnTo>
                        <a:pt x="430" y="258"/>
                      </a:lnTo>
                      <a:lnTo>
                        <a:pt x="435" y="263"/>
                      </a:lnTo>
                      <a:lnTo>
                        <a:pt x="440" y="268"/>
                      </a:lnTo>
                      <a:lnTo>
                        <a:pt x="452" y="275"/>
                      </a:lnTo>
                      <a:lnTo>
                        <a:pt x="456" y="277"/>
                      </a:lnTo>
                      <a:lnTo>
                        <a:pt x="456" y="277"/>
                      </a:lnTo>
                      <a:lnTo>
                        <a:pt x="461" y="281"/>
                      </a:lnTo>
                      <a:lnTo>
                        <a:pt x="464" y="285"/>
                      </a:lnTo>
                      <a:lnTo>
                        <a:pt x="471" y="294"/>
                      </a:lnTo>
                      <a:lnTo>
                        <a:pt x="471" y="294"/>
                      </a:lnTo>
                      <a:lnTo>
                        <a:pt x="480" y="304"/>
                      </a:lnTo>
                      <a:lnTo>
                        <a:pt x="480" y="304"/>
                      </a:lnTo>
                      <a:lnTo>
                        <a:pt x="484" y="308"/>
                      </a:lnTo>
                      <a:lnTo>
                        <a:pt x="487" y="312"/>
                      </a:lnTo>
                      <a:lnTo>
                        <a:pt x="493" y="313"/>
                      </a:lnTo>
                      <a:lnTo>
                        <a:pt x="496" y="313"/>
                      </a:lnTo>
                      <a:lnTo>
                        <a:pt x="505" y="313"/>
                      </a:lnTo>
                      <a:lnTo>
                        <a:pt x="514" y="312"/>
                      </a:lnTo>
                      <a:lnTo>
                        <a:pt x="514" y="312"/>
                      </a:lnTo>
                      <a:lnTo>
                        <a:pt x="522" y="310"/>
                      </a:lnTo>
                      <a:lnTo>
                        <a:pt x="528" y="310"/>
                      </a:lnTo>
                      <a:lnTo>
                        <a:pt x="533" y="313"/>
                      </a:lnTo>
                      <a:lnTo>
                        <a:pt x="537" y="317"/>
                      </a:lnTo>
                      <a:lnTo>
                        <a:pt x="541" y="322"/>
                      </a:lnTo>
                      <a:lnTo>
                        <a:pt x="541" y="322"/>
                      </a:lnTo>
                      <a:lnTo>
                        <a:pt x="550" y="335"/>
                      </a:lnTo>
                      <a:lnTo>
                        <a:pt x="555" y="341"/>
                      </a:lnTo>
                      <a:lnTo>
                        <a:pt x="561" y="347"/>
                      </a:lnTo>
                      <a:lnTo>
                        <a:pt x="568" y="352"/>
                      </a:lnTo>
                      <a:lnTo>
                        <a:pt x="575" y="355"/>
                      </a:lnTo>
                      <a:lnTo>
                        <a:pt x="583" y="355"/>
                      </a:lnTo>
                      <a:lnTo>
                        <a:pt x="587" y="354"/>
                      </a:lnTo>
                      <a:lnTo>
                        <a:pt x="591" y="352"/>
                      </a:lnTo>
                      <a:lnTo>
                        <a:pt x="591" y="352"/>
                      </a:lnTo>
                      <a:lnTo>
                        <a:pt x="595" y="350"/>
                      </a:lnTo>
                      <a:lnTo>
                        <a:pt x="595" y="350"/>
                      </a:lnTo>
                      <a:lnTo>
                        <a:pt x="602" y="346"/>
                      </a:lnTo>
                      <a:lnTo>
                        <a:pt x="606" y="345"/>
                      </a:lnTo>
                      <a:lnTo>
                        <a:pt x="609" y="345"/>
                      </a:lnTo>
                      <a:lnTo>
                        <a:pt x="609" y="345"/>
                      </a:lnTo>
                      <a:lnTo>
                        <a:pt x="611" y="346"/>
                      </a:lnTo>
                      <a:lnTo>
                        <a:pt x="612" y="349"/>
                      </a:lnTo>
                      <a:lnTo>
                        <a:pt x="612" y="349"/>
                      </a:lnTo>
                      <a:lnTo>
                        <a:pt x="611" y="351"/>
                      </a:lnTo>
                      <a:lnTo>
                        <a:pt x="610" y="354"/>
                      </a:lnTo>
                      <a:lnTo>
                        <a:pt x="610" y="354"/>
                      </a:lnTo>
                      <a:lnTo>
                        <a:pt x="609" y="359"/>
                      </a:lnTo>
                      <a:lnTo>
                        <a:pt x="609" y="364"/>
                      </a:lnTo>
                      <a:lnTo>
                        <a:pt x="609" y="364"/>
                      </a:lnTo>
                      <a:lnTo>
                        <a:pt x="610" y="370"/>
                      </a:lnTo>
                      <a:lnTo>
                        <a:pt x="614" y="375"/>
                      </a:lnTo>
                      <a:lnTo>
                        <a:pt x="621" y="382"/>
                      </a:lnTo>
                      <a:lnTo>
                        <a:pt x="621" y="382"/>
                      </a:lnTo>
                      <a:lnTo>
                        <a:pt x="626" y="384"/>
                      </a:lnTo>
                      <a:lnTo>
                        <a:pt x="632" y="386"/>
                      </a:lnTo>
                      <a:lnTo>
                        <a:pt x="632" y="386"/>
                      </a:lnTo>
                      <a:lnTo>
                        <a:pt x="635" y="387"/>
                      </a:lnTo>
                      <a:lnTo>
                        <a:pt x="638" y="388"/>
                      </a:lnTo>
                      <a:lnTo>
                        <a:pt x="638" y="388"/>
                      </a:lnTo>
                      <a:lnTo>
                        <a:pt x="639" y="389"/>
                      </a:lnTo>
                      <a:lnTo>
                        <a:pt x="641" y="392"/>
                      </a:lnTo>
                      <a:lnTo>
                        <a:pt x="642" y="398"/>
                      </a:lnTo>
                      <a:lnTo>
                        <a:pt x="642" y="398"/>
                      </a:lnTo>
                      <a:lnTo>
                        <a:pt x="642" y="403"/>
                      </a:lnTo>
                      <a:lnTo>
                        <a:pt x="642" y="403"/>
                      </a:lnTo>
                      <a:lnTo>
                        <a:pt x="643" y="409"/>
                      </a:lnTo>
                      <a:lnTo>
                        <a:pt x="644" y="414"/>
                      </a:lnTo>
                      <a:lnTo>
                        <a:pt x="649" y="423"/>
                      </a:lnTo>
                      <a:lnTo>
                        <a:pt x="644" y="428"/>
                      </a:lnTo>
                      <a:lnTo>
                        <a:pt x="644" y="428"/>
                      </a:lnTo>
                      <a:lnTo>
                        <a:pt x="634" y="438"/>
                      </a:lnTo>
                      <a:lnTo>
                        <a:pt x="624" y="447"/>
                      </a:lnTo>
                      <a:lnTo>
                        <a:pt x="624" y="447"/>
                      </a:lnTo>
                      <a:lnTo>
                        <a:pt x="619" y="449"/>
                      </a:lnTo>
                      <a:lnTo>
                        <a:pt x="612" y="452"/>
                      </a:lnTo>
                      <a:lnTo>
                        <a:pt x="606" y="453"/>
                      </a:lnTo>
                      <a:lnTo>
                        <a:pt x="598" y="453"/>
                      </a:lnTo>
                      <a:lnTo>
                        <a:pt x="598" y="453"/>
                      </a:lnTo>
                      <a:lnTo>
                        <a:pt x="595" y="453"/>
                      </a:lnTo>
                      <a:lnTo>
                        <a:pt x="595" y="453"/>
                      </a:lnTo>
                      <a:lnTo>
                        <a:pt x="587" y="453"/>
                      </a:lnTo>
                      <a:lnTo>
                        <a:pt x="587" y="453"/>
                      </a:lnTo>
                      <a:lnTo>
                        <a:pt x="583" y="453"/>
                      </a:lnTo>
                      <a:lnTo>
                        <a:pt x="579" y="454"/>
                      </a:lnTo>
                      <a:lnTo>
                        <a:pt x="575" y="457"/>
                      </a:lnTo>
                      <a:lnTo>
                        <a:pt x="573" y="460"/>
                      </a:lnTo>
                      <a:lnTo>
                        <a:pt x="573" y="460"/>
                      </a:lnTo>
                      <a:lnTo>
                        <a:pt x="572" y="465"/>
                      </a:lnTo>
                      <a:lnTo>
                        <a:pt x="572" y="470"/>
                      </a:lnTo>
                      <a:lnTo>
                        <a:pt x="572" y="470"/>
                      </a:lnTo>
                      <a:lnTo>
                        <a:pt x="574" y="474"/>
                      </a:lnTo>
                      <a:lnTo>
                        <a:pt x="578" y="476"/>
                      </a:lnTo>
                      <a:lnTo>
                        <a:pt x="578" y="476"/>
                      </a:lnTo>
                      <a:lnTo>
                        <a:pt x="581" y="477"/>
                      </a:lnTo>
                      <a:lnTo>
                        <a:pt x="581" y="477"/>
                      </a:lnTo>
                      <a:lnTo>
                        <a:pt x="582" y="480"/>
                      </a:lnTo>
                      <a:lnTo>
                        <a:pt x="583" y="481"/>
                      </a:lnTo>
                      <a:lnTo>
                        <a:pt x="583" y="481"/>
                      </a:lnTo>
                      <a:lnTo>
                        <a:pt x="586" y="485"/>
                      </a:lnTo>
                      <a:lnTo>
                        <a:pt x="589" y="488"/>
                      </a:lnTo>
                      <a:lnTo>
                        <a:pt x="593" y="489"/>
                      </a:lnTo>
                      <a:lnTo>
                        <a:pt x="597" y="490"/>
                      </a:lnTo>
                      <a:lnTo>
                        <a:pt x="598" y="490"/>
                      </a:lnTo>
                      <a:lnTo>
                        <a:pt x="598" y="490"/>
                      </a:lnTo>
                      <a:lnTo>
                        <a:pt x="600" y="490"/>
                      </a:lnTo>
                      <a:lnTo>
                        <a:pt x="600" y="490"/>
                      </a:lnTo>
                      <a:lnTo>
                        <a:pt x="598" y="493"/>
                      </a:lnTo>
                      <a:lnTo>
                        <a:pt x="598" y="493"/>
                      </a:lnTo>
                      <a:lnTo>
                        <a:pt x="595" y="495"/>
                      </a:lnTo>
                      <a:lnTo>
                        <a:pt x="595" y="495"/>
                      </a:lnTo>
                      <a:lnTo>
                        <a:pt x="589" y="498"/>
                      </a:lnTo>
                      <a:lnTo>
                        <a:pt x="589" y="498"/>
                      </a:lnTo>
                      <a:lnTo>
                        <a:pt x="584" y="503"/>
                      </a:lnTo>
                      <a:lnTo>
                        <a:pt x="582" y="508"/>
                      </a:lnTo>
                      <a:lnTo>
                        <a:pt x="578" y="520"/>
                      </a:lnTo>
                      <a:lnTo>
                        <a:pt x="578" y="520"/>
                      </a:lnTo>
                      <a:lnTo>
                        <a:pt x="577" y="528"/>
                      </a:lnTo>
                      <a:lnTo>
                        <a:pt x="577" y="528"/>
                      </a:lnTo>
                      <a:lnTo>
                        <a:pt x="569" y="523"/>
                      </a:lnTo>
                      <a:lnTo>
                        <a:pt x="561" y="518"/>
                      </a:lnTo>
                      <a:lnTo>
                        <a:pt x="561" y="518"/>
                      </a:lnTo>
                      <a:lnTo>
                        <a:pt x="556" y="516"/>
                      </a:lnTo>
                      <a:lnTo>
                        <a:pt x="552" y="514"/>
                      </a:lnTo>
                      <a:lnTo>
                        <a:pt x="549" y="514"/>
                      </a:lnTo>
                      <a:lnTo>
                        <a:pt x="545" y="514"/>
                      </a:lnTo>
                      <a:lnTo>
                        <a:pt x="538" y="517"/>
                      </a:lnTo>
                      <a:lnTo>
                        <a:pt x="532" y="521"/>
                      </a:lnTo>
                      <a:lnTo>
                        <a:pt x="532" y="521"/>
                      </a:lnTo>
                      <a:lnTo>
                        <a:pt x="527" y="525"/>
                      </a:lnTo>
                      <a:lnTo>
                        <a:pt x="522" y="527"/>
                      </a:lnTo>
                      <a:lnTo>
                        <a:pt x="522" y="527"/>
                      </a:lnTo>
                      <a:lnTo>
                        <a:pt x="513" y="528"/>
                      </a:lnTo>
                      <a:lnTo>
                        <a:pt x="500" y="527"/>
                      </a:lnTo>
                      <a:lnTo>
                        <a:pt x="500" y="527"/>
                      </a:lnTo>
                      <a:lnTo>
                        <a:pt x="494" y="526"/>
                      </a:lnTo>
                      <a:lnTo>
                        <a:pt x="494" y="526"/>
                      </a:lnTo>
                      <a:lnTo>
                        <a:pt x="489" y="525"/>
                      </a:lnTo>
                      <a:lnTo>
                        <a:pt x="489" y="525"/>
                      </a:lnTo>
                      <a:lnTo>
                        <a:pt x="482" y="523"/>
                      </a:lnTo>
                      <a:lnTo>
                        <a:pt x="482" y="523"/>
                      </a:lnTo>
                      <a:lnTo>
                        <a:pt x="477" y="518"/>
                      </a:lnTo>
                      <a:lnTo>
                        <a:pt x="477" y="518"/>
                      </a:lnTo>
                      <a:lnTo>
                        <a:pt x="472" y="513"/>
                      </a:lnTo>
                      <a:lnTo>
                        <a:pt x="472" y="513"/>
                      </a:lnTo>
                      <a:lnTo>
                        <a:pt x="467" y="509"/>
                      </a:lnTo>
                      <a:lnTo>
                        <a:pt x="462" y="508"/>
                      </a:lnTo>
                      <a:lnTo>
                        <a:pt x="453" y="506"/>
                      </a:lnTo>
                      <a:lnTo>
                        <a:pt x="453" y="506"/>
                      </a:lnTo>
                      <a:lnTo>
                        <a:pt x="447" y="504"/>
                      </a:lnTo>
                      <a:lnTo>
                        <a:pt x="447" y="504"/>
                      </a:lnTo>
                      <a:lnTo>
                        <a:pt x="441" y="502"/>
                      </a:lnTo>
                      <a:lnTo>
                        <a:pt x="436" y="498"/>
                      </a:lnTo>
                      <a:lnTo>
                        <a:pt x="431" y="493"/>
                      </a:lnTo>
                      <a:lnTo>
                        <a:pt x="427" y="486"/>
                      </a:lnTo>
                      <a:lnTo>
                        <a:pt x="427" y="486"/>
                      </a:lnTo>
                      <a:lnTo>
                        <a:pt x="419" y="474"/>
                      </a:lnTo>
                      <a:lnTo>
                        <a:pt x="419" y="474"/>
                      </a:lnTo>
                      <a:lnTo>
                        <a:pt x="411" y="466"/>
                      </a:lnTo>
                      <a:lnTo>
                        <a:pt x="402" y="458"/>
                      </a:lnTo>
                      <a:lnTo>
                        <a:pt x="402" y="458"/>
                      </a:lnTo>
                      <a:lnTo>
                        <a:pt x="393" y="451"/>
                      </a:lnTo>
                      <a:lnTo>
                        <a:pt x="384" y="442"/>
                      </a:lnTo>
                      <a:lnTo>
                        <a:pt x="384" y="442"/>
                      </a:lnTo>
                      <a:lnTo>
                        <a:pt x="379" y="435"/>
                      </a:lnTo>
                      <a:lnTo>
                        <a:pt x="373" y="430"/>
                      </a:lnTo>
                      <a:lnTo>
                        <a:pt x="373" y="430"/>
                      </a:lnTo>
                      <a:lnTo>
                        <a:pt x="365" y="423"/>
                      </a:lnTo>
                      <a:lnTo>
                        <a:pt x="359" y="415"/>
                      </a:lnTo>
                      <a:lnTo>
                        <a:pt x="359" y="415"/>
                      </a:lnTo>
                      <a:lnTo>
                        <a:pt x="356" y="410"/>
                      </a:lnTo>
                      <a:lnTo>
                        <a:pt x="356" y="410"/>
                      </a:lnTo>
                      <a:lnTo>
                        <a:pt x="350" y="401"/>
                      </a:lnTo>
                      <a:lnTo>
                        <a:pt x="343" y="392"/>
                      </a:lnTo>
                      <a:lnTo>
                        <a:pt x="338" y="388"/>
                      </a:lnTo>
                      <a:lnTo>
                        <a:pt x="333" y="386"/>
                      </a:lnTo>
                      <a:lnTo>
                        <a:pt x="328" y="384"/>
                      </a:lnTo>
                      <a:lnTo>
                        <a:pt x="320" y="386"/>
                      </a:lnTo>
                      <a:lnTo>
                        <a:pt x="320" y="386"/>
                      </a:lnTo>
                      <a:lnTo>
                        <a:pt x="315" y="387"/>
                      </a:lnTo>
                      <a:lnTo>
                        <a:pt x="310" y="391"/>
                      </a:lnTo>
                      <a:lnTo>
                        <a:pt x="310" y="391"/>
                      </a:lnTo>
                      <a:lnTo>
                        <a:pt x="306" y="393"/>
                      </a:lnTo>
                      <a:lnTo>
                        <a:pt x="301" y="395"/>
                      </a:lnTo>
                      <a:lnTo>
                        <a:pt x="301" y="395"/>
                      </a:lnTo>
                      <a:lnTo>
                        <a:pt x="296" y="393"/>
                      </a:lnTo>
                      <a:lnTo>
                        <a:pt x="290" y="392"/>
                      </a:lnTo>
                      <a:lnTo>
                        <a:pt x="290" y="392"/>
                      </a:lnTo>
                      <a:lnTo>
                        <a:pt x="281" y="388"/>
                      </a:lnTo>
                      <a:lnTo>
                        <a:pt x="281" y="388"/>
                      </a:lnTo>
                      <a:lnTo>
                        <a:pt x="272" y="387"/>
                      </a:lnTo>
                      <a:lnTo>
                        <a:pt x="263" y="388"/>
                      </a:lnTo>
                      <a:lnTo>
                        <a:pt x="255" y="391"/>
                      </a:lnTo>
                      <a:lnTo>
                        <a:pt x="248" y="395"/>
                      </a:lnTo>
                      <a:lnTo>
                        <a:pt x="248" y="395"/>
                      </a:lnTo>
                      <a:lnTo>
                        <a:pt x="237" y="400"/>
                      </a:lnTo>
                      <a:lnTo>
                        <a:pt x="237" y="400"/>
                      </a:lnTo>
                      <a:lnTo>
                        <a:pt x="228" y="402"/>
                      </a:lnTo>
                      <a:lnTo>
                        <a:pt x="220" y="401"/>
                      </a:lnTo>
                      <a:lnTo>
                        <a:pt x="220" y="401"/>
                      </a:lnTo>
                      <a:lnTo>
                        <a:pt x="216" y="400"/>
                      </a:lnTo>
                      <a:lnTo>
                        <a:pt x="211" y="397"/>
                      </a:lnTo>
                      <a:lnTo>
                        <a:pt x="211" y="397"/>
                      </a:lnTo>
                      <a:lnTo>
                        <a:pt x="206" y="395"/>
                      </a:lnTo>
                      <a:lnTo>
                        <a:pt x="202" y="391"/>
                      </a:lnTo>
                      <a:lnTo>
                        <a:pt x="202" y="391"/>
                      </a:lnTo>
                      <a:lnTo>
                        <a:pt x="197" y="384"/>
                      </a:lnTo>
                      <a:lnTo>
                        <a:pt x="195" y="378"/>
                      </a:lnTo>
                      <a:lnTo>
                        <a:pt x="195" y="369"/>
                      </a:lnTo>
                      <a:lnTo>
                        <a:pt x="195" y="361"/>
                      </a:lnTo>
                      <a:lnTo>
                        <a:pt x="195" y="361"/>
                      </a:lnTo>
                      <a:lnTo>
                        <a:pt x="197" y="350"/>
                      </a:lnTo>
                      <a:lnTo>
                        <a:pt x="197" y="350"/>
                      </a:lnTo>
                      <a:lnTo>
                        <a:pt x="195" y="340"/>
                      </a:lnTo>
                      <a:lnTo>
                        <a:pt x="191" y="329"/>
                      </a:lnTo>
                      <a:lnTo>
                        <a:pt x="186" y="319"/>
                      </a:lnTo>
                      <a:lnTo>
                        <a:pt x="183" y="315"/>
                      </a:lnTo>
                      <a:lnTo>
                        <a:pt x="177" y="312"/>
                      </a:lnTo>
                      <a:lnTo>
                        <a:pt x="177" y="312"/>
                      </a:lnTo>
                      <a:lnTo>
                        <a:pt x="172" y="308"/>
                      </a:lnTo>
                      <a:lnTo>
                        <a:pt x="167" y="307"/>
                      </a:lnTo>
                      <a:lnTo>
                        <a:pt x="156" y="308"/>
                      </a:lnTo>
                      <a:lnTo>
                        <a:pt x="156" y="308"/>
                      </a:lnTo>
                      <a:lnTo>
                        <a:pt x="147" y="308"/>
                      </a:lnTo>
                      <a:lnTo>
                        <a:pt x="143" y="308"/>
                      </a:lnTo>
                      <a:lnTo>
                        <a:pt x="139" y="307"/>
                      </a:lnTo>
                      <a:lnTo>
                        <a:pt x="139" y="307"/>
                      </a:lnTo>
                      <a:lnTo>
                        <a:pt x="133" y="301"/>
                      </a:lnTo>
                      <a:lnTo>
                        <a:pt x="128" y="295"/>
                      </a:lnTo>
                      <a:lnTo>
                        <a:pt x="128" y="295"/>
                      </a:lnTo>
                      <a:lnTo>
                        <a:pt x="124" y="291"/>
                      </a:lnTo>
                      <a:lnTo>
                        <a:pt x="119" y="286"/>
                      </a:lnTo>
                      <a:lnTo>
                        <a:pt x="112" y="282"/>
                      </a:lnTo>
                      <a:lnTo>
                        <a:pt x="106" y="280"/>
                      </a:lnTo>
                      <a:lnTo>
                        <a:pt x="106" y="280"/>
                      </a:lnTo>
                      <a:lnTo>
                        <a:pt x="97" y="278"/>
                      </a:lnTo>
                      <a:lnTo>
                        <a:pt x="87" y="278"/>
                      </a:lnTo>
                      <a:lnTo>
                        <a:pt x="87" y="278"/>
                      </a:lnTo>
                      <a:lnTo>
                        <a:pt x="87" y="266"/>
                      </a:lnTo>
                      <a:lnTo>
                        <a:pt x="86" y="253"/>
                      </a:lnTo>
                      <a:lnTo>
                        <a:pt x="86" y="253"/>
                      </a:lnTo>
                      <a:lnTo>
                        <a:pt x="83" y="244"/>
                      </a:lnTo>
                      <a:lnTo>
                        <a:pt x="80" y="240"/>
                      </a:lnTo>
                      <a:lnTo>
                        <a:pt x="78" y="238"/>
                      </a:lnTo>
                      <a:lnTo>
                        <a:pt x="75" y="235"/>
                      </a:lnTo>
                      <a:lnTo>
                        <a:pt x="72" y="234"/>
                      </a:lnTo>
                      <a:lnTo>
                        <a:pt x="61" y="233"/>
                      </a:lnTo>
                      <a:lnTo>
                        <a:pt x="61" y="233"/>
                      </a:lnTo>
                      <a:lnTo>
                        <a:pt x="61" y="233"/>
                      </a:lnTo>
                      <a:lnTo>
                        <a:pt x="58" y="233"/>
                      </a:lnTo>
                      <a:lnTo>
                        <a:pt x="58" y="233"/>
                      </a:lnTo>
                      <a:lnTo>
                        <a:pt x="42" y="231"/>
                      </a:lnTo>
                      <a:lnTo>
                        <a:pt x="35" y="231"/>
                      </a:lnTo>
                      <a:lnTo>
                        <a:pt x="27" y="230"/>
                      </a:lnTo>
                      <a:lnTo>
                        <a:pt x="27" y="229"/>
                      </a:lnTo>
                      <a:lnTo>
                        <a:pt x="27" y="229"/>
                      </a:lnTo>
                      <a:lnTo>
                        <a:pt x="29" y="224"/>
                      </a:lnTo>
                      <a:lnTo>
                        <a:pt x="29" y="224"/>
                      </a:lnTo>
                      <a:lnTo>
                        <a:pt x="32" y="215"/>
                      </a:lnTo>
                      <a:lnTo>
                        <a:pt x="32" y="210"/>
                      </a:lnTo>
                      <a:lnTo>
                        <a:pt x="32" y="203"/>
                      </a:lnTo>
                      <a:lnTo>
                        <a:pt x="32" y="203"/>
                      </a:lnTo>
                      <a:lnTo>
                        <a:pt x="31" y="199"/>
                      </a:lnTo>
                      <a:lnTo>
                        <a:pt x="29" y="194"/>
                      </a:lnTo>
                      <a:lnTo>
                        <a:pt x="23" y="185"/>
                      </a:lnTo>
                      <a:lnTo>
                        <a:pt x="23" y="185"/>
                      </a:lnTo>
                      <a:lnTo>
                        <a:pt x="21" y="182"/>
                      </a:lnTo>
                      <a:lnTo>
                        <a:pt x="21" y="182"/>
                      </a:lnTo>
                      <a:lnTo>
                        <a:pt x="18" y="176"/>
                      </a:lnTo>
                      <a:lnTo>
                        <a:pt x="15" y="174"/>
                      </a:lnTo>
                      <a:lnTo>
                        <a:pt x="13" y="173"/>
                      </a:lnTo>
                      <a:lnTo>
                        <a:pt x="9" y="170"/>
                      </a:lnTo>
                      <a:lnTo>
                        <a:pt x="5" y="169"/>
                      </a:lnTo>
                      <a:lnTo>
                        <a:pt x="5" y="169"/>
                      </a:lnTo>
                      <a:lnTo>
                        <a:pt x="0" y="167"/>
                      </a:lnTo>
                      <a:lnTo>
                        <a:pt x="0" y="167"/>
                      </a:lnTo>
                      <a:lnTo>
                        <a:pt x="1" y="162"/>
                      </a:lnTo>
                      <a:lnTo>
                        <a:pt x="1" y="162"/>
                      </a:lnTo>
                      <a:lnTo>
                        <a:pt x="5" y="152"/>
                      </a:lnTo>
                      <a:lnTo>
                        <a:pt x="10" y="139"/>
                      </a:lnTo>
                      <a:lnTo>
                        <a:pt x="10" y="139"/>
                      </a:lnTo>
                      <a:lnTo>
                        <a:pt x="12" y="137"/>
                      </a:lnTo>
                      <a:lnTo>
                        <a:pt x="12" y="137"/>
                      </a:lnTo>
                      <a:lnTo>
                        <a:pt x="15" y="132"/>
                      </a:lnTo>
                      <a:lnTo>
                        <a:pt x="15" y="132"/>
                      </a:lnTo>
                      <a:lnTo>
                        <a:pt x="18" y="130"/>
                      </a:lnTo>
                      <a:lnTo>
                        <a:pt x="22" y="129"/>
                      </a:lnTo>
                      <a:lnTo>
                        <a:pt x="29" y="132"/>
                      </a:lnTo>
                      <a:lnTo>
                        <a:pt x="29" y="132"/>
                      </a:lnTo>
                      <a:lnTo>
                        <a:pt x="37" y="133"/>
                      </a:lnTo>
                      <a:lnTo>
                        <a:pt x="45" y="134"/>
                      </a:lnTo>
                      <a:lnTo>
                        <a:pt x="45" y="134"/>
                      </a:lnTo>
                      <a:lnTo>
                        <a:pt x="51" y="133"/>
                      </a:lnTo>
                      <a:lnTo>
                        <a:pt x="56" y="130"/>
                      </a:lnTo>
                      <a:lnTo>
                        <a:pt x="60" y="128"/>
                      </a:lnTo>
                      <a:lnTo>
                        <a:pt x="63" y="125"/>
                      </a:lnTo>
                      <a:lnTo>
                        <a:pt x="63" y="125"/>
                      </a:lnTo>
                      <a:lnTo>
                        <a:pt x="68" y="120"/>
                      </a:lnTo>
                      <a:lnTo>
                        <a:pt x="68" y="120"/>
                      </a:lnTo>
                      <a:lnTo>
                        <a:pt x="73" y="118"/>
                      </a:lnTo>
                      <a:lnTo>
                        <a:pt x="73" y="118"/>
                      </a:lnTo>
                      <a:lnTo>
                        <a:pt x="77" y="115"/>
                      </a:lnTo>
                      <a:lnTo>
                        <a:pt x="80" y="111"/>
                      </a:lnTo>
                      <a:lnTo>
                        <a:pt x="80" y="111"/>
                      </a:lnTo>
                      <a:lnTo>
                        <a:pt x="88" y="102"/>
                      </a:lnTo>
                      <a:lnTo>
                        <a:pt x="95" y="94"/>
                      </a:lnTo>
                      <a:lnTo>
                        <a:pt x="95" y="94"/>
                      </a:lnTo>
                      <a:lnTo>
                        <a:pt x="98" y="86"/>
                      </a:lnTo>
                      <a:lnTo>
                        <a:pt x="100" y="79"/>
                      </a:lnTo>
                      <a:lnTo>
                        <a:pt x="100" y="79"/>
                      </a:lnTo>
                      <a:lnTo>
                        <a:pt x="101" y="73"/>
                      </a:lnTo>
                      <a:lnTo>
                        <a:pt x="101" y="73"/>
                      </a:lnTo>
                      <a:lnTo>
                        <a:pt x="103" y="67"/>
                      </a:lnTo>
                      <a:lnTo>
                        <a:pt x="109" y="62"/>
                      </a:lnTo>
                      <a:lnTo>
                        <a:pt x="120" y="53"/>
                      </a:lnTo>
                      <a:lnTo>
                        <a:pt x="120" y="53"/>
                      </a:lnTo>
                      <a:lnTo>
                        <a:pt x="128" y="48"/>
                      </a:lnTo>
                      <a:lnTo>
                        <a:pt x="135" y="42"/>
                      </a:lnTo>
                      <a:lnTo>
                        <a:pt x="135" y="42"/>
                      </a:lnTo>
                      <a:lnTo>
                        <a:pt x="140" y="36"/>
                      </a:lnTo>
                      <a:lnTo>
                        <a:pt x="144" y="30"/>
                      </a:lnTo>
                      <a:lnTo>
                        <a:pt x="144" y="30"/>
                      </a:lnTo>
                      <a:lnTo>
                        <a:pt x="148" y="25"/>
                      </a:lnTo>
                      <a:lnTo>
                        <a:pt x="152" y="21"/>
                      </a:lnTo>
                      <a:lnTo>
                        <a:pt x="156" y="17"/>
                      </a:lnTo>
                      <a:lnTo>
                        <a:pt x="161" y="16"/>
                      </a:lnTo>
                      <a:lnTo>
                        <a:pt x="161" y="16"/>
                      </a:lnTo>
                      <a:lnTo>
                        <a:pt x="167" y="16"/>
                      </a:lnTo>
                      <a:lnTo>
                        <a:pt x="167" y="16"/>
                      </a:lnTo>
                      <a:lnTo>
                        <a:pt x="176" y="14"/>
                      </a:lnTo>
                      <a:lnTo>
                        <a:pt x="180" y="13"/>
                      </a:lnTo>
                      <a:lnTo>
                        <a:pt x="185" y="11"/>
                      </a:lnTo>
                      <a:lnTo>
                        <a:pt x="185" y="11"/>
                      </a:lnTo>
                      <a:lnTo>
                        <a:pt x="190" y="7"/>
                      </a:lnTo>
                      <a:lnTo>
                        <a:pt x="190" y="7"/>
                      </a:lnTo>
                      <a:lnTo>
                        <a:pt x="197" y="3"/>
                      </a:lnTo>
                      <a:lnTo>
                        <a:pt x="202" y="0"/>
                      </a:lnTo>
                      <a:lnTo>
                        <a:pt x="202" y="0"/>
                      </a:lnTo>
                      <a:lnTo>
                        <a:pt x="207" y="0"/>
                      </a:lnTo>
                      <a:lnTo>
                        <a:pt x="207" y="0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21" y="3"/>
                      </a:lnTo>
                      <a:lnTo>
                        <a:pt x="221" y="3"/>
                      </a:lnTo>
                      <a:lnTo>
                        <a:pt x="228" y="4"/>
                      </a:lnTo>
                      <a:lnTo>
                        <a:pt x="228" y="4"/>
                      </a:lnTo>
                      <a:lnTo>
                        <a:pt x="237" y="5"/>
                      </a:lnTo>
                      <a:lnTo>
                        <a:pt x="246" y="5"/>
                      </a:lnTo>
                      <a:lnTo>
                        <a:pt x="246" y="5"/>
                      </a:lnTo>
                      <a:lnTo>
                        <a:pt x="259" y="7"/>
                      </a:lnTo>
                      <a:lnTo>
                        <a:pt x="259" y="7"/>
                      </a:lnTo>
                      <a:lnTo>
                        <a:pt x="269" y="9"/>
                      </a:lnTo>
                      <a:lnTo>
                        <a:pt x="274" y="11"/>
                      </a:lnTo>
                      <a:lnTo>
                        <a:pt x="278" y="14"/>
                      </a:lnTo>
                      <a:lnTo>
                        <a:pt x="278" y="14"/>
                      </a:lnTo>
                      <a:lnTo>
                        <a:pt x="281" y="18"/>
                      </a:lnTo>
                      <a:lnTo>
                        <a:pt x="282" y="23"/>
                      </a:lnTo>
                      <a:lnTo>
                        <a:pt x="282" y="23"/>
                      </a:lnTo>
                      <a:lnTo>
                        <a:pt x="285" y="28"/>
                      </a:lnTo>
                      <a:lnTo>
                        <a:pt x="287" y="35"/>
                      </a:lnTo>
                      <a:lnTo>
                        <a:pt x="287" y="35"/>
                      </a:lnTo>
                      <a:lnTo>
                        <a:pt x="291" y="39"/>
                      </a:lnTo>
                      <a:lnTo>
                        <a:pt x="296" y="42"/>
                      </a:lnTo>
                      <a:lnTo>
                        <a:pt x="301" y="45"/>
                      </a:lnTo>
                      <a:lnTo>
                        <a:pt x="306" y="46"/>
                      </a:lnTo>
                      <a:lnTo>
                        <a:pt x="306" y="46"/>
                      </a:lnTo>
                      <a:lnTo>
                        <a:pt x="304" y="51"/>
                      </a:lnTo>
                      <a:lnTo>
                        <a:pt x="304" y="51"/>
                      </a:lnTo>
                      <a:lnTo>
                        <a:pt x="294" y="68"/>
                      </a:lnTo>
                      <a:lnTo>
                        <a:pt x="290" y="77"/>
                      </a:lnTo>
                      <a:lnTo>
                        <a:pt x="287" y="87"/>
                      </a:lnTo>
                      <a:lnTo>
                        <a:pt x="287" y="87"/>
                      </a:lnTo>
                      <a:lnTo>
                        <a:pt x="283" y="109"/>
                      </a:lnTo>
                      <a:lnTo>
                        <a:pt x="282" y="128"/>
                      </a:lnTo>
                      <a:lnTo>
                        <a:pt x="282" y="12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73" name="Freeform 150">
                  <a:extLst>
                    <a:ext uri="{FF2B5EF4-FFF2-40B4-BE49-F238E27FC236}">
                      <a16:creationId xmlns:a16="http://schemas.microsoft.com/office/drawing/2014/main" id="{2B23A54D-5B6E-C545-BA63-A294D959C6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9750" y="4177690"/>
                  <a:ext cx="1436697" cy="1383146"/>
                </a:xfrm>
                <a:custGeom>
                  <a:avLst/>
                  <a:gdLst>
                    <a:gd name="T0" fmla="*/ 624 w 778"/>
                    <a:gd name="T1" fmla="*/ 134 h 749"/>
                    <a:gd name="T2" fmla="*/ 644 w 778"/>
                    <a:gd name="T3" fmla="*/ 177 h 749"/>
                    <a:gd name="T4" fmla="*/ 672 w 778"/>
                    <a:gd name="T5" fmla="*/ 227 h 749"/>
                    <a:gd name="T6" fmla="*/ 711 w 778"/>
                    <a:gd name="T7" fmla="*/ 276 h 749"/>
                    <a:gd name="T8" fmla="*/ 762 w 778"/>
                    <a:gd name="T9" fmla="*/ 268 h 749"/>
                    <a:gd name="T10" fmla="*/ 733 w 778"/>
                    <a:gd name="T11" fmla="*/ 339 h 749"/>
                    <a:gd name="T12" fmla="*/ 748 w 778"/>
                    <a:gd name="T13" fmla="*/ 383 h 749"/>
                    <a:gd name="T14" fmla="*/ 748 w 778"/>
                    <a:gd name="T15" fmla="*/ 427 h 749"/>
                    <a:gd name="T16" fmla="*/ 731 w 778"/>
                    <a:gd name="T17" fmla="*/ 454 h 749"/>
                    <a:gd name="T18" fmla="*/ 702 w 778"/>
                    <a:gd name="T19" fmla="*/ 440 h 749"/>
                    <a:gd name="T20" fmla="*/ 679 w 778"/>
                    <a:gd name="T21" fmla="*/ 430 h 749"/>
                    <a:gd name="T22" fmla="*/ 658 w 778"/>
                    <a:gd name="T23" fmla="*/ 434 h 749"/>
                    <a:gd name="T24" fmla="*/ 637 w 778"/>
                    <a:gd name="T25" fmla="*/ 417 h 749"/>
                    <a:gd name="T26" fmla="*/ 563 w 778"/>
                    <a:gd name="T27" fmla="*/ 375 h 749"/>
                    <a:gd name="T28" fmla="*/ 514 w 778"/>
                    <a:gd name="T29" fmla="*/ 360 h 749"/>
                    <a:gd name="T30" fmla="*/ 528 w 778"/>
                    <a:gd name="T31" fmla="*/ 415 h 749"/>
                    <a:gd name="T32" fmla="*/ 520 w 778"/>
                    <a:gd name="T33" fmla="*/ 475 h 749"/>
                    <a:gd name="T34" fmla="*/ 517 w 778"/>
                    <a:gd name="T35" fmla="*/ 524 h 749"/>
                    <a:gd name="T36" fmla="*/ 477 w 778"/>
                    <a:gd name="T37" fmla="*/ 563 h 749"/>
                    <a:gd name="T38" fmla="*/ 480 w 778"/>
                    <a:gd name="T39" fmla="*/ 607 h 749"/>
                    <a:gd name="T40" fmla="*/ 517 w 778"/>
                    <a:gd name="T41" fmla="*/ 616 h 749"/>
                    <a:gd name="T42" fmla="*/ 560 w 778"/>
                    <a:gd name="T43" fmla="*/ 591 h 749"/>
                    <a:gd name="T44" fmla="*/ 577 w 778"/>
                    <a:gd name="T45" fmla="*/ 629 h 749"/>
                    <a:gd name="T46" fmla="*/ 534 w 778"/>
                    <a:gd name="T47" fmla="*/ 661 h 749"/>
                    <a:gd name="T48" fmla="*/ 508 w 778"/>
                    <a:gd name="T49" fmla="*/ 710 h 749"/>
                    <a:gd name="T50" fmla="*/ 483 w 778"/>
                    <a:gd name="T51" fmla="*/ 744 h 749"/>
                    <a:gd name="T52" fmla="*/ 426 w 778"/>
                    <a:gd name="T53" fmla="*/ 749 h 749"/>
                    <a:gd name="T54" fmla="*/ 409 w 778"/>
                    <a:gd name="T55" fmla="*/ 716 h 749"/>
                    <a:gd name="T56" fmla="*/ 367 w 778"/>
                    <a:gd name="T57" fmla="*/ 708 h 749"/>
                    <a:gd name="T58" fmla="*/ 353 w 778"/>
                    <a:gd name="T59" fmla="*/ 674 h 749"/>
                    <a:gd name="T60" fmla="*/ 328 w 778"/>
                    <a:gd name="T61" fmla="*/ 652 h 749"/>
                    <a:gd name="T62" fmla="*/ 309 w 778"/>
                    <a:gd name="T63" fmla="*/ 629 h 749"/>
                    <a:gd name="T64" fmla="*/ 258 w 778"/>
                    <a:gd name="T65" fmla="*/ 610 h 749"/>
                    <a:gd name="T66" fmla="*/ 207 w 778"/>
                    <a:gd name="T67" fmla="*/ 597 h 749"/>
                    <a:gd name="T68" fmla="*/ 154 w 778"/>
                    <a:gd name="T69" fmla="*/ 554 h 749"/>
                    <a:gd name="T70" fmla="*/ 102 w 778"/>
                    <a:gd name="T71" fmla="*/ 531 h 749"/>
                    <a:gd name="T72" fmla="*/ 61 w 778"/>
                    <a:gd name="T73" fmla="*/ 494 h 749"/>
                    <a:gd name="T74" fmla="*/ 33 w 778"/>
                    <a:gd name="T75" fmla="*/ 467 h 749"/>
                    <a:gd name="T76" fmla="*/ 8 w 778"/>
                    <a:gd name="T77" fmla="*/ 438 h 749"/>
                    <a:gd name="T78" fmla="*/ 5 w 778"/>
                    <a:gd name="T79" fmla="*/ 381 h 749"/>
                    <a:gd name="T80" fmla="*/ 50 w 778"/>
                    <a:gd name="T81" fmla="*/ 327 h 749"/>
                    <a:gd name="T82" fmla="*/ 73 w 778"/>
                    <a:gd name="T83" fmla="*/ 269 h 749"/>
                    <a:gd name="T84" fmla="*/ 99 w 778"/>
                    <a:gd name="T85" fmla="*/ 231 h 749"/>
                    <a:gd name="T86" fmla="*/ 79 w 778"/>
                    <a:gd name="T87" fmla="*/ 195 h 749"/>
                    <a:gd name="T88" fmla="*/ 98 w 778"/>
                    <a:gd name="T89" fmla="*/ 158 h 749"/>
                    <a:gd name="T90" fmla="*/ 117 w 778"/>
                    <a:gd name="T91" fmla="*/ 111 h 749"/>
                    <a:gd name="T92" fmla="*/ 165 w 778"/>
                    <a:gd name="T93" fmla="*/ 107 h 749"/>
                    <a:gd name="T94" fmla="*/ 186 w 778"/>
                    <a:gd name="T95" fmla="*/ 142 h 749"/>
                    <a:gd name="T96" fmla="*/ 218 w 778"/>
                    <a:gd name="T97" fmla="*/ 140 h 749"/>
                    <a:gd name="T98" fmla="*/ 226 w 778"/>
                    <a:gd name="T99" fmla="*/ 92 h 749"/>
                    <a:gd name="T100" fmla="*/ 224 w 778"/>
                    <a:gd name="T101" fmla="*/ 13 h 749"/>
                    <a:gd name="T102" fmla="*/ 259 w 778"/>
                    <a:gd name="T103" fmla="*/ 5 h 749"/>
                    <a:gd name="T104" fmla="*/ 283 w 778"/>
                    <a:gd name="T105" fmla="*/ 26 h 749"/>
                    <a:gd name="T106" fmla="*/ 304 w 778"/>
                    <a:gd name="T107" fmla="*/ 102 h 749"/>
                    <a:gd name="T108" fmla="*/ 337 w 778"/>
                    <a:gd name="T109" fmla="*/ 165 h 749"/>
                    <a:gd name="T110" fmla="*/ 365 w 778"/>
                    <a:gd name="T111" fmla="*/ 144 h 749"/>
                    <a:gd name="T112" fmla="*/ 398 w 778"/>
                    <a:gd name="T113" fmla="*/ 68 h 749"/>
                    <a:gd name="T114" fmla="*/ 467 w 778"/>
                    <a:gd name="T115" fmla="*/ 61 h 749"/>
                    <a:gd name="T116" fmla="*/ 540 w 778"/>
                    <a:gd name="T117" fmla="*/ 56 h 749"/>
                    <a:gd name="T118" fmla="*/ 586 w 778"/>
                    <a:gd name="T119" fmla="*/ 101 h 749"/>
                    <a:gd name="T120" fmla="*/ 561 w 778"/>
                    <a:gd name="T121" fmla="*/ 130 h 749"/>
                    <a:gd name="T122" fmla="*/ 586 w 778"/>
                    <a:gd name="T123" fmla="*/ 149 h 7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778" h="749">
                      <a:moveTo>
                        <a:pt x="588" y="156"/>
                      </a:moveTo>
                      <a:lnTo>
                        <a:pt x="588" y="156"/>
                      </a:lnTo>
                      <a:lnTo>
                        <a:pt x="597" y="142"/>
                      </a:lnTo>
                      <a:lnTo>
                        <a:pt x="601" y="135"/>
                      </a:lnTo>
                      <a:lnTo>
                        <a:pt x="607" y="129"/>
                      </a:lnTo>
                      <a:lnTo>
                        <a:pt x="607" y="129"/>
                      </a:lnTo>
                      <a:lnTo>
                        <a:pt x="614" y="124"/>
                      </a:lnTo>
                      <a:lnTo>
                        <a:pt x="620" y="120"/>
                      </a:lnTo>
                      <a:lnTo>
                        <a:pt x="620" y="120"/>
                      </a:lnTo>
                      <a:lnTo>
                        <a:pt x="622" y="126"/>
                      </a:lnTo>
                      <a:lnTo>
                        <a:pt x="624" y="134"/>
                      </a:lnTo>
                      <a:lnTo>
                        <a:pt x="624" y="134"/>
                      </a:lnTo>
                      <a:lnTo>
                        <a:pt x="624" y="139"/>
                      </a:lnTo>
                      <a:lnTo>
                        <a:pt x="624" y="139"/>
                      </a:lnTo>
                      <a:lnTo>
                        <a:pt x="624" y="145"/>
                      </a:lnTo>
                      <a:lnTo>
                        <a:pt x="625" y="152"/>
                      </a:lnTo>
                      <a:lnTo>
                        <a:pt x="625" y="152"/>
                      </a:lnTo>
                      <a:lnTo>
                        <a:pt x="628" y="157"/>
                      </a:lnTo>
                      <a:lnTo>
                        <a:pt x="631" y="162"/>
                      </a:lnTo>
                      <a:lnTo>
                        <a:pt x="639" y="171"/>
                      </a:lnTo>
                      <a:lnTo>
                        <a:pt x="639" y="171"/>
                      </a:lnTo>
                      <a:lnTo>
                        <a:pt x="644" y="177"/>
                      </a:lnTo>
                      <a:lnTo>
                        <a:pt x="649" y="184"/>
                      </a:lnTo>
                      <a:lnTo>
                        <a:pt x="649" y="184"/>
                      </a:lnTo>
                      <a:lnTo>
                        <a:pt x="652" y="191"/>
                      </a:lnTo>
                      <a:lnTo>
                        <a:pt x="652" y="191"/>
                      </a:lnTo>
                      <a:lnTo>
                        <a:pt x="654" y="199"/>
                      </a:lnTo>
                      <a:lnTo>
                        <a:pt x="654" y="199"/>
                      </a:lnTo>
                      <a:lnTo>
                        <a:pt x="662" y="210"/>
                      </a:lnTo>
                      <a:lnTo>
                        <a:pt x="662" y="210"/>
                      </a:lnTo>
                      <a:lnTo>
                        <a:pt x="666" y="216"/>
                      </a:lnTo>
                      <a:lnTo>
                        <a:pt x="666" y="216"/>
                      </a:lnTo>
                      <a:lnTo>
                        <a:pt x="672" y="227"/>
                      </a:lnTo>
                      <a:lnTo>
                        <a:pt x="679" y="240"/>
                      </a:lnTo>
                      <a:lnTo>
                        <a:pt x="679" y="240"/>
                      </a:lnTo>
                      <a:lnTo>
                        <a:pt x="686" y="258"/>
                      </a:lnTo>
                      <a:lnTo>
                        <a:pt x="686" y="258"/>
                      </a:lnTo>
                      <a:lnTo>
                        <a:pt x="691" y="265"/>
                      </a:lnTo>
                      <a:lnTo>
                        <a:pt x="698" y="272"/>
                      </a:lnTo>
                      <a:lnTo>
                        <a:pt x="704" y="274"/>
                      </a:lnTo>
                      <a:lnTo>
                        <a:pt x="711" y="276"/>
                      </a:lnTo>
                      <a:lnTo>
                        <a:pt x="711" y="276"/>
                      </a:lnTo>
                      <a:lnTo>
                        <a:pt x="711" y="276"/>
                      </a:lnTo>
                      <a:lnTo>
                        <a:pt x="711" y="276"/>
                      </a:lnTo>
                      <a:lnTo>
                        <a:pt x="716" y="276"/>
                      </a:lnTo>
                      <a:lnTo>
                        <a:pt x="719" y="273"/>
                      </a:lnTo>
                      <a:lnTo>
                        <a:pt x="727" y="268"/>
                      </a:lnTo>
                      <a:lnTo>
                        <a:pt x="727" y="268"/>
                      </a:lnTo>
                      <a:lnTo>
                        <a:pt x="735" y="264"/>
                      </a:lnTo>
                      <a:lnTo>
                        <a:pt x="735" y="264"/>
                      </a:lnTo>
                      <a:lnTo>
                        <a:pt x="739" y="263"/>
                      </a:lnTo>
                      <a:lnTo>
                        <a:pt x="744" y="262"/>
                      </a:lnTo>
                      <a:lnTo>
                        <a:pt x="749" y="263"/>
                      </a:lnTo>
                      <a:lnTo>
                        <a:pt x="753" y="263"/>
                      </a:lnTo>
                      <a:lnTo>
                        <a:pt x="762" y="268"/>
                      </a:lnTo>
                      <a:lnTo>
                        <a:pt x="769" y="273"/>
                      </a:lnTo>
                      <a:lnTo>
                        <a:pt x="769" y="273"/>
                      </a:lnTo>
                      <a:lnTo>
                        <a:pt x="778" y="282"/>
                      </a:lnTo>
                      <a:lnTo>
                        <a:pt x="778" y="282"/>
                      </a:lnTo>
                      <a:lnTo>
                        <a:pt x="770" y="288"/>
                      </a:lnTo>
                      <a:lnTo>
                        <a:pt x="764" y="296"/>
                      </a:lnTo>
                      <a:lnTo>
                        <a:pt x="753" y="313"/>
                      </a:lnTo>
                      <a:lnTo>
                        <a:pt x="753" y="313"/>
                      </a:lnTo>
                      <a:lnTo>
                        <a:pt x="742" y="327"/>
                      </a:lnTo>
                      <a:lnTo>
                        <a:pt x="742" y="327"/>
                      </a:lnTo>
                      <a:lnTo>
                        <a:pt x="733" y="339"/>
                      </a:lnTo>
                      <a:lnTo>
                        <a:pt x="733" y="339"/>
                      </a:lnTo>
                      <a:lnTo>
                        <a:pt x="731" y="346"/>
                      </a:lnTo>
                      <a:lnTo>
                        <a:pt x="730" y="350"/>
                      </a:lnTo>
                      <a:lnTo>
                        <a:pt x="730" y="355"/>
                      </a:lnTo>
                      <a:lnTo>
                        <a:pt x="730" y="358"/>
                      </a:lnTo>
                      <a:lnTo>
                        <a:pt x="735" y="365"/>
                      </a:lnTo>
                      <a:lnTo>
                        <a:pt x="740" y="371"/>
                      </a:lnTo>
                      <a:lnTo>
                        <a:pt x="742" y="375"/>
                      </a:lnTo>
                      <a:lnTo>
                        <a:pt x="742" y="375"/>
                      </a:lnTo>
                      <a:lnTo>
                        <a:pt x="746" y="379"/>
                      </a:lnTo>
                      <a:lnTo>
                        <a:pt x="748" y="383"/>
                      </a:lnTo>
                      <a:lnTo>
                        <a:pt x="746" y="387"/>
                      </a:lnTo>
                      <a:lnTo>
                        <a:pt x="745" y="390"/>
                      </a:lnTo>
                      <a:lnTo>
                        <a:pt x="745" y="390"/>
                      </a:lnTo>
                      <a:lnTo>
                        <a:pt x="742" y="401"/>
                      </a:lnTo>
                      <a:lnTo>
                        <a:pt x="742" y="401"/>
                      </a:lnTo>
                      <a:lnTo>
                        <a:pt x="742" y="409"/>
                      </a:lnTo>
                      <a:lnTo>
                        <a:pt x="744" y="418"/>
                      </a:lnTo>
                      <a:lnTo>
                        <a:pt x="744" y="418"/>
                      </a:lnTo>
                      <a:lnTo>
                        <a:pt x="745" y="423"/>
                      </a:lnTo>
                      <a:lnTo>
                        <a:pt x="748" y="427"/>
                      </a:lnTo>
                      <a:lnTo>
                        <a:pt x="748" y="427"/>
                      </a:lnTo>
                      <a:lnTo>
                        <a:pt x="750" y="435"/>
                      </a:lnTo>
                      <a:lnTo>
                        <a:pt x="750" y="435"/>
                      </a:lnTo>
                      <a:lnTo>
                        <a:pt x="750" y="440"/>
                      </a:lnTo>
                      <a:lnTo>
                        <a:pt x="748" y="445"/>
                      </a:lnTo>
                      <a:lnTo>
                        <a:pt x="744" y="450"/>
                      </a:lnTo>
                      <a:lnTo>
                        <a:pt x="740" y="455"/>
                      </a:lnTo>
                      <a:lnTo>
                        <a:pt x="740" y="455"/>
                      </a:lnTo>
                      <a:lnTo>
                        <a:pt x="737" y="457"/>
                      </a:lnTo>
                      <a:lnTo>
                        <a:pt x="735" y="457"/>
                      </a:lnTo>
                      <a:lnTo>
                        <a:pt x="735" y="457"/>
                      </a:lnTo>
                      <a:lnTo>
                        <a:pt x="731" y="454"/>
                      </a:lnTo>
                      <a:lnTo>
                        <a:pt x="728" y="449"/>
                      </a:lnTo>
                      <a:lnTo>
                        <a:pt x="728" y="449"/>
                      </a:lnTo>
                      <a:lnTo>
                        <a:pt x="725" y="445"/>
                      </a:lnTo>
                      <a:lnTo>
                        <a:pt x="725" y="445"/>
                      </a:lnTo>
                      <a:lnTo>
                        <a:pt x="719" y="440"/>
                      </a:lnTo>
                      <a:lnTo>
                        <a:pt x="716" y="438"/>
                      </a:lnTo>
                      <a:lnTo>
                        <a:pt x="712" y="436"/>
                      </a:lnTo>
                      <a:lnTo>
                        <a:pt x="712" y="436"/>
                      </a:lnTo>
                      <a:lnTo>
                        <a:pt x="708" y="436"/>
                      </a:lnTo>
                      <a:lnTo>
                        <a:pt x="705" y="438"/>
                      </a:lnTo>
                      <a:lnTo>
                        <a:pt x="702" y="440"/>
                      </a:lnTo>
                      <a:lnTo>
                        <a:pt x="702" y="440"/>
                      </a:lnTo>
                      <a:lnTo>
                        <a:pt x="699" y="443"/>
                      </a:lnTo>
                      <a:lnTo>
                        <a:pt x="699" y="443"/>
                      </a:lnTo>
                      <a:lnTo>
                        <a:pt x="698" y="443"/>
                      </a:lnTo>
                      <a:lnTo>
                        <a:pt x="696" y="443"/>
                      </a:lnTo>
                      <a:lnTo>
                        <a:pt x="691" y="438"/>
                      </a:lnTo>
                      <a:lnTo>
                        <a:pt x="691" y="438"/>
                      </a:lnTo>
                      <a:lnTo>
                        <a:pt x="686" y="432"/>
                      </a:lnTo>
                      <a:lnTo>
                        <a:pt x="684" y="430"/>
                      </a:lnTo>
                      <a:lnTo>
                        <a:pt x="679" y="430"/>
                      </a:lnTo>
                      <a:lnTo>
                        <a:pt x="679" y="430"/>
                      </a:lnTo>
                      <a:lnTo>
                        <a:pt x="676" y="430"/>
                      </a:lnTo>
                      <a:lnTo>
                        <a:pt x="674" y="430"/>
                      </a:lnTo>
                      <a:lnTo>
                        <a:pt x="668" y="432"/>
                      </a:lnTo>
                      <a:lnTo>
                        <a:pt x="668" y="432"/>
                      </a:lnTo>
                      <a:lnTo>
                        <a:pt x="666" y="435"/>
                      </a:lnTo>
                      <a:lnTo>
                        <a:pt x="666" y="435"/>
                      </a:lnTo>
                      <a:lnTo>
                        <a:pt x="663" y="435"/>
                      </a:lnTo>
                      <a:lnTo>
                        <a:pt x="661" y="435"/>
                      </a:lnTo>
                      <a:lnTo>
                        <a:pt x="661" y="435"/>
                      </a:lnTo>
                      <a:lnTo>
                        <a:pt x="658" y="434"/>
                      </a:lnTo>
                      <a:lnTo>
                        <a:pt x="658" y="434"/>
                      </a:lnTo>
                      <a:lnTo>
                        <a:pt x="649" y="434"/>
                      </a:lnTo>
                      <a:lnTo>
                        <a:pt x="649" y="434"/>
                      </a:lnTo>
                      <a:lnTo>
                        <a:pt x="640" y="432"/>
                      </a:lnTo>
                      <a:lnTo>
                        <a:pt x="639" y="432"/>
                      </a:lnTo>
                      <a:lnTo>
                        <a:pt x="638" y="430"/>
                      </a:lnTo>
                      <a:lnTo>
                        <a:pt x="638" y="430"/>
                      </a:lnTo>
                      <a:lnTo>
                        <a:pt x="638" y="426"/>
                      </a:lnTo>
                      <a:lnTo>
                        <a:pt x="638" y="426"/>
                      </a:lnTo>
                      <a:lnTo>
                        <a:pt x="638" y="422"/>
                      </a:lnTo>
                      <a:lnTo>
                        <a:pt x="637" y="417"/>
                      </a:lnTo>
                      <a:lnTo>
                        <a:pt x="637" y="417"/>
                      </a:lnTo>
                      <a:lnTo>
                        <a:pt x="635" y="413"/>
                      </a:lnTo>
                      <a:lnTo>
                        <a:pt x="631" y="409"/>
                      </a:lnTo>
                      <a:lnTo>
                        <a:pt x="625" y="404"/>
                      </a:lnTo>
                      <a:lnTo>
                        <a:pt x="625" y="404"/>
                      </a:lnTo>
                      <a:lnTo>
                        <a:pt x="606" y="393"/>
                      </a:lnTo>
                      <a:lnTo>
                        <a:pt x="587" y="383"/>
                      </a:lnTo>
                      <a:lnTo>
                        <a:pt x="587" y="383"/>
                      </a:lnTo>
                      <a:lnTo>
                        <a:pt x="579" y="379"/>
                      </a:lnTo>
                      <a:lnTo>
                        <a:pt x="570" y="376"/>
                      </a:lnTo>
                      <a:lnTo>
                        <a:pt x="570" y="376"/>
                      </a:lnTo>
                      <a:lnTo>
                        <a:pt x="563" y="375"/>
                      </a:lnTo>
                      <a:lnTo>
                        <a:pt x="556" y="371"/>
                      </a:lnTo>
                      <a:lnTo>
                        <a:pt x="556" y="371"/>
                      </a:lnTo>
                      <a:lnTo>
                        <a:pt x="549" y="366"/>
                      </a:lnTo>
                      <a:lnTo>
                        <a:pt x="549" y="366"/>
                      </a:lnTo>
                      <a:lnTo>
                        <a:pt x="543" y="362"/>
                      </a:lnTo>
                      <a:lnTo>
                        <a:pt x="537" y="360"/>
                      </a:lnTo>
                      <a:lnTo>
                        <a:pt x="531" y="357"/>
                      </a:lnTo>
                      <a:lnTo>
                        <a:pt x="524" y="357"/>
                      </a:lnTo>
                      <a:lnTo>
                        <a:pt x="524" y="357"/>
                      </a:lnTo>
                      <a:lnTo>
                        <a:pt x="518" y="357"/>
                      </a:lnTo>
                      <a:lnTo>
                        <a:pt x="514" y="360"/>
                      </a:lnTo>
                      <a:lnTo>
                        <a:pt x="512" y="362"/>
                      </a:lnTo>
                      <a:lnTo>
                        <a:pt x="509" y="365"/>
                      </a:lnTo>
                      <a:lnTo>
                        <a:pt x="509" y="365"/>
                      </a:lnTo>
                      <a:lnTo>
                        <a:pt x="508" y="370"/>
                      </a:lnTo>
                      <a:lnTo>
                        <a:pt x="508" y="375"/>
                      </a:lnTo>
                      <a:lnTo>
                        <a:pt x="509" y="380"/>
                      </a:lnTo>
                      <a:lnTo>
                        <a:pt x="512" y="385"/>
                      </a:lnTo>
                      <a:lnTo>
                        <a:pt x="518" y="398"/>
                      </a:lnTo>
                      <a:lnTo>
                        <a:pt x="527" y="412"/>
                      </a:lnTo>
                      <a:lnTo>
                        <a:pt x="528" y="415"/>
                      </a:lnTo>
                      <a:lnTo>
                        <a:pt x="528" y="415"/>
                      </a:lnTo>
                      <a:lnTo>
                        <a:pt x="533" y="422"/>
                      </a:lnTo>
                      <a:lnTo>
                        <a:pt x="534" y="429"/>
                      </a:lnTo>
                      <a:lnTo>
                        <a:pt x="536" y="435"/>
                      </a:lnTo>
                      <a:lnTo>
                        <a:pt x="536" y="443"/>
                      </a:lnTo>
                      <a:lnTo>
                        <a:pt x="536" y="443"/>
                      </a:lnTo>
                      <a:lnTo>
                        <a:pt x="534" y="450"/>
                      </a:lnTo>
                      <a:lnTo>
                        <a:pt x="532" y="455"/>
                      </a:lnTo>
                      <a:lnTo>
                        <a:pt x="526" y="466"/>
                      </a:lnTo>
                      <a:lnTo>
                        <a:pt x="523" y="471"/>
                      </a:lnTo>
                      <a:lnTo>
                        <a:pt x="523" y="471"/>
                      </a:lnTo>
                      <a:lnTo>
                        <a:pt x="520" y="475"/>
                      </a:lnTo>
                      <a:lnTo>
                        <a:pt x="519" y="478"/>
                      </a:lnTo>
                      <a:lnTo>
                        <a:pt x="519" y="486"/>
                      </a:lnTo>
                      <a:lnTo>
                        <a:pt x="520" y="494"/>
                      </a:lnTo>
                      <a:lnTo>
                        <a:pt x="523" y="501"/>
                      </a:lnTo>
                      <a:lnTo>
                        <a:pt x="523" y="501"/>
                      </a:lnTo>
                      <a:lnTo>
                        <a:pt x="524" y="510"/>
                      </a:lnTo>
                      <a:lnTo>
                        <a:pt x="526" y="517"/>
                      </a:lnTo>
                      <a:lnTo>
                        <a:pt x="524" y="519"/>
                      </a:lnTo>
                      <a:lnTo>
                        <a:pt x="523" y="520"/>
                      </a:lnTo>
                      <a:lnTo>
                        <a:pt x="517" y="524"/>
                      </a:lnTo>
                      <a:lnTo>
                        <a:pt x="517" y="524"/>
                      </a:lnTo>
                      <a:lnTo>
                        <a:pt x="510" y="527"/>
                      </a:lnTo>
                      <a:lnTo>
                        <a:pt x="510" y="527"/>
                      </a:lnTo>
                      <a:lnTo>
                        <a:pt x="500" y="531"/>
                      </a:lnTo>
                      <a:lnTo>
                        <a:pt x="495" y="533"/>
                      </a:lnTo>
                      <a:lnTo>
                        <a:pt x="491" y="538"/>
                      </a:lnTo>
                      <a:lnTo>
                        <a:pt x="491" y="538"/>
                      </a:lnTo>
                      <a:lnTo>
                        <a:pt x="487" y="545"/>
                      </a:lnTo>
                      <a:lnTo>
                        <a:pt x="485" y="550"/>
                      </a:lnTo>
                      <a:lnTo>
                        <a:pt x="485" y="550"/>
                      </a:lnTo>
                      <a:lnTo>
                        <a:pt x="482" y="557"/>
                      </a:lnTo>
                      <a:lnTo>
                        <a:pt x="477" y="563"/>
                      </a:lnTo>
                      <a:lnTo>
                        <a:pt x="477" y="563"/>
                      </a:lnTo>
                      <a:lnTo>
                        <a:pt x="472" y="569"/>
                      </a:lnTo>
                      <a:lnTo>
                        <a:pt x="468" y="577"/>
                      </a:lnTo>
                      <a:lnTo>
                        <a:pt x="467" y="584"/>
                      </a:lnTo>
                      <a:lnTo>
                        <a:pt x="467" y="593"/>
                      </a:lnTo>
                      <a:lnTo>
                        <a:pt x="467" y="593"/>
                      </a:lnTo>
                      <a:lnTo>
                        <a:pt x="468" y="597"/>
                      </a:lnTo>
                      <a:lnTo>
                        <a:pt x="471" y="601"/>
                      </a:lnTo>
                      <a:lnTo>
                        <a:pt x="472" y="603"/>
                      </a:lnTo>
                      <a:lnTo>
                        <a:pt x="475" y="605"/>
                      </a:lnTo>
                      <a:lnTo>
                        <a:pt x="480" y="607"/>
                      </a:lnTo>
                      <a:lnTo>
                        <a:pt x="485" y="607"/>
                      </a:lnTo>
                      <a:lnTo>
                        <a:pt x="485" y="607"/>
                      </a:lnTo>
                      <a:lnTo>
                        <a:pt x="490" y="608"/>
                      </a:lnTo>
                      <a:lnTo>
                        <a:pt x="494" y="610"/>
                      </a:lnTo>
                      <a:lnTo>
                        <a:pt x="494" y="610"/>
                      </a:lnTo>
                      <a:lnTo>
                        <a:pt x="499" y="612"/>
                      </a:lnTo>
                      <a:lnTo>
                        <a:pt x="499" y="612"/>
                      </a:lnTo>
                      <a:lnTo>
                        <a:pt x="504" y="615"/>
                      </a:lnTo>
                      <a:lnTo>
                        <a:pt x="510" y="616"/>
                      </a:lnTo>
                      <a:lnTo>
                        <a:pt x="513" y="616"/>
                      </a:lnTo>
                      <a:lnTo>
                        <a:pt x="517" y="616"/>
                      </a:lnTo>
                      <a:lnTo>
                        <a:pt x="524" y="611"/>
                      </a:lnTo>
                      <a:lnTo>
                        <a:pt x="524" y="611"/>
                      </a:lnTo>
                      <a:lnTo>
                        <a:pt x="529" y="606"/>
                      </a:lnTo>
                      <a:lnTo>
                        <a:pt x="533" y="602"/>
                      </a:lnTo>
                      <a:lnTo>
                        <a:pt x="533" y="602"/>
                      </a:lnTo>
                      <a:lnTo>
                        <a:pt x="537" y="596"/>
                      </a:lnTo>
                      <a:lnTo>
                        <a:pt x="541" y="593"/>
                      </a:lnTo>
                      <a:lnTo>
                        <a:pt x="543" y="592"/>
                      </a:lnTo>
                      <a:lnTo>
                        <a:pt x="543" y="592"/>
                      </a:lnTo>
                      <a:lnTo>
                        <a:pt x="552" y="591"/>
                      </a:lnTo>
                      <a:lnTo>
                        <a:pt x="560" y="591"/>
                      </a:lnTo>
                      <a:lnTo>
                        <a:pt x="569" y="593"/>
                      </a:lnTo>
                      <a:lnTo>
                        <a:pt x="575" y="596"/>
                      </a:lnTo>
                      <a:lnTo>
                        <a:pt x="575" y="596"/>
                      </a:lnTo>
                      <a:lnTo>
                        <a:pt x="579" y="600"/>
                      </a:lnTo>
                      <a:lnTo>
                        <a:pt x="582" y="603"/>
                      </a:lnTo>
                      <a:lnTo>
                        <a:pt x="583" y="607"/>
                      </a:lnTo>
                      <a:lnTo>
                        <a:pt x="584" y="611"/>
                      </a:lnTo>
                      <a:lnTo>
                        <a:pt x="584" y="611"/>
                      </a:lnTo>
                      <a:lnTo>
                        <a:pt x="583" y="617"/>
                      </a:lnTo>
                      <a:lnTo>
                        <a:pt x="580" y="624"/>
                      </a:lnTo>
                      <a:lnTo>
                        <a:pt x="577" y="629"/>
                      </a:lnTo>
                      <a:lnTo>
                        <a:pt x="571" y="634"/>
                      </a:lnTo>
                      <a:lnTo>
                        <a:pt x="571" y="634"/>
                      </a:lnTo>
                      <a:lnTo>
                        <a:pt x="566" y="639"/>
                      </a:lnTo>
                      <a:lnTo>
                        <a:pt x="561" y="644"/>
                      </a:lnTo>
                      <a:lnTo>
                        <a:pt x="561" y="644"/>
                      </a:lnTo>
                      <a:lnTo>
                        <a:pt x="554" y="653"/>
                      </a:lnTo>
                      <a:lnTo>
                        <a:pt x="554" y="653"/>
                      </a:lnTo>
                      <a:lnTo>
                        <a:pt x="549" y="656"/>
                      </a:lnTo>
                      <a:lnTo>
                        <a:pt x="541" y="658"/>
                      </a:lnTo>
                      <a:lnTo>
                        <a:pt x="541" y="658"/>
                      </a:lnTo>
                      <a:lnTo>
                        <a:pt x="534" y="661"/>
                      </a:lnTo>
                      <a:lnTo>
                        <a:pt x="528" y="665"/>
                      </a:lnTo>
                      <a:lnTo>
                        <a:pt x="528" y="665"/>
                      </a:lnTo>
                      <a:lnTo>
                        <a:pt x="522" y="670"/>
                      </a:lnTo>
                      <a:lnTo>
                        <a:pt x="515" y="676"/>
                      </a:lnTo>
                      <a:lnTo>
                        <a:pt x="508" y="685"/>
                      </a:lnTo>
                      <a:lnTo>
                        <a:pt x="504" y="691"/>
                      </a:lnTo>
                      <a:lnTo>
                        <a:pt x="504" y="691"/>
                      </a:lnTo>
                      <a:lnTo>
                        <a:pt x="504" y="698"/>
                      </a:lnTo>
                      <a:lnTo>
                        <a:pt x="504" y="703"/>
                      </a:lnTo>
                      <a:lnTo>
                        <a:pt x="508" y="710"/>
                      </a:lnTo>
                      <a:lnTo>
                        <a:pt x="508" y="710"/>
                      </a:lnTo>
                      <a:lnTo>
                        <a:pt x="510" y="716"/>
                      </a:lnTo>
                      <a:lnTo>
                        <a:pt x="510" y="721"/>
                      </a:lnTo>
                      <a:lnTo>
                        <a:pt x="510" y="721"/>
                      </a:lnTo>
                      <a:lnTo>
                        <a:pt x="509" y="723"/>
                      </a:lnTo>
                      <a:lnTo>
                        <a:pt x="506" y="727"/>
                      </a:lnTo>
                      <a:lnTo>
                        <a:pt x="497" y="733"/>
                      </a:lnTo>
                      <a:lnTo>
                        <a:pt x="497" y="733"/>
                      </a:lnTo>
                      <a:lnTo>
                        <a:pt x="492" y="739"/>
                      </a:lnTo>
                      <a:lnTo>
                        <a:pt x="492" y="739"/>
                      </a:lnTo>
                      <a:lnTo>
                        <a:pt x="487" y="742"/>
                      </a:lnTo>
                      <a:lnTo>
                        <a:pt x="483" y="744"/>
                      </a:lnTo>
                      <a:lnTo>
                        <a:pt x="480" y="744"/>
                      </a:lnTo>
                      <a:lnTo>
                        <a:pt x="473" y="741"/>
                      </a:lnTo>
                      <a:lnTo>
                        <a:pt x="468" y="740"/>
                      </a:lnTo>
                      <a:lnTo>
                        <a:pt x="468" y="740"/>
                      </a:lnTo>
                      <a:lnTo>
                        <a:pt x="457" y="739"/>
                      </a:lnTo>
                      <a:lnTo>
                        <a:pt x="445" y="739"/>
                      </a:lnTo>
                      <a:lnTo>
                        <a:pt x="436" y="741"/>
                      </a:lnTo>
                      <a:lnTo>
                        <a:pt x="429" y="745"/>
                      </a:lnTo>
                      <a:lnTo>
                        <a:pt x="429" y="745"/>
                      </a:lnTo>
                      <a:lnTo>
                        <a:pt x="426" y="749"/>
                      </a:lnTo>
                      <a:lnTo>
                        <a:pt x="426" y="749"/>
                      </a:lnTo>
                      <a:lnTo>
                        <a:pt x="420" y="745"/>
                      </a:lnTo>
                      <a:lnTo>
                        <a:pt x="417" y="742"/>
                      </a:lnTo>
                      <a:lnTo>
                        <a:pt x="416" y="739"/>
                      </a:lnTo>
                      <a:lnTo>
                        <a:pt x="416" y="739"/>
                      </a:lnTo>
                      <a:lnTo>
                        <a:pt x="416" y="733"/>
                      </a:lnTo>
                      <a:lnTo>
                        <a:pt x="416" y="733"/>
                      </a:lnTo>
                      <a:lnTo>
                        <a:pt x="416" y="730"/>
                      </a:lnTo>
                      <a:lnTo>
                        <a:pt x="416" y="726"/>
                      </a:lnTo>
                      <a:lnTo>
                        <a:pt x="416" y="726"/>
                      </a:lnTo>
                      <a:lnTo>
                        <a:pt x="413" y="719"/>
                      </a:lnTo>
                      <a:lnTo>
                        <a:pt x="409" y="716"/>
                      </a:lnTo>
                      <a:lnTo>
                        <a:pt x="409" y="716"/>
                      </a:lnTo>
                      <a:lnTo>
                        <a:pt x="403" y="709"/>
                      </a:lnTo>
                      <a:lnTo>
                        <a:pt x="395" y="703"/>
                      </a:lnTo>
                      <a:lnTo>
                        <a:pt x="395" y="703"/>
                      </a:lnTo>
                      <a:lnTo>
                        <a:pt x="390" y="700"/>
                      </a:lnTo>
                      <a:lnTo>
                        <a:pt x="385" y="700"/>
                      </a:lnTo>
                      <a:lnTo>
                        <a:pt x="380" y="700"/>
                      </a:lnTo>
                      <a:lnTo>
                        <a:pt x="375" y="702"/>
                      </a:lnTo>
                      <a:lnTo>
                        <a:pt x="375" y="702"/>
                      </a:lnTo>
                      <a:lnTo>
                        <a:pt x="371" y="704"/>
                      </a:lnTo>
                      <a:lnTo>
                        <a:pt x="367" y="708"/>
                      </a:lnTo>
                      <a:lnTo>
                        <a:pt x="366" y="709"/>
                      </a:lnTo>
                      <a:lnTo>
                        <a:pt x="366" y="709"/>
                      </a:lnTo>
                      <a:lnTo>
                        <a:pt x="362" y="703"/>
                      </a:lnTo>
                      <a:lnTo>
                        <a:pt x="360" y="695"/>
                      </a:lnTo>
                      <a:lnTo>
                        <a:pt x="360" y="695"/>
                      </a:lnTo>
                      <a:lnTo>
                        <a:pt x="360" y="691"/>
                      </a:lnTo>
                      <a:lnTo>
                        <a:pt x="360" y="691"/>
                      </a:lnTo>
                      <a:lnTo>
                        <a:pt x="358" y="682"/>
                      </a:lnTo>
                      <a:lnTo>
                        <a:pt x="357" y="677"/>
                      </a:lnTo>
                      <a:lnTo>
                        <a:pt x="353" y="674"/>
                      </a:lnTo>
                      <a:lnTo>
                        <a:pt x="353" y="674"/>
                      </a:lnTo>
                      <a:lnTo>
                        <a:pt x="348" y="671"/>
                      </a:lnTo>
                      <a:lnTo>
                        <a:pt x="343" y="670"/>
                      </a:lnTo>
                      <a:lnTo>
                        <a:pt x="343" y="670"/>
                      </a:lnTo>
                      <a:lnTo>
                        <a:pt x="339" y="668"/>
                      </a:lnTo>
                      <a:lnTo>
                        <a:pt x="335" y="667"/>
                      </a:lnTo>
                      <a:lnTo>
                        <a:pt x="335" y="667"/>
                      </a:lnTo>
                      <a:lnTo>
                        <a:pt x="329" y="662"/>
                      </a:lnTo>
                      <a:lnTo>
                        <a:pt x="327" y="657"/>
                      </a:lnTo>
                      <a:lnTo>
                        <a:pt x="327" y="657"/>
                      </a:lnTo>
                      <a:lnTo>
                        <a:pt x="327" y="654"/>
                      </a:lnTo>
                      <a:lnTo>
                        <a:pt x="328" y="652"/>
                      </a:lnTo>
                      <a:lnTo>
                        <a:pt x="328" y="652"/>
                      </a:lnTo>
                      <a:lnTo>
                        <a:pt x="330" y="645"/>
                      </a:lnTo>
                      <a:lnTo>
                        <a:pt x="330" y="643"/>
                      </a:lnTo>
                      <a:lnTo>
                        <a:pt x="330" y="639"/>
                      </a:lnTo>
                      <a:lnTo>
                        <a:pt x="330" y="639"/>
                      </a:lnTo>
                      <a:lnTo>
                        <a:pt x="327" y="631"/>
                      </a:lnTo>
                      <a:lnTo>
                        <a:pt x="324" y="630"/>
                      </a:lnTo>
                      <a:lnTo>
                        <a:pt x="321" y="628"/>
                      </a:lnTo>
                      <a:lnTo>
                        <a:pt x="321" y="628"/>
                      </a:lnTo>
                      <a:lnTo>
                        <a:pt x="315" y="628"/>
                      </a:lnTo>
                      <a:lnTo>
                        <a:pt x="309" y="629"/>
                      </a:lnTo>
                      <a:lnTo>
                        <a:pt x="304" y="631"/>
                      </a:lnTo>
                      <a:lnTo>
                        <a:pt x="298" y="635"/>
                      </a:lnTo>
                      <a:lnTo>
                        <a:pt x="298" y="635"/>
                      </a:lnTo>
                      <a:lnTo>
                        <a:pt x="295" y="637"/>
                      </a:lnTo>
                      <a:lnTo>
                        <a:pt x="295" y="637"/>
                      </a:lnTo>
                      <a:lnTo>
                        <a:pt x="290" y="639"/>
                      </a:lnTo>
                      <a:lnTo>
                        <a:pt x="286" y="638"/>
                      </a:lnTo>
                      <a:lnTo>
                        <a:pt x="281" y="637"/>
                      </a:lnTo>
                      <a:lnTo>
                        <a:pt x="276" y="633"/>
                      </a:lnTo>
                      <a:lnTo>
                        <a:pt x="267" y="622"/>
                      </a:lnTo>
                      <a:lnTo>
                        <a:pt x="258" y="610"/>
                      </a:lnTo>
                      <a:lnTo>
                        <a:pt x="255" y="605"/>
                      </a:lnTo>
                      <a:lnTo>
                        <a:pt x="255" y="605"/>
                      </a:lnTo>
                      <a:lnTo>
                        <a:pt x="251" y="601"/>
                      </a:lnTo>
                      <a:lnTo>
                        <a:pt x="247" y="597"/>
                      </a:lnTo>
                      <a:lnTo>
                        <a:pt x="242" y="594"/>
                      </a:lnTo>
                      <a:lnTo>
                        <a:pt x="239" y="594"/>
                      </a:lnTo>
                      <a:lnTo>
                        <a:pt x="230" y="594"/>
                      </a:lnTo>
                      <a:lnTo>
                        <a:pt x="221" y="596"/>
                      </a:lnTo>
                      <a:lnTo>
                        <a:pt x="221" y="596"/>
                      </a:lnTo>
                      <a:lnTo>
                        <a:pt x="213" y="597"/>
                      </a:lnTo>
                      <a:lnTo>
                        <a:pt x="207" y="597"/>
                      </a:lnTo>
                      <a:lnTo>
                        <a:pt x="202" y="596"/>
                      </a:lnTo>
                      <a:lnTo>
                        <a:pt x="196" y="591"/>
                      </a:lnTo>
                      <a:lnTo>
                        <a:pt x="196" y="591"/>
                      </a:lnTo>
                      <a:lnTo>
                        <a:pt x="189" y="580"/>
                      </a:lnTo>
                      <a:lnTo>
                        <a:pt x="189" y="580"/>
                      </a:lnTo>
                      <a:lnTo>
                        <a:pt x="181" y="571"/>
                      </a:lnTo>
                      <a:lnTo>
                        <a:pt x="176" y="566"/>
                      </a:lnTo>
                      <a:lnTo>
                        <a:pt x="170" y="563"/>
                      </a:lnTo>
                      <a:lnTo>
                        <a:pt x="165" y="559"/>
                      </a:lnTo>
                      <a:lnTo>
                        <a:pt x="165" y="559"/>
                      </a:lnTo>
                      <a:lnTo>
                        <a:pt x="154" y="554"/>
                      </a:lnTo>
                      <a:lnTo>
                        <a:pt x="150" y="550"/>
                      </a:lnTo>
                      <a:lnTo>
                        <a:pt x="147" y="545"/>
                      </a:lnTo>
                      <a:lnTo>
                        <a:pt x="147" y="545"/>
                      </a:lnTo>
                      <a:lnTo>
                        <a:pt x="140" y="538"/>
                      </a:lnTo>
                      <a:lnTo>
                        <a:pt x="134" y="534"/>
                      </a:lnTo>
                      <a:lnTo>
                        <a:pt x="128" y="532"/>
                      </a:lnTo>
                      <a:lnTo>
                        <a:pt x="119" y="532"/>
                      </a:lnTo>
                      <a:lnTo>
                        <a:pt x="114" y="532"/>
                      </a:lnTo>
                      <a:lnTo>
                        <a:pt x="114" y="532"/>
                      </a:lnTo>
                      <a:lnTo>
                        <a:pt x="106" y="531"/>
                      </a:lnTo>
                      <a:lnTo>
                        <a:pt x="102" y="531"/>
                      </a:lnTo>
                      <a:lnTo>
                        <a:pt x="98" y="528"/>
                      </a:lnTo>
                      <a:lnTo>
                        <a:pt x="98" y="528"/>
                      </a:lnTo>
                      <a:lnTo>
                        <a:pt x="93" y="523"/>
                      </a:lnTo>
                      <a:lnTo>
                        <a:pt x="89" y="515"/>
                      </a:lnTo>
                      <a:lnTo>
                        <a:pt x="89" y="515"/>
                      </a:lnTo>
                      <a:lnTo>
                        <a:pt x="83" y="505"/>
                      </a:lnTo>
                      <a:lnTo>
                        <a:pt x="79" y="501"/>
                      </a:lnTo>
                      <a:lnTo>
                        <a:pt x="73" y="497"/>
                      </a:lnTo>
                      <a:lnTo>
                        <a:pt x="73" y="497"/>
                      </a:lnTo>
                      <a:lnTo>
                        <a:pt x="68" y="495"/>
                      </a:lnTo>
                      <a:lnTo>
                        <a:pt x="61" y="494"/>
                      </a:lnTo>
                      <a:lnTo>
                        <a:pt x="61" y="494"/>
                      </a:lnTo>
                      <a:lnTo>
                        <a:pt x="55" y="491"/>
                      </a:lnTo>
                      <a:lnTo>
                        <a:pt x="51" y="490"/>
                      </a:lnTo>
                      <a:lnTo>
                        <a:pt x="48" y="487"/>
                      </a:lnTo>
                      <a:lnTo>
                        <a:pt x="48" y="487"/>
                      </a:lnTo>
                      <a:lnTo>
                        <a:pt x="46" y="481"/>
                      </a:lnTo>
                      <a:lnTo>
                        <a:pt x="46" y="481"/>
                      </a:lnTo>
                      <a:lnTo>
                        <a:pt x="43" y="476"/>
                      </a:lnTo>
                      <a:lnTo>
                        <a:pt x="40" y="471"/>
                      </a:lnTo>
                      <a:lnTo>
                        <a:pt x="40" y="471"/>
                      </a:lnTo>
                      <a:lnTo>
                        <a:pt x="33" y="467"/>
                      </a:lnTo>
                      <a:lnTo>
                        <a:pt x="33" y="467"/>
                      </a:lnTo>
                      <a:lnTo>
                        <a:pt x="28" y="464"/>
                      </a:lnTo>
                      <a:lnTo>
                        <a:pt x="28" y="464"/>
                      </a:lnTo>
                      <a:lnTo>
                        <a:pt x="24" y="459"/>
                      </a:lnTo>
                      <a:lnTo>
                        <a:pt x="22" y="454"/>
                      </a:lnTo>
                      <a:lnTo>
                        <a:pt x="22" y="454"/>
                      </a:lnTo>
                      <a:lnTo>
                        <a:pt x="20" y="449"/>
                      </a:lnTo>
                      <a:lnTo>
                        <a:pt x="17" y="443"/>
                      </a:lnTo>
                      <a:lnTo>
                        <a:pt x="17" y="443"/>
                      </a:lnTo>
                      <a:lnTo>
                        <a:pt x="11" y="439"/>
                      </a:lnTo>
                      <a:lnTo>
                        <a:pt x="8" y="438"/>
                      </a:lnTo>
                      <a:lnTo>
                        <a:pt x="8" y="438"/>
                      </a:lnTo>
                      <a:lnTo>
                        <a:pt x="4" y="436"/>
                      </a:lnTo>
                      <a:lnTo>
                        <a:pt x="3" y="435"/>
                      </a:lnTo>
                      <a:lnTo>
                        <a:pt x="3" y="435"/>
                      </a:lnTo>
                      <a:lnTo>
                        <a:pt x="1" y="432"/>
                      </a:lnTo>
                      <a:lnTo>
                        <a:pt x="0" y="429"/>
                      </a:lnTo>
                      <a:lnTo>
                        <a:pt x="0" y="421"/>
                      </a:lnTo>
                      <a:lnTo>
                        <a:pt x="0" y="421"/>
                      </a:lnTo>
                      <a:lnTo>
                        <a:pt x="1" y="403"/>
                      </a:lnTo>
                      <a:lnTo>
                        <a:pt x="5" y="381"/>
                      </a:lnTo>
                      <a:lnTo>
                        <a:pt x="5" y="381"/>
                      </a:lnTo>
                      <a:lnTo>
                        <a:pt x="8" y="374"/>
                      </a:lnTo>
                      <a:lnTo>
                        <a:pt x="11" y="365"/>
                      </a:lnTo>
                      <a:lnTo>
                        <a:pt x="20" y="350"/>
                      </a:lnTo>
                      <a:lnTo>
                        <a:pt x="20" y="350"/>
                      </a:lnTo>
                      <a:lnTo>
                        <a:pt x="27" y="338"/>
                      </a:lnTo>
                      <a:lnTo>
                        <a:pt x="27" y="338"/>
                      </a:lnTo>
                      <a:lnTo>
                        <a:pt x="34" y="335"/>
                      </a:lnTo>
                      <a:lnTo>
                        <a:pt x="42" y="332"/>
                      </a:lnTo>
                      <a:lnTo>
                        <a:pt x="42" y="332"/>
                      </a:lnTo>
                      <a:lnTo>
                        <a:pt x="50" y="327"/>
                      </a:lnTo>
                      <a:lnTo>
                        <a:pt x="50" y="327"/>
                      </a:lnTo>
                      <a:lnTo>
                        <a:pt x="56" y="323"/>
                      </a:lnTo>
                      <a:lnTo>
                        <a:pt x="61" y="316"/>
                      </a:lnTo>
                      <a:lnTo>
                        <a:pt x="66" y="310"/>
                      </a:lnTo>
                      <a:lnTo>
                        <a:pt x="68" y="306"/>
                      </a:lnTo>
                      <a:lnTo>
                        <a:pt x="69" y="301"/>
                      </a:lnTo>
                      <a:lnTo>
                        <a:pt x="69" y="301"/>
                      </a:lnTo>
                      <a:lnTo>
                        <a:pt x="69" y="290"/>
                      </a:lnTo>
                      <a:lnTo>
                        <a:pt x="69" y="290"/>
                      </a:lnTo>
                      <a:lnTo>
                        <a:pt x="69" y="282"/>
                      </a:lnTo>
                      <a:lnTo>
                        <a:pt x="70" y="274"/>
                      </a:lnTo>
                      <a:lnTo>
                        <a:pt x="73" y="269"/>
                      </a:lnTo>
                      <a:lnTo>
                        <a:pt x="77" y="264"/>
                      </a:lnTo>
                      <a:lnTo>
                        <a:pt x="77" y="264"/>
                      </a:lnTo>
                      <a:lnTo>
                        <a:pt x="83" y="259"/>
                      </a:lnTo>
                      <a:lnTo>
                        <a:pt x="83" y="259"/>
                      </a:lnTo>
                      <a:lnTo>
                        <a:pt x="88" y="254"/>
                      </a:lnTo>
                      <a:lnTo>
                        <a:pt x="94" y="250"/>
                      </a:lnTo>
                      <a:lnTo>
                        <a:pt x="98" y="244"/>
                      </a:lnTo>
                      <a:lnTo>
                        <a:pt x="101" y="237"/>
                      </a:lnTo>
                      <a:lnTo>
                        <a:pt x="101" y="237"/>
                      </a:lnTo>
                      <a:lnTo>
                        <a:pt x="101" y="233"/>
                      </a:lnTo>
                      <a:lnTo>
                        <a:pt x="99" y="231"/>
                      </a:lnTo>
                      <a:lnTo>
                        <a:pt x="97" y="227"/>
                      </a:lnTo>
                      <a:lnTo>
                        <a:pt x="94" y="223"/>
                      </a:lnTo>
                      <a:lnTo>
                        <a:pt x="94" y="223"/>
                      </a:lnTo>
                      <a:lnTo>
                        <a:pt x="88" y="218"/>
                      </a:lnTo>
                      <a:lnTo>
                        <a:pt x="88" y="218"/>
                      </a:lnTo>
                      <a:lnTo>
                        <a:pt x="84" y="214"/>
                      </a:lnTo>
                      <a:lnTo>
                        <a:pt x="80" y="210"/>
                      </a:lnTo>
                      <a:lnTo>
                        <a:pt x="80" y="210"/>
                      </a:lnTo>
                      <a:lnTo>
                        <a:pt x="79" y="204"/>
                      </a:lnTo>
                      <a:lnTo>
                        <a:pt x="79" y="195"/>
                      </a:lnTo>
                      <a:lnTo>
                        <a:pt x="79" y="195"/>
                      </a:lnTo>
                      <a:lnTo>
                        <a:pt x="79" y="188"/>
                      </a:lnTo>
                      <a:lnTo>
                        <a:pt x="82" y="180"/>
                      </a:lnTo>
                      <a:lnTo>
                        <a:pt x="84" y="173"/>
                      </a:lnTo>
                      <a:lnTo>
                        <a:pt x="87" y="168"/>
                      </a:lnTo>
                      <a:lnTo>
                        <a:pt x="87" y="168"/>
                      </a:lnTo>
                      <a:lnTo>
                        <a:pt x="89" y="166"/>
                      </a:lnTo>
                      <a:lnTo>
                        <a:pt x="92" y="163"/>
                      </a:lnTo>
                      <a:lnTo>
                        <a:pt x="92" y="163"/>
                      </a:lnTo>
                      <a:lnTo>
                        <a:pt x="96" y="161"/>
                      </a:lnTo>
                      <a:lnTo>
                        <a:pt x="98" y="158"/>
                      </a:lnTo>
                      <a:lnTo>
                        <a:pt x="98" y="158"/>
                      </a:lnTo>
                      <a:lnTo>
                        <a:pt x="103" y="152"/>
                      </a:lnTo>
                      <a:lnTo>
                        <a:pt x="106" y="145"/>
                      </a:lnTo>
                      <a:lnTo>
                        <a:pt x="110" y="134"/>
                      </a:lnTo>
                      <a:lnTo>
                        <a:pt x="110" y="134"/>
                      </a:lnTo>
                      <a:lnTo>
                        <a:pt x="112" y="125"/>
                      </a:lnTo>
                      <a:lnTo>
                        <a:pt x="112" y="125"/>
                      </a:lnTo>
                      <a:lnTo>
                        <a:pt x="114" y="119"/>
                      </a:lnTo>
                      <a:lnTo>
                        <a:pt x="115" y="114"/>
                      </a:lnTo>
                      <a:lnTo>
                        <a:pt x="115" y="114"/>
                      </a:lnTo>
                      <a:lnTo>
                        <a:pt x="116" y="112"/>
                      </a:lnTo>
                      <a:lnTo>
                        <a:pt x="117" y="111"/>
                      </a:lnTo>
                      <a:lnTo>
                        <a:pt x="122" y="114"/>
                      </a:lnTo>
                      <a:lnTo>
                        <a:pt x="122" y="114"/>
                      </a:lnTo>
                      <a:lnTo>
                        <a:pt x="130" y="116"/>
                      </a:lnTo>
                      <a:lnTo>
                        <a:pt x="130" y="116"/>
                      </a:lnTo>
                      <a:lnTo>
                        <a:pt x="136" y="117"/>
                      </a:lnTo>
                      <a:lnTo>
                        <a:pt x="143" y="117"/>
                      </a:lnTo>
                      <a:lnTo>
                        <a:pt x="148" y="116"/>
                      </a:lnTo>
                      <a:lnTo>
                        <a:pt x="154" y="114"/>
                      </a:lnTo>
                      <a:lnTo>
                        <a:pt x="154" y="114"/>
                      </a:lnTo>
                      <a:lnTo>
                        <a:pt x="165" y="107"/>
                      </a:lnTo>
                      <a:lnTo>
                        <a:pt x="165" y="107"/>
                      </a:lnTo>
                      <a:lnTo>
                        <a:pt x="165" y="107"/>
                      </a:lnTo>
                      <a:lnTo>
                        <a:pt x="165" y="107"/>
                      </a:lnTo>
                      <a:lnTo>
                        <a:pt x="171" y="117"/>
                      </a:lnTo>
                      <a:lnTo>
                        <a:pt x="175" y="129"/>
                      </a:lnTo>
                      <a:lnTo>
                        <a:pt x="175" y="129"/>
                      </a:lnTo>
                      <a:lnTo>
                        <a:pt x="176" y="135"/>
                      </a:lnTo>
                      <a:lnTo>
                        <a:pt x="177" y="138"/>
                      </a:lnTo>
                      <a:lnTo>
                        <a:pt x="180" y="139"/>
                      </a:lnTo>
                      <a:lnTo>
                        <a:pt x="180" y="139"/>
                      </a:lnTo>
                      <a:lnTo>
                        <a:pt x="184" y="142"/>
                      </a:lnTo>
                      <a:lnTo>
                        <a:pt x="186" y="142"/>
                      </a:lnTo>
                      <a:lnTo>
                        <a:pt x="190" y="140"/>
                      </a:lnTo>
                      <a:lnTo>
                        <a:pt x="193" y="140"/>
                      </a:lnTo>
                      <a:lnTo>
                        <a:pt x="193" y="140"/>
                      </a:lnTo>
                      <a:lnTo>
                        <a:pt x="199" y="142"/>
                      </a:lnTo>
                      <a:lnTo>
                        <a:pt x="203" y="144"/>
                      </a:lnTo>
                      <a:lnTo>
                        <a:pt x="208" y="145"/>
                      </a:lnTo>
                      <a:lnTo>
                        <a:pt x="210" y="145"/>
                      </a:lnTo>
                      <a:lnTo>
                        <a:pt x="213" y="145"/>
                      </a:lnTo>
                      <a:lnTo>
                        <a:pt x="213" y="145"/>
                      </a:lnTo>
                      <a:lnTo>
                        <a:pt x="216" y="143"/>
                      </a:lnTo>
                      <a:lnTo>
                        <a:pt x="218" y="140"/>
                      </a:lnTo>
                      <a:lnTo>
                        <a:pt x="222" y="134"/>
                      </a:lnTo>
                      <a:lnTo>
                        <a:pt x="228" y="121"/>
                      </a:lnTo>
                      <a:lnTo>
                        <a:pt x="228" y="121"/>
                      </a:lnTo>
                      <a:lnTo>
                        <a:pt x="235" y="112"/>
                      </a:lnTo>
                      <a:lnTo>
                        <a:pt x="237" y="107"/>
                      </a:lnTo>
                      <a:lnTo>
                        <a:pt x="239" y="102"/>
                      </a:lnTo>
                      <a:lnTo>
                        <a:pt x="239" y="102"/>
                      </a:lnTo>
                      <a:lnTo>
                        <a:pt x="237" y="100"/>
                      </a:lnTo>
                      <a:lnTo>
                        <a:pt x="236" y="98"/>
                      </a:lnTo>
                      <a:lnTo>
                        <a:pt x="231" y="94"/>
                      </a:lnTo>
                      <a:lnTo>
                        <a:pt x="226" y="92"/>
                      </a:lnTo>
                      <a:lnTo>
                        <a:pt x="221" y="89"/>
                      </a:lnTo>
                      <a:lnTo>
                        <a:pt x="221" y="89"/>
                      </a:lnTo>
                      <a:lnTo>
                        <a:pt x="217" y="84"/>
                      </a:lnTo>
                      <a:lnTo>
                        <a:pt x="214" y="79"/>
                      </a:lnTo>
                      <a:lnTo>
                        <a:pt x="214" y="73"/>
                      </a:lnTo>
                      <a:lnTo>
                        <a:pt x="214" y="68"/>
                      </a:lnTo>
                      <a:lnTo>
                        <a:pt x="214" y="68"/>
                      </a:lnTo>
                      <a:lnTo>
                        <a:pt x="217" y="45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4" y="13"/>
                      </a:lnTo>
                      <a:lnTo>
                        <a:pt x="227" y="8"/>
                      </a:lnTo>
                      <a:lnTo>
                        <a:pt x="231" y="5"/>
                      </a:lnTo>
                      <a:lnTo>
                        <a:pt x="231" y="5"/>
                      </a:lnTo>
                      <a:lnTo>
                        <a:pt x="236" y="4"/>
                      </a:lnTo>
                      <a:lnTo>
                        <a:pt x="240" y="5"/>
                      </a:lnTo>
                      <a:lnTo>
                        <a:pt x="244" y="8"/>
                      </a:lnTo>
                      <a:lnTo>
                        <a:pt x="247" y="9"/>
                      </a:lnTo>
                      <a:lnTo>
                        <a:pt x="247" y="9"/>
                      </a:lnTo>
                      <a:lnTo>
                        <a:pt x="251" y="9"/>
                      </a:lnTo>
                      <a:lnTo>
                        <a:pt x="255" y="9"/>
                      </a:lnTo>
                      <a:lnTo>
                        <a:pt x="259" y="5"/>
                      </a:lnTo>
                      <a:lnTo>
                        <a:pt x="263" y="1"/>
                      </a:lnTo>
                      <a:lnTo>
                        <a:pt x="265" y="0"/>
                      </a:lnTo>
                      <a:lnTo>
                        <a:pt x="269" y="0"/>
                      </a:lnTo>
                      <a:lnTo>
                        <a:pt x="269" y="0"/>
                      </a:lnTo>
                      <a:lnTo>
                        <a:pt x="273" y="1"/>
                      </a:lnTo>
                      <a:lnTo>
                        <a:pt x="276" y="4"/>
                      </a:lnTo>
                      <a:lnTo>
                        <a:pt x="278" y="8"/>
                      </a:lnTo>
                      <a:lnTo>
                        <a:pt x="281" y="11"/>
                      </a:lnTo>
                      <a:lnTo>
                        <a:pt x="281" y="11"/>
                      </a:lnTo>
                      <a:lnTo>
                        <a:pt x="282" y="19"/>
                      </a:lnTo>
                      <a:lnTo>
                        <a:pt x="283" y="26"/>
                      </a:lnTo>
                      <a:lnTo>
                        <a:pt x="283" y="38"/>
                      </a:lnTo>
                      <a:lnTo>
                        <a:pt x="283" y="52"/>
                      </a:lnTo>
                      <a:lnTo>
                        <a:pt x="283" y="59"/>
                      </a:lnTo>
                      <a:lnTo>
                        <a:pt x="284" y="65"/>
                      </a:lnTo>
                      <a:lnTo>
                        <a:pt x="284" y="65"/>
                      </a:lnTo>
                      <a:lnTo>
                        <a:pt x="287" y="74"/>
                      </a:lnTo>
                      <a:lnTo>
                        <a:pt x="290" y="82"/>
                      </a:lnTo>
                      <a:lnTo>
                        <a:pt x="293" y="88"/>
                      </a:lnTo>
                      <a:lnTo>
                        <a:pt x="298" y="96"/>
                      </a:lnTo>
                      <a:lnTo>
                        <a:pt x="298" y="96"/>
                      </a:lnTo>
                      <a:lnTo>
                        <a:pt x="304" y="102"/>
                      </a:lnTo>
                      <a:lnTo>
                        <a:pt x="305" y="108"/>
                      </a:lnTo>
                      <a:lnTo>
                        <a:pt x="307" y="124"/>
                      </a:lnTo>
                      <a:lnTo>
                        <a:pt x="307" y="124"/>
                      </a:lnTo>
                      <a:lnTo>
                        <a:pt x="310" y="131"/>
                      </a:lnTo>
                      <a:lnTo>
                        <a:pt x="314" y="138"/>
                      </a:lnTo>
                      <a:lnTo>
                        <a:pt x="319" y="144"/>
                      </a:lnTo>
                      <a:lnTo>
                        <a:pt x="324" y="149"/>
                      </a:lnTo>
                      <a:lnTo>
                        <a:pt x="324" y="149"/>
                      </a:lnTo>
                      <a:lnTo>
                        <a:pt x="330" y="153"/>
                      </a:lnTo>
                      <a:lnTo>
                        <a:pt x="333" y="158"/>
                      </a:lnTo>
                      <a:lnTo>
                        <a:pt x="337" y="165"/>
                      </a:lnTo>
                      <a:lnTo>
                        <a:pt x="341" y="170"/>
                      </a:lnTo>
                      <a:lnTo>
                        <a:pt x="341" y="170"/>
                      </a:lnTo>
                      <a:lnTo>
                        <a:pt x="346" y="173"/>
                      </a:lnTo>
                      <a:lnTo>
                        <a:pt x="350" y="175"/>
                      </a:lnTo>
                      <a:lnTo>
                        <a:pt x="352" y="173"/>
                      </a:lnTo>
                      <a:lnTo>
                        <a:pt x="353" y="171"/>
                      </a:lnTo>
                      <a:lnTo>
                        <a:pt x="357" y="165"/>
                      </a:lnTo>
                      <a:lnTo>
                        <a:pt x="360" y="157"/>
                      </a:lnTo>
                      <a:lnTo>
                        <a:pt x="360" y="157"/>
                      </a:lnTo>
                      <a:lnTo>
                        <a:pt x="361" y="151"/>
                      </a:lnTo>
                      <a:lnTo>
                        <a:pt x="365" y="144"/>
                      </a:lnTo>
                      <a:lnTo>
                        <a:pt x="367" y="138"/>
                      </a:lnTo>
                      <a:lnTo>
                        <a:pt x="370" y="131"/>
                      </a:lnTo>
                      <a:lnTo>
                        <a:pt x="370" y="131"/>
                      </a:lnTo>
                      <a:lnTo>
                        <a:pt x="371" y="116"/>
                      </a:lnTo>
                      <a:lnTo>
                        <a:pt x="375" y="98"/>
                      </a:lnTo>
                      <a:lnTo>
                        <a:pt x="376" y="91"/>
                      </a:lnTo>
                      <a:lnTo>
                        <a:pt x="380" y="83"/>
                      </a:lnTo>
                      <a:lnTo>
                        <a:pt x="384" y="77"/>
                      </a:lnTo>
                      <a:lnTo>
                        <a:pt x="389" y="71"/>
                      </a:lnTo>
                      <a:lnTo>
                        <a:pt x="389" y="71"/>
                      </a:lnTo>
                      <a:lnTo>
                        <a:pt x="398" y="68"/>
                      </a:lnTo>
                      <a:lnTo>
                        <a:pt x="406" y="66"/>
                      </a:lnTo>
                      <a:lnTo>
                        <a:pt x="415" y="65"/>
                      </a:lnTo>
                      <a:lnTo>
                        <a:pt x="422" y="65"/>
                      </a:lnTo>
                      <a:lnTo>
                        <a:pt x="422" y="65"/>
                      </a:lnTo>
                      <a:lnTo>
                        <a:pt x="430" y="64"/>
                      </a:lnTo>
                      <a:lnTo>
                        <a:pt x="436" y="63"/>
                      </a:lnTo>
                      <a:lnTo>
                        <a:pt x="450" y="59"/>
                      </a:lnTo>
                      <a:lnTo>
                        <a:pt x="450" y="59"/>
                      </a:lnTo>
                      <a:lnTo>
                        <a:pt x="454" y="59"/>
                      </a:lnTo>
                      <a:lnTo>
                        <a:pt x="459" y="59"/>
                      </a:lnTo>
                      <a:lnTo>
                        <a:pt x="467" y="61"/>
                      </a:lnTo>
                      <a:lnTo>
                        <a:pt x="476" y="65"/>
                      </a:lnTo>
                      <a:lnTo>
                        <a:pt x="485" y="69"/>
                      </a:lnTo>
                      <a:lnTo>
                        <a:pt x="485" y="69"/>
                      </a:lnTo>
                      <a:lnTo>
                        <a:pt x="492" y="70"/>
                      </a:lnTo>
                      <a:lnTo>
                        <a:pt x="500" y="70"/>
                      </a:lnTo>
                      <a:lnTo>
                        <a:pt x="508" y="69"/>
                      </a:lnTo>
                      <a:lnTo>
                        <a:pt x="515" y="68"/>
                      </a:lnTo>
                      <a:lnTo>
                        <a:pt x="515" y="68"/>
                      </a:lnTo>
                      <a:lnTo>
                        <a:pt x="522" y="65"/>
                      </a:lnTo>
                      <a:lnTo>
                        <a:pt x="528" y="63"/>
                      </a:lnTo>
                      <a:lnTo>
                        <a:pt x="540" y="56"/>
                      </a:lnTo>
                      <a:lnTo>
                        <a:pt x="545" y="55"/>
                      </a:lnTo>
                      <a:lnTo>
                        <a:pt x="550" y="56"/>
                      </a:lnTo>
                      <a:lnTo>
                        <a:pt x="555" y="59"/>
                      </a:lnTo>
                      <a:lnTo>
                        <a:pt x="559" y="66"/>
                      </a:lnTo>
                      <a:lnTo>
                        <a:pt x="559" y="66"/>
                      </a:lnTo>
                      <a:lnTo>
                        <a:pt x="561" y="73"/>
                      </a:lnTo>
                      <a:lnTo>
                        <a:pt x="565" y="78"/>
                      </a:lnTo>
                      <a:lnTo>
                        <a:pt x="574" y="88"/>
                      </a:lnTo>
                      <a:lnTo>
                        <a:pt x="574" y="88"/>
                      </a:lnTo>
                      <a:lnTo>
                        <a:pt x="582" y="96"/>
                      </a:lnTo>
                      <a:lnTo>
                        <a:pt x="586" y="101"/>
                      </a:lnTo>
                      <a:lnTo>
                        <a:pt x="587" y="105"/>
                      </a:lnTo>
                      <a:lnTo>
                        <a:pt x="587" y="105"/>
                      </a:lnTo>
                      <a:lnTo>
                        <a:pt x="587" y="110"/>
                      </a:lnTo>
                      <a:lnTo>
                        <a:pt x="583" y="114"/>
                      </a:lnTo>
                      <a:lnTo>
                        <a:pt x="579" y="117"/>
                      </a:lnTo>
                      <a:lnTo>
                        <a:pt x="574" y="120"/>
                      </a:lnTo>
                      <a:lnTo>
                        <a:pt x="565" y="124"/>
                      </a:lnTo>
                      <a:lnTo>
                        <a:pt x="561" y="126"/>
                      </a:lnTo>
                      <a:lnTo>
                        <a:pt x="561" y="130"/>
                      </a:lnTo>
                      <a:lnTo>
                        <a:pt x="561" y="130"/>
                      </a:lnTo>
                      <a:lnTo>
                        <a:pt x="561" y="130"/>
                      </a:lnTo>
                      <a:lnTo>
                        <a:pt x="564" y="130"/>
                      </a:lnTo>
                      <a:lnTo>
                        <a:pt x="569" y="128"/>
                      </a:lnTo>
                      <a:lnTo>
                        <a:pt x="575" y="125"/>
                      </a:lnTo>
                      <a:lnTo>
                        <a:pt x="578" y="124"/>
                      </a:lnTo>
                      <a:lnTo>
                        <a:pt x="578" y="124"/>
                      </a:lnTo>
                      <a:lnTo>
                        <a:pt x="580" y="125"/>
                      </a:lnTo>
                      <a:lnTo>
                        <a:pt x="583" y="129"/>
                      </a:lnTo>
                      <a:lnTo>
                        <a:pt x="586" y="135"/>
                      </a:lnTo>
                      <a:lnTo>
                        <a:pt x="586" y="143"/>
                      </a:lnTo>
                      <a:lnTo>
                        <a:pt x="586" y="149"/>
                      </a:lnTo>
                      <a:lnTo>
                        <a:pt x="586" y="149"/>
                      </a:lnTo>
                      <a:lnTo>
                        <a:pt x="579" y="158"/>
                      </a:lnTo>
                      <a:lnTo>
                        <a:pt x="577" y="165"/>
                      </a:lnTo>
                      <a:lnTo>
                        <a:pt x="577" y="166"/>
                      </a:lnTo>
                      <a:lnTo>
                        <a:pt x="578" y="167"/>
                      </a:lnTo>
                      <a:lnTo>
                        <a:pt x="578" y="167"/>
                      </a:lnTo>
                      <a:lnTo>
                        <a:pt x="579" y="167"/>
                      </a:lnTo>
                      <a:lnTo>
                        <a:pt x="580" y="166"/>
                      </a:lnTo>
                      <a:lnTo>
                        <a:pt x="583" y="163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74" name="Freeform 156">
                  <a:extLst>
                    <a:ext uri="{FF2B5EF4-FFF2-40B4-BE49-F238E27FC236}">
                      <a16:creationId xmlns:a16="http://schemas.microsoft.com/office/drawing/2014/main" id="{526DC784-E5FB-D347-8C43-152508057D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3779" y="4674440"/>
                  <a:ext cx="2182745" cy="1281580"/>
                </a:xfrm>
                <a:custGeom>
                  <a:avLst/>
                  <a:gdLst>
                    <a:gd name="T0" fmla="*/ 157 w 1182"/>
                    <a:gd name="T1" fmla="*/ 415 h 694"/>
                    <a:gd name="T2" fmla="*/ 204 w 1182"/>
                    <a:gd name="T3" fmla="*/ 382 h 694"/>
                    <a:gd name="T4" fmla="*/ 226 w 1182"/>
                    <a:gd name="T5" fmla="*/ 329 h 694"/>
                    <a:gd name="T6" fmla="*/ 161 w 1182"/>
                    <a:gd name="T7" fmla="*/ 327 h 694"/>
                    <a:gd name="T8" fmla="*/ 121 w 1182"/>
                    <a:gd name="T9" fmla="*/ 329 h 694"/>
                    <a:gd name="T10" fmla="*/ 122 w 1182"/>
                    <a:gd name="T11" fmla="*/ 297 h 694"/>
                    <a:gd name="T12" fmla="*/ 157 w 1182"/>
                    <a:gd name="T13" fmla="*/ 264 h 694"/>
                    <a:gd name="T14" fmla="*/ 166 w 1182"/>
                    <a:gd name="T15" fmla="*/ 207 h 694"/>
                    <a:gd name="T16" fmla="*/ 169 w 1182"/>
                    <a:gd name="T17" fmla="*/ 137 h 694"/>
                    <a:gd name="T18" fmla="*/ 168 w 1182"/>
                    <a:gd name="T19" fmla="*/ 100 h 694"/>
                    <a:gd name="T20" fmla="*/ 255 w 1182"/>
                    <a:gd name="T21" fmla="*/ 144 h 694"/>
                    <a:gd name="T22" fmla="*/ 266 w 1182"/>
                    <a:gd name="T23" fmla="*/ 170 h 694"/>
                    <a:gd name="T24" fmla="*/ 310 w 1182"/>
                    <a:gd name="T25" fmla="*/ 172 h 694"/>
                    <a:gd name="T26" fmla="*/ 340 w 1182"/>
                    <a:gd name="T27" fmla="*/ 181 h 694"/>
                    <a:gd name="T28" fmla="*/ 368 w 1182"/>
                    <a:gd name="T29" fmla="*/ 198 h 694"/>
                    <a:gd name="T30" fmla="*/ 391 w 1182"/>
                    <a:gd name="T31" fmla="*/ 154 h 694"/>
                    <a:gd name="T32" fmla="*/ 385 w 1182"/>
                    <a:gd name="T33" fmla="*/ 100 h 694"/>
                    <a:gd name="T34" fmla="*/ 407 w 1182"/>
                    <a:gd name="T35" fmla="*/ 32 h 694"/>
                    <a:gd name="T36" fmla="*/ 505 w 1182"/>
                    <a:gd name="T37" fmla="*/ 14 h 694"/>
                    <a:gd name="T38" fmla="*/ 587 w 1182"/>
                    <a:gd name="T39" fmla="*/ 0 h 694"/>
                    <a:gd name="T40" fmla="*/ 701 w 1182"/>
                    <a:gd name="T41" fmla="*/ 70 h 694"/>
                    <a:gd name="T42" fmla="*/ 954 w 1182"/>
                    <a:gd name="T43" fmla="*/ 198 h 694"/>
                    <a:gd name="T44" fmla="*/ 1018 w 1182"/>
                    <a:gd name="T45" fmla="*/ 186 h 694"/>
                    <a:gd name="T46" fmla="*/ 1073 w 1182"/>
                    <a:gd name="T47" fmla="*/ 156 h 694"/>
                    <a:gd name="T48" fmla="*/ 1121 w 1182"/>
                    <a:gd name="T49" fmla="*/ 126 h 694"/>
                    <a:gd name="T50" fmla="*/ 1179 w 1182"/>
                    <a:gd name="T51" fmla="*/ 107 h 694"/>
                    <a:gd name="T52" fmla="*/ 1158 w 1182"/>
                    <a:gd name="T53" fmla="*/ 148 h 694"/>
                    <a:gd name="T54" fmla="*/ 1182 w 1182"/>
                    <a:gd name="T55" fmla="*/ 176 h 694"/>
                    <a:gd name="T56" fmla="*/ 1170 w 1182"/>
                    <a:gd name="T57" fmla="*/ 209 h 694"/>
                    <a:gd name="T58" fmla="*/ 1110 w 1182"/>
                    <a:gd name="T59" fmla="*/ 249 h 694"/>
                    <a:gd name="T60" fmla="*/ 1001 w 1182"/>
                    <a:gd name="T61" fmla="*/ 291 h 694"/>
                    <a:gd name="T62" fmla="*/ 939 w 1182"/>
                    <a:gd name="T63" fmla="*/ 332 h 694"/>
                    <a:gd name="T64" fmla="*/ 862 w 1182"/>
                    <a:gd name="T65" fmla="*/ 375 h 694"/>
                    <a:gd name="T66" fmla="*/ 806 w 1182"/>
                    <a:gd name="T67" fmla="*/ 368 h 694"/>
                    <a:gd name="T68" fmla="*/ 759 w 1182"/>
                    <a:gd name="T69" fmla="*/ 424 h 694"/>
                    <a:gd name="T70" fmla="*/ 685 w 1182"/>
                    <a:gd name="T71" fmla="*/ 535 h 694"/>
                    <a:gd name="T72" fmla="*/ 670 w 1182"/>
                    <a:gd name="T73" fmla="*/ 592 h 694"/>
                    <a:gd name="T74" fmla="*/ 636 w 1182"/>
                    <a:gd name="T75" fmla="*/ 662 h 694"/>
                    <a:gd name="T76" fmla="*/ 590 w 1182"/>
                    <a:gd name="T77" fmla="*/ 694 h 694"/>
                    <a:gd name="T78" fmla="*/ 501 w 1182"/>
                    <a:gd name="T79" fmla="*/ 658 h 694"/>
                    <a:gd name="T80" fmla="*/ 462 w 1182"/>
                    <a:gd name="T81" fmla="*/ 652 h 694"/>
                    <a:gd name="T82" fmla="*/ 423 w 1182"/>
                    <a:gd name="T83" fmla="*/ 660 h 694"/>
                    <a:gd name="T84" fmla="*/ 405 w 1182"/>
                    <a:gd name="T85" fmla="*/ 658 h 694"/>
                    <a:gd name="T86" fmla="*/ 367 w 1182"/>
                    <a:gd name="T87" fmla="*/ 663 h 694"/>
                    <a:gd name="T88" fmla="*/ 328 w 1182"/>
                    <a:gd name="T89" fmla="*/ 633 h 694"/>
                    <a:gd name="T90" fmla="*/ 298 w 1182"/>
                    <a:gd name="T91" fmla="*/ 611 h 694"/>
                    <a:gd name="T92" fmla="*/ 238 w 1182"/>
                    <a:gd name="T93" fmla="*/ 595 h 694"/>
                    <a:gd name="T94" fmla="*/ 201 w 1182"/>
                    <a:gd name="T95" fmla="*/ 597 h 694"/>
                    <a:gd name="T96" fmla="*/ 209 w 1182"/>
                    <a:gd name="T97" fmla="*/ 640 h 694"/>
                    <a:gd name="T98" fmla="*/ 168 w 1182"/>
                    <a:gd name="T99" fmla="*/ 652 h 694"/>
                    <a:gd name="T100" fmla="*/ 120 w 1182"/>
                    <a:gd name="T101" fmla="*/ 642 h 694"/>
                    <a:gd name="T102" fmla="*/ 52 w 1182"/>
                    <a:gd name="T103" fmla="*/ 640 h 694"/>
                    <a:gd name="T104" fmla="*/ 20 w 1182"/>
                    <a:gd name="T105" fmla="*/ 674 h 694"/>
                    <a:gd name="T106" fmla="*/ 13 w 1182"/>
                    <a:gd name="T107" fmla="*/ 639 h 694"/>
                    <a:gd name="T108" fmla="*/ 7 w 1182"/>
                    <a:gd name="T109" fmla="*/ 603 h 694"/>
                    <a:gd name="T110" fmla="*/ 14 w 1182"/>
                    <a:gd name="T111" fmla="*/ 570 h 694"/>
                    <a:gd name="T112" fmla="*/ 43 w 1182"/>
                    <a:gd name="T113" fmla="*/ 538 h 694"/>
                    <a:gd name="T114" fmla="*/ 69 w 1182"/>
                    <a:gd name="T115" fmla="*/ 485 h 694"/>
                    <a:gd name="T116" fmla="*/ 134 w 1182"/>
                    <a:gd name="T117" fmla="*/ 477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182" h="694">
                      <a:moveTo>
                        <a:pt x="155" y="453"/>
                      </a:moveTo>
                      <a:lnTo>
                        <a:pt x="155" y="453"/>
                      </a:lnTo>
                      <a:lnTo>
                        <a:pt x="155" y="448"/>
                      </a:lnTo>
                      <a:lnTo>
                        <a:pt x="154" y="444"/>
                      </a:lnTo>
                      <a:lnTo>
                        <a:pt x="152" y="438"/>
                      </a:lnTo>
                      <a:lnTo>
                        <a:pt x="152" y="438"/>
                      </a:lnTo>
                      <a:lnTo>
                        <a:pt x="148" y="431"/>
                      </a:lnTo>
                      <a:lnTo>
                        <a:pt x="148" y="429"/>
                      </a:lnTo>
                      <a:lnTo>
                        <a:pt x="148" y="426"/>
                      </a:lnTo>
                      <a:lnTo>
                        <a:pt x="148" y="426"/>
                      </a:lnTo>
                      <a:lnTo>
                        <a:pt x="152" y="421"/>
                      </a:lnTo>
                      <a:lnTo>
                        <a:pt x="157" y="415"/>
                      </a:lnTo>
                      <a:lnTo>
                        <a:pt x="163" y="408"/>
                      </a:lnTo>
                      <a:lnTo>
                        <a:pt x="168" y="403"/>
                      </a:lnTo>
                      <a:lnTo>
                        <a:pt x="168" y="403"/>
                      </a:lnTo>
                      <a:lnTo>
                        <a:pt x="173" y="401"/>
                      </a:lnTo>
                      <a:lnTo>
                        <a:pt x="180" y="399"/>
                      </a:lnTo>
                      <a:lnTo>
                        <a:pt x="180" y="399"/>
                      </a:lnTo>
                      <a:lnTo>
                        <a:pt x="187" y="396"/>
                      </a:lnTo>
                      <a:lnTo>
                        <a:pt x="191" y="394"/>
                      </a:lnTo>
                      <a:lnTo>
                        <a:pt x="195" y="390"/>
                      </a:lnTo>
                      <a:lnTo>
                        <a:pt x="195" y="390"/>
                      </a:lnTo>
                      <a:lnTo>
                        <a:pt x="200" y="387"/>
                      </a:lnTo>
                      <a:lnTo>
                        <a:pt x="204" y="382"/>
                      </a:lnTo>
                      <a:lnTo>
                        <a:pt x="204" y="382"/>
                      </a:lnTo>
                      <a:lnTo>
                        <a:pt x="208" y="376"/>
                      </a:lnTo>
                      <a:lnTo>
                        <a:pt x="213" y="371"/>
                      </a:lnTo>
                      <a:lnTo>
                        <a:pt x="213" y="371"/>
                      </a:lnTo>
                      <a:lnTo>
                        <a:pt x="219" y="366"/>
                      </a:lnTo>
                      <a:lnTo>
                        <a:pt x="224" y="360"/>
                      </a:lnTo>
                      <a:lnTo>
                        <a:pt x="228" y="352"/>
                      </a:lnTo>
                      <a:lnTo>
                        <a:pt x="228" y="347"/>
                      </a:lnTo>
                      <a:lnTo>
                        <a:pt x="228" y="342"/>
                      </a:lnTo>
                      <a:lnTo>
                        <a:pt x="228" y="342"/>
                      </a:lnTo>
                      <a:lnTo>
                        <a:pt x="228" y="336"/>
                      </a:lnTo>
                      <a:lnTo>
                        <a:pt x="226" y="329"/>
                      </a:lnTo>
                      <a:lnTo>
                        <a:pt x="222" y="324"/>
                      </a:lnTo>
                      <a:lnTo>
                        <a:pt x="215" y="319"/>
                      </a:lnTo>
                      <a:lnTo>
                        <a:pt x="215" y="319"/>
                      </a:lnTo>
                      <a:lnTo>
                        <a:pt x="206" y="315"/>
                      </a:lnTo>
                      <a:lnTo>
                        <a:pt x="196" y="313"/>
                      </a:lnTo>
                      <a:lnTo>
                        <a:pt x="186" y="311"/>
                      </a:lnTo>
                      <a:lnTo>
                        <a:pt x="176" y="314"/>
                      </a:lnTo>
                      <a:lnTo>
                        <a:pt x="176" y="314"/>
                      </a:lnTo>
                      <a:lnTo>
                        <a:pt x="171" y="316"/>
                      </a:lnTo>
                      <a:lnTo>
                        <a:pt x="167" y="319"/>
                      </a:lnTo>
                      <a:lnTo>
                        <a:pt x="161" y="327"/>
                      </a:lnTo>
                      <a:lnTo>
                        <a:pt x="161" y="327"/>
                      </a:lnTo>
                      <a:lnTo>
                        <a:pt x="157" y="331"/>
                      </a:lnTo>
                      <a:lnTo>
                        <a:pt x="153" y="334"/>
                      </a:lnTo>
                      <a:lnTo>
                        <a:pt x="153" y="334"/>
                      </a:lnTo>
                      <a:lnTo>
                        <a:pt x="149" y="337"/>
                      </a:lnTo>
                      <a:lnTo>
                        <a:pt x="145" y="338"/>
                      </a:lnTo>
                      <a:lnTo>
                        <a:pt x="143" y="337"/>
                      </a:lnTo>
                      <a:lnTo>
                        <a:pt x="139" y="334"/>
                      </a:lnTo>
                      <a:lnTo>
                        <a:pt x="139" y="334"/>
                      </a:lnTo>
                      <a:lnTo>
                        <a:pt x="134" y="332"/>
                      </a:lnTo>
                      <a:lnTo>
                        <a:pt x="134" y="332"/>
                      </a:lnTo>
                      <a:lnTo>
                        <a:pt x="127" y="329"/>
                      </a:lnTo>
                      <a:lnTo>
                        <a:pt x="121" y="329"/>
                      </a:lnTo>
                      <a:lnTo>
                        <a:pt x="121" y="329"/>
                      </a:lnTo>
                      <a:lnTo>
                        <a:pt x="117" y="328"/>
                      </a:lnTo>
                      <a:lnTo>
                        <a:pt x="115" y="327"/>
                      </a:lnTo>
                      <a:lnTo>
                        <a:pt x="113" y="325"/>
                      </a:lnTo>
                      <a:lnTo>
                        <a:pt x="112" y="323"/>
                      </a:lnTo>
                      <a:lnTo>
                        <a:pt x="112" y="323"/>
                      </a:lnTo>
                      <a:lnTo>
                        <a:pt x="112" y="316"/>
                      </a:lnTo>
                      <a:lnTo>
                        <a:pt x="112" y="310"/>
                      </a:lnTo>
                      <a:lnTo>
                        <a:pt x="115" y="305"/>
                      </a:lnTo>
                      <a:lnTo>
                        <a:pt x="118" y="301"/>
                      </a:lnTo>
                      <a:lnTo>
                        <a:pt x="118" y="301"/>
                      </a:lnTo>
                      <a:lnTo>
                        <a:pt x="122" y="297"/>
                      </a:lnTo>
                      <a:lnTo>
                        <a:pt x="126" y="292"/>
                      </a:lnTo>
                      <a:lnTo>
                        <a:pt x="129" y="285"/>
                      </a:lnTo>
                      <a:lnTo>
                        <a:pt x="129" y="285"/>
                      </a:lnTo>
                      <a:lnTo>
                        <a:pt x="131" y="280"/>
                      </a:lnTo>
                      <a:lnTo>
                        <a:pt x="134" y="274"/>
                      </a:lnTo>
                      <a:lnTo>
                        <a:pt x="134" y="274"/>
                      </a:lnTo>
                      <a:lnTo>
                        <a:pt x="136" y="272"/>
                      </a:lnTo>
                      <a:lnTo>
                        <a:pt x="139" y="269"/>
                      </a:lnTo>
                      <a:lnTo>
                        <a:pt x="148" y="268"/>
                      </a:lnTo>
                      <a:lnTo>
                        <a:pt x="148" y="268"/>
                      </a:lnTo>
                      <a:lnTo>
                        <a:pt x="157" y="264"/>
                      </a:lnTo>
                      <a:lnTo>
                        <a:pt x="157" y="264"/>
                      </a:lnTo>
                      <a:lnTo>
                        <a:pt x="162" y="262"/>
                      </a:lnTo>
                      <a:lnTo>
                        <a:pt x="166" y="257"/>
                      </a:lnTo>
                      <a:lnTo>
                        <a:pt x="168" y="253"/>
                      </a:lnTo>
                      <a:lnTo>
                        <a:pt x="169" y="248"/>
                      </a:lnTo>
                      <a:lnTo>
                        <a:pt x="169" y="244"/>
                      </a:lnTo>
                      <a:lnTo>
                        <a:pt x="169" y="239"/>
                      </a:lnTo>
                      <a:lnTo>
                        <a:pt x="167" y="230"/>
                      </a:lnTo>
                      <a:lnTo>
                        <a:pt x="167" y="230"/>
                      </a:lnTo>
                      <a:lnTo>
                        <a:pt x="164" y="223"/>
                      </a:lnTo>
                      <a:lnTo>
                        <a:pt x="164" y="217"/>
                      </a:lnTo>
                      <a:lnTo>
                        <a:pt x="164" y="212"/>
                      </a:lnTo>
                      <a:lnTo>
                        <a:pt x="166" y="207"/>
                      </a:lnTo>
                      <a:lnTo>
                        <a:pt x="168" y="202"/>
                      </a:lnTo>
                      <a:lnTo>
                        <a:pt x="168" y="202"/>
                      </a:lnTo>
                      <a:lnTo>
                        <a:pt x="173" y="197"/>
                      </a:lnTo>
                      <a:lnTo>
                        <a:pt x="176" y="190"/>
                      </a:lnTo>
                      <a:lnTo>
                        <a:pt x="178" y="184"/>
                      </a:lnTo>
                      <a:lnTo>
                        <a:pt x="180" y="175"/>
                      </a:lnTo>
                      <a:lnTo>
                        <a:pt x="180" y="175"/>
                      </a:lnTo>
                      <a:lnTo>
                        <a:pt x="181" y="166"/>
                      </a:lnTo>
                      <a:lnTo>
                        <a:pt x="180" y="157"/>
                      </a:lnTo>
                      <a:lnTo>
                        <a:pt x="177" y="149"/>
                      </a:lnTo>
                      <a:lnTo>
                        <a:pt x="172" y="140"/>
                      </a:lnTo>
                      <a:lnTo>
                        <a:pt x="169" y="137"/>
                      </a:lnTo>
                      <a:lnTo>
                        <a:pt x="169" y="137"/>
                      </a:lnTo>
                      <a:lnTo>
                        <a:pt x="164" y="129"/>
                      </a:lnTo>
                      <a:lnTo>
                        <a:pt x="158" y="119"/>
                      </a:lnTo>
                      <a:lnTo>
                        <a:pt x="153" y="109"/>
                      </a:lnTo>
                      <a:lnTo>
                        <a:pt x="153" y="103"/>
                      </a:lnTo>
                      <a:lnTo>
                        <a:pt x="153" y="100"/>
                      </a:lnTo>
                      <a:lnTo>
                        <a:pt x="153" y="100"/>
                      </a:lnTo>
                      <a:lnTo>
                        <a:pt x="155" y="98"/>
                      </a:lnTo>
                      <a:lnTo>
                        <a:pt x="159" y="97"/>
                      </a:lnTo>
                      <a:lnTo>
                        <a:pt x="159" y="97"/>
                      </a:lnTo>
                      <a:lnTo>
                        <a:pt x="164" y="97"/>
                      </a:lnTo>
                      <a:lnTo>
                        <a:pt x="168" y="100"/>
                      </a:lnTo>
                      <a:lnTo>
                        <a:pt x="177" y="105"/>
                      </a:lnTo>
                      <a:lnTo>
                        <a:pt x="177" y="105"/>
                      </a:lnTo>
                      <a:lnTo>
                        <a:pt x="186" y="111"/>
                      </a:lnTo>
                      <a:lnTo>
                        <a:pt x="186" y="111"/>
                      </a:lnTo>
                      <a:lnTo>
                        <a:pt x="195" y="115"/>
                      </a:lnTo>
                      <a:lnTo>
                        <a:pt x="203" y="116"/>
                      </a:lnTo>
                      <a:lnTo>
                        <a:pt x="203" y="116"/>
                      </a:lnTo>
                      <a:lnTo>
                        <a:pt x="210" y="119"/>
                      </a:lnTo>
                      <a:lnTo>
                        <a:pt x="218" y="121"/>
                      </a:lnTo>
                      <a:lnTo>
                        <a:pt x="218" y="121"/>
                      </a:lnTo>
                      <a:lnTo>
                        <a:pt x="236" y="132"/>
                      </a:lnTo>
                      <a:lnTo>
                        <a:pt x="255" y="144"/>
                      </a:lnTo>
                      <a:lnTo>
                        <a:pt x="255" y="144"/>
                      </a:lnTo>
                      <a:lnTo>
                        <a:pt x="260" y="147"/>
                      </a:lnTo>
                      <a:lnTo>
                        <a:pt x="263" y="151"/>
                      </a:lnTo>
                      <a:lnTo>
                        <a:pt x="263" y="151"/>
                      </a:lnTo>
                      <a:lnTo>
                        <a:pt x="263" y="153"/>
                      </a:lnTo>
                      <a:lnTo>
                        <a:pt x="263" y="156"/>
                      </a:lnTo>
                      <a:lnTo>
                        <a:pt x="263" y="156"/>
                      </a:lnTo>
                      <a:lnTo>
                        <a:pt x="263" y="160"/>
                      </a:lnTo>
                      <a:lnTo>
                        <a:pt x="264" y="163"/>
                      </a:lnTo>
                      <a:lnTo>
                        <a:pt x="264" y="163"/>
                      </a:lnTo>
                      <a:lnTo>
                        <a:pt x="265" y="167"/>
                      </a:lnTo>
                      <a:lnTo>
                        <a:pt x="266" y="170"/>
                      </a:lnTo>
                      <a:lnTo>
                        <a:pt x="272" y="172"/>
                      </a:lnTo>
                      <a:lnTo>
                        <a:pt x="278" y="174"/>
                      </a:lnTo>
                      <a:lnTo>
                        <a:pt x="284" y="174"/>
                      </a:lnTo>
                      <a:lnTo>
                        <a:pt x="284" y="174"/>
                      </a:lnTo>
                      <a:lnTo>
                        <a:pt x="292" y="175"/>
                      </a:lnTo>
                      <a:lnTo>
                        <a:pt x="292" y="175"/>
                      </a:lnTo>
                      <a:lnTo>
                        <a:pt x="294" y="175"/>
                      </a:lnTo>
                      <a:lnTo>
                        <a:pt x="294" y="175"/>
                      </a:lnTo>
                      <a:lnTo>
                        <a:pt x="298" y="176"/>
                      </a:lnTo>
                      <a:lnTo>
                        <a:pt x="303" y="175"/>
                      </a:lnTo>
                      <a:lnTo>
                        <a:pt x="303" y="175"/>
                      </a:lnTo>
                      <a:lnTo>
                        <a:pt x="310" y="172"/>
                      </a:lnTo>
                      <a:lnTo>
                        <a:pt x="310" y="172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lnTo>
                        <a:pt x="316" y="171"/>
                      </a:lnTo>
                      <a:lnTo>
                        <a:pt x="320" y="175"/>
                      </a:lnTo>
                      <a:lnTo>
                        <a:pt x="320" y="175"/>
                      </a:lnTo>
                      <a:lnTo>
                        <a:pt x="323" y="179"/>
                      </a:lnTo>
                      <a:lnTo>
                        <a:pt x="326" y="181"/>
                      </a:lnTo>
                      <a:lnTo>
                        <a:pt x="330" y="184"/>
                      </a:lnTo>
                      <a:lnTo>
                        <a:pt x="337" y="183"/>
                      </a:lnTo>
                      <a:lnTo>
                        <a:pt x="337" y="183"/>
                      </a:lnTo>
                      <a:lnTo>
                        <a:pt x="340" y="181"/>
                      </a:lnTo>
                      <a:lnTo>
                        <a:pt x="343" y="179"/>
                      </a:lnTo>
                      <a:lnTo>
                        <a:pt x="343" y="179"/>
                      </a:lnTo>
                      <a:lnTo>
                        <a:pt x="347" y="176"/>
                      </a:lnTo>
                      <a:lnTo>
                        <a:pt x="347" y="176"/>
                      </a:lnTo>
                      <a:lnTo>
                        <a:pt x="349" y="179"/>
                      </a:lnTo>
                      <a:lnTo>
                        <a:pt x="352" y="183"/>
                      </a:lnTo>
                      <a:lnTo>
                        <a:pt x="352" y="183"/>
                      </a:lnTo>
                      <a:lnTo>
                        <a:pt x="354" y="185"/>
                      </a:lnTo>
                      <a:lnTo>
                        <a:pt x="354" y="185"/>
                      </a:lnTo>
                      <a:lnTo>
                        <a:pt x="361" y="193"/>
                      </a:lnTo>
                      <a:lnTo>
                        <a:pt x="365" y="197"/>
                      </a:lnTo>
                      <a:lnTo>
                        <a:pt x="368" y="198"/>
                      </a:lnTo>
                      <a:lnTo>
                        <a:pt x="368" y="198"/>
                      </a:lnTo>
                      <a:lnTo>
                        <a:pt x="375" y="197"/>
                      </a:lnTo>
                      <a:lnTo>
                        <a:pt x="380" y="194"/>
                      </a:lnTo>
                      <a:lnTo>
                        <a:pt x="380" y="194"/>
                      </a:lnTo>
                      <a:lnTo>
                        <a:pt x="386" y="189"/>
                      </a:lnTo>
                      <a:lnTo>
                        <a:pt x="390" y="181"/>
                      </a:lnTo>
                      <a:lnTo>
                        <a:pt x="394" y="172"/>
                      </a:lnTo>
                      <a:lnTo>
                        <a:pt x="395" y="169"/>
                      </a:lnTo>
                      <a:lnTo>
                        <a:pt x="395" y="165"/>
                      </a:lnTo>
                      <a:lnTo>
                        <a:pt x="395" y="165"/>
                      </a:lnTo>
                      <a:lnTo>
                        <a:pt x="394" y="160"/>
                      </a:lnTo>
                      <a:lnTo>
                        <a:pt x="391" y="154"/>
                      </a:lnTo>
                      <a:lnTo>
                        <a:pt x="391" y="154"/>
                      </a:lnTo>
                      <a:lnTo>
                        <a:pt x="388" y="147"/>
                      </a:lnTo>
                      <a:lnTo>
                        <a:pt x="388" y="147"/>
                      </a:lnTo>
                      <a:lnTo>
                        <a:pt x="388" y="140"/>
                      </a:lnTo>
                      <a:lnTo>
                        <a:pt x="388" y="133"/>
                      </a:lnTo>
                      <a:lnTo>
                        <a:pt x="388" y="133"/>
                      </a:lnTo>
                      <a:lnTo>
                        <a:pt x="390" y="125"/>
                      </a:lnTo>
                      <a:lnTo>
                        <a:pt x="390" y="125"/>
                      </a:lnTo>
                      <a:lnTo>
                        <a:pt x="391" y="119"/>
                      </a:lnTo>
                      <a:lnTo>
                        <a:pt x="391" y="112"/>
                      </a:lnTo>
                      <a:lnTo>
                        <a:pt x="390" y="106"/>
                      </a:lnTo>
                      <a:lnTo>
                        <a:pt x="385" y="100"/>
                      </a:lnTo>
                      <a:lnTo>
                        <a:pt x="383" y="96"/>
                      </a:lnTo>
                      <a:lnTo>
                        <a:pt x="383" y="96"/>
                      </a:lnTo>
                      <a:lnTo>
                        <a:pt x="377" y="91"/>
                      </a:lnTo>
                      <a:lnTo>
                        <a:pt x="375" y="87"/>
                      </a:lnTo>
                      <a:lnTo>
                        <a:pt x="375" y="82"/>
                      </a:lnTo>
                      <a:lnTo>
                        <a:pt x="377" y="75"/>
                      </a:lnTo>
                      <a:lnTo>
                        <a:pt x="377" y="75"/>
                      </a:lnTo>
                      <a:lnTo>
                        <a:pt x="386" y="63"/>
                      </a:lnTo>
                      <a:lnTo>
                        <a:pt x="386" y="63"/>
                      </a:lnTo>
                      <a:lnTo>
                        <a:pt x="397" y="47"/>
                      </a:lnTo>
                      <a:lnTo>
                        <a:pt x="397" y="47"/>
                      </a:lnTo>
                      <a:lnTo>
                        <a:pt x="407" y="32"/>
                      </a:lnTo>
                      <a:lnTo>
                        <a:pt x="413" y="26"/>
                      </a:lnTo>
                      <a:lnTo>
                        <a:pt x="420" y="21"/>
                      </a:lnTo>
                      <a:lnTo>
                        <a:pt x="420" y="21"/>
                      </a:lnTo>
                      <a:lnTo>
                        <a:pt x="423" y="18"/>
                      </a:lnTo>
                      <a:lnTo>
                        <a:pt x="428" y="15"/>
                      </a:lnTo>
                      <a:lnTo>
                        <a:pt x="428" y="15"/>
                      </a:lnTo>
                      <a:lnTo>
                        <a:pt x="436" y="14"/>
                      </a:lnTo>
                      <a:lnTo>
                        <a:pt x="436" y="14"/>
                      </a:lnTo>
                      <a:lnTo>
                        <a:pt x="459" y="14"/>
                      </a:lnTo>
                      <a:lnTo>
                        <a:pt x="482" y="14"/>
                      </a:lnTo>
                      <a:lnTo>
                        <a:pt x="482" y="14"/>
                      </a:lnTo>
                      <a:lnTo>
                        <a:pt x="505" y="14"/>
                      </a:lnTo>
                      <a:lnTo>
                        <a:pt x="516" y="14"/>
                      </a:lnTo>
                      <a:lnTo>
                        <a:pt x="516" y="14"/>
                      </a:lnTo>
                      <a:lnTo>
                        <a:pt x="538" y="14"/>
                      </a:lnTo>
                      <a:lnTo>
                        <a:pt x="538" y="14"/>
                      </a:lnTo>
                      <a:lnTo>
                        <a:pt x="545" y="14"/>
                      </a:lnTo>
                      <a:lnTo>
                        <a:pt x="551" y="12"/>
                      </a:lnTo>
                      <a:lnTo>
                        <a:pt x="564" y="7"/>
                      </a:lnTo>
                      <a:lnTo>
                        <a:pt x="564" y="7"/>
                      </a:lnTo>
                      <a:lnTo>
                        <a:pt x="571" y="3"/>
                      </a:lnTo>
                      <a:lnTo>
                        <a:pt x="580" y="0"/>
                      </a:lnTo>
                      <a:lnTo>
                        <a:pt x="580" y="0"/>
                      </a:lnTo>
                      <a:lnTo>
                        <a:pt x="587" y="0"/>
                      </a:lnTo>
                      <a:lnTo>
                        <a:pt x="593" y="0"/>
                      </a:lnTo>
                      <a:lnTo>
                        <a:pt x="598" y="3"/>
                      </a:lnTo>
                      <a:lnTo>
                        <a:pt x="604" y="5"/>
                      </a:lnTo>
                      <a:lnTo>
                        <a:pt x="615" y="13"/>
                      </a:lnTo>
                      <a:lnTo>
                        <a:pt x="624" y="21"/>
                      </a:lnTo>
                      <a:lnTo>
                        <a:pt x="624" y="21"/>
                      </a:lnTo>
                      <a:lnTo>
                        <a:pt x="634" y="29"/>
                      </a:lnTo>
                      <a:lnTo>
                        <a:pt x="634" y="29"/>
                      </a:lnTo>
                      <a:lnTo>
                        <a:pt x="647" y="40"/>
                      </a:lnTo>
                      <a:lnTo>
                        <a:pt x="661" y="49"/>
                      </a:lnTo>
                      <a:lnTo>
                        <a:pt x="689" y="64"/>
                      </a:lnTo>
                      <a:lnTo>
                        <a:pt x="701" y="70"/>
                      </a:lnTo>
                      <a:lnTo>
                        <a:pt x="701" y="70"/>
                      </a:lnTo>
                      <a:lnTo>
                        <a:pt x="747" y="95"/>
                      </a:lnTo>
                      <a:lnTo>
                        <a:pt x="795" y="118"/>
                      </a:lnTo>
                      <a:lnTo>
                        <a:pt x="795" y="118"/>
                      </a:lnTo>
                      <a:lnTo>
                        <a:pt x="851" y="146"/>
                      </a:lnTo>
                      <a:lnTo>
                        <a:pt x="851" y="146"/>
                      </a:lnTo>
                      <a:lnTo>
                        <a:pt x="931" y="186"/>
                      </a:lnTo>
                      <a:lnTo>
                        <a:pt x="931" y="186"/>
                      </a:lnTo>
                      <a:lnTo>
                        <a:pt x="937" y="190"/>
                      </a:lnTo>
                      <a:lnTo>
                        <a:pt x="937" y="190"/>
                      </a:lnTo>
                      <a:lnTo>
                        <a:pt x="945" y="194"/>
                      </a:lnTo>
                      <a:lnTo>
                        <a:pt x="954" y="198"/>
                      </a:lnTo>
                      <a:lnTo>
                        <a:pt x="963" y="199"/>
                      </a:lnTo>
                      <a:lnTo>
                        <a:pt x="967" y="199"/>
                      </a:lnTo>
                      <a:lnTo>
                        <a:pt x="972" y="198"/>
                      </a:lnTo>
                      <a:lnTo>
                        <a:pt x="972" y="198"/>
                      </a:lnTo>
                      <a:lnTo>
                        <a:pt x="981" y="193"/>
                      </a:lnTo>
                      <a:lnTo>
                        <a:pt x="981" y="193"/>
                      </a:lnTo>
                      <a:lnTo>
                        <a:pt x="988" y="190"/>
                      </a:lnTo>
                      <a:lnTo>
                        <a:pt x="996" y="188"/>
                      </a:lnTo>
                      <a:lnTo>
                        <a:pt x="996" y="188"/>
                      </a:lnTo>
                      <a:lnTo>
                        <a:pt x="1005" y="188"/>
                      </a:lnTo>
                      <a:lnTo>
                        <a:pt x="1005" y="188"/>
                      </a:lnTo>
                      <a:lnTo>
                        <a:pt x="1018" y="186"/>
                      </a:lnTo>
                      <a:lnTo>
                        <a:pt x="1024" y="185"/>
                      </a:lnTo>
                      <a:lnTo>
                        <a:pt x="1031" y="183"/>
                      </a:lnTo>
                      <a:lnTo>
                        <a:pt x="1031" y="183"/>
                      </a:lnTo>
                      <a:lnTo>
                        <a:pt x="1037" y="176"/>
                      </a:lnTo>
                      <a:lnTo>
                        <a:pt x="1041" y="170"/>
                      </a:lnTo>
                      <a:lnTo>
                        <a:pt x="1041" y="170"/>
                      </a:lnTo>
                      <a:lnTo>
                        <a:pt x="1046" y="165"/>
                      </a:lnTo>
                      <a:lnTo>
                        <a:pt x="1051" y="160"/>
                      </a:lnTo>
                      <a:lnTo>
                        <a:pt x="1051" y="160"/>
                      </a:lnTo>
                      <a:lnTo>
                        <a:pt x="1055" y="157"/>
                      </a:lnTo>
                      <a:lnTo>
                        <a:pt x="1061" y="156"/>
                      </a:lnTo>
                      <a:lnTo>
                        <a:pt x="1073" y="156"/>
                      </a:lnTo>
                      <a:lnTo>
                        <a:pt x="1073" y="156"/>
                      </a:lnTo>
                      <a:lnTo>
                        <a:pt x="1082" y="154"/>
                      </a:lnTo>
                      <a:lnTo>
                        <a:pt x="1091" y="152"/>
                      </a:lnTo>
                      <a:lnTo>
                        <a:pt x="1094" y="151"/>
                      </a:lnTo>
                      <a:lnTo>
                        <a:pt x="1098" y="148"/>
                      </a:lnTo>
                      <a:lnTo>
                        <a:pt x="1102" y="144"/>
                      </a:lnTo>
                      <a:lnTo>
                        <a:pt x="1105" y="140"/>
                      </a:lnTo>
                      <a:lnTo>
                        <a:pt x="1105" y="140"/>
                      </a:lnTo>
                      <a:lnTo>
                        <a:pt x="1107" y="134"/>
                      </a:lnTo>
                      <a:lnTo>
                        <a:pt x="1110" y="130"/>
                      </a:lnTo>
                      <a:lnTo>
                        <a:pt x="1115" y="129"/>
                      </a:lnTo>
                      <a:lnTo>
                        <a:pt x="1121" y="126"/>
                      </a:lnTo>
                      <a:lnTo>
                        <a:pt x="1121" y="126"/>
                      </a:lnTo>
                      <a:lnTo>
                        <a:pt x="1127" y="124"/>
                      </a:lnTo>
                      <a:lnTo>
                        <a:pt x="1131" y="121"/>
                      </a:lnTo>
                      <a:lnTo>
                        <a:pt x="1138" y="115"/>
                      </a:lnTo>
                      <a:lnTo>
                        <a:pt x="1138" y="115"/>
                      </a:lnTo>
                      <a:lnTo>
                        <a:pt x="1144" y="107"/>
                      </a:lnTo>
                      <a:lnTo>
                        <a:pt x="1144" y="107"/>
                      </a:lnTo>
                      <a:lnTo>
                        <a:pt x="1148" y="105"/>
                      </a:lnTo>
                      <a:lnTo>
                        <a:pt x="1152" y="103"/>
                      </a:lnTo>
                      <a:lnTo>
                        <a:pt x="1159" y="103"/>
                      </a:lnTo>
                      <a:lnTo>
                        <a:pt x="1168" y="105"/>
                      </a:lnTo>
                      <a:lnTo>
                        <a:pt x="1179" y="107"/>
                      </a:lnTo>
                      <a:lnTo>
                        <a:pt x="1179" y="107"/>
                      </a:lnTo>
                      <a:lnTo>
                        <a:pt x="1180" y="107"/>
                      </a:lnTo>
                      <a:lnTo>
                        <a:pt x="1180" y="107"/>
                      </a:lnTo>
                      <a:lnTo>
                        <a:pt x="1176" y="112"/>
                      </a:lnTo>
                      <a:lnTo>
                        <a:pt x="1176" y="112"/>
                      </a:lnTo>
                      <a:lnTo>
                        <a:pt x="1167" y="125"/>
                      </a:lnTo>
                      <a:lnTo>
                        <a:pt x="1167" y="126"/>
                      </a:lnTo>
                      <a:lnTo>
                        <a:pt x="1167" y="126"/>
                      </a:lnTo>
                      <a:lnTo>
                        <a:pt x="1162" y="133"/>
                      </a:lnTo>
                      <a:lnTo>
                        <a:pt x="1159" y="140"/>
                      </a:lnTo>
                      <a:lnTo>
                        <a:pt x="1158" y="144"/>
                      </a:lnTo>
                      <a:lnTo>
                        <a:pt x="1158" y="148"/>
                      </a:lnTo>
                      <a:lnTo>
                        <a:pt x="1158" y="152"/>
                      </a:lnTo>
                      <a:lnTo>
                        <a:pt x="1161" y="157"/>
                      </a:lnTo>
                      <a:lnTo>
                        <a:pt x="1161" y="157"/>
                      </a:lnTo>
                      <a:lnTo>
                        <a:pt x="1163" y="160"/>
                      </a:lnTo>
                      <a:lnTo>
                        <a:pt x="1166" y="162"/>
                      </a:lnTo>
                      <a:lnTo>
                        <a:pt x="1172" y="165"/>
                      </a:lnTo>
                      <a:lnTo>
                        <a:pt x="1172" y="165"/>
                      </a:lnTo>
                      <a:lnTo>
                        <a:pt x="1176" y="165"/>
                      </a:lnTo>
                      <a:lnTo>
                        <a:pt x="1179" y="167"/>
                      </a:lnTo>
                      <a:lnTo>
                        <a:pt x="1179" y="167"/>
                      </a:lnTo>
                      <a:lnTo>
                        <a:pt x="1181" y="171"/>
                      </a:lnTo>
                      <a:lnTo>
                        <a:pt x="1182" y="176"/>
                      </a:lnTo>
                      <a:lnTo>
                        <a:pt x="1181" y="183"/>
                      </a:lnTo>
                      <a:lnTo>
                        <a:pt x="1180" y="188"/>
                      </a:lnTo>
                      <a:lnTo>
                        <a:pt x="1180" y="188"/>
                      </a:lnTo>
                      <a:lnTo>
                        <a:pt x="1176" y="191"/>
                      </a:lnTo>
                      <a:lnTo>
                        <a:pt x="1176" y="191"/>
                      </a:lnTo>
                      <a:lnTo>
                        <a:pt x="1173" y="195"/>
                      </a:lnTo>
                      <a:lnTo>
                        <a:pt x="1173" y="195"/>
                      </a:lnTo>
                      <a:lnTo>
                        <a:pt x="1171" y="200"/>
                      </a:lnTo>
                      <a:lnTo>
                        <a:pt x="1170" y="206"/>
                      </a:lnTo>
                      <a:lnTo>
                        <a:pt x="1170" y="206"/>
                      </a:lnTo>
                      <a:lnTo>
                        <a:pt x="1170" y="209"/>
                      </a:lnTo>
                      <a:lnTo>
                        <a:pt x="1170" y="209"/>
                      </a:lnTo>
                      <a:lnTo>
                        <a:pt x="1168" y="212"/>
                      </a:lnTo>
                      <a:lnTo>
                        <a:pt x="1166" y="216"/>
                      </a:lnTo>
                      <a:lnTo>
                        <a:pt x="1159" y="221"/>
                      </a:lnTo>
                      <a:lnTo>
                        <a:pt x="1150" y="225"/>
                      </a:lnTo>
                      <a:lnTo>
                        <a:pt x="1142" y="228"/>
                      </a:lnTo>
                      <a:lnTo>
                        <a:pt x="1142" y="228"/>
                      </a:lnTo>
                      <a:lnTo>
                        <a:pt x="1130" y="232"/>
                      </a:lnTo>
                      <a:lnTo>
                        <a:pt x="1120" y="239"/>
                      </a:lnTo>
                      <a:lnTo>
                        <a:pt x="1120" y="239"/>
                      </a:lnTo>
                      <a:lnTo>
                        <a:pt x="1115" y="244"/>
                      </a:lnTo>
                      <a:lnTo>
                        <a:pt x="1110" y="249"/>
                      </a:lnTo>
                      <a:lnTo>
                        <a:pt x="1110" y="249"/>
                      </a:lnTo>
                      <a:lnTo>
                        <a:pt x="1106" y="254"/>
                      </a:lnTo>
                      <a:lnTo>
                        <a:pt x="1102" y="258"/>
                      </a:lnTo>
                      <a:lnTo>
                        <a:pt x="1102" y="258"/>
                      </a:lnTo>
                      <a:lnTo>
                        <a:pt x="1096" y="262"/>
                      </a:lnTo>
                      <a:lnTo>
                        <a:pt x="1089" y="263"/>
                      </a:lnTo>
                      <a:lnTo>
                        <a:pt x="1074" y="265"/>
                      </a:lnTo>
                      <a:lnTo>
                        <a:pt x="1068" y="267"/>
                      </a:lnTo>
                      <a:lnTo>
                        <a:pt x="1068" y="267"/>
                      </a:lnTo>
                      <a:lnTo>
                        <a:pt x="1051" y="271"/>
                      </a:lnTo>
                      <a:lnTo>
                        <a:pt x="1033" y="276"/>
                      </a:lnTo>
                      <a:lnTo>
                        <a:pt x="1017" y="283"/>
                      </a:lnTo>
                      <a:lnTo>
                        <a:pt x="1001" y="291"/>
                      </a:lnTo>
                      <a:lnTo>
                        <a:pt x="1001" y="291"/>
                      </a:lnTo>
                      <a:lnTo>
                        <a:pt x="995" y="295"/>
                      </a:lnTo>
                      <a:lnTo>
                        <a:pt x="991" y="300"/>
                      </a:lnTo>
                      <a:lnTo>
                        <a:pt x="983" y="310"/>
                      </a:lnTo>
                      <a:lnTo>
                        <a:pt x="983" y="310"/>
                      </a:lnTo>
                      <a:lnTo>
                        <a:pt x="974" y="320"/>
                      </a:lnTo>
                      <a:lnTo>
                        <a:pt x="969" y="324"/>
                      </a:lnTo>
                      <a:lnTo>
                        <a:pt x="963" y="327"/>
                      </a:lnTo>
                      <a:lnTo>
                        <a:pt x="963" y="327"/>
                      </a:lnTo>
                      <a:lnTo>
                        <a:pt x="951" y="331"/>
                      </a:lnTo>
                      <a:lnTo>
                        <a:pt x="939" y="332"/>
                      </a:lnTo>
                      <a:lnTo>
                        <a:pt x="939" y="332"/>
                      </a:lnTo>
                      <a:lnTo>
                        <a:pt x="937" y="333"/>
                      </a:lnTo>
                      <a:lnTo>
                        <a:pt x="937" y="333"/>
                      </a:lnTo>
                      <a:lnTo>
                        <a:pt x="927" y="334"/>
                      </a:lnTo>
                      <a:lnTo>
                        <a:pt x="927" y="334"/>
                      </a:lnTo>
                      <a:lnTo>
                        <a:pt x="911" y="339"/>
                      </a:lnTo>
                      <a:lnTo>
                        <a:pt x="903" y="343"/>
                      </a:lnTo>
                      <a:lnTo>
                        <a:pt x="895" y="348"/>
                      </a:lnTo>
                      <a:lnTo>
                        <a:pt x="895" y="348"/>
                      </a:lnTo>
                      <a:lnTo>
                        <a:pt x="880" y="360"/>
                      </a:lnTo>
                      <a:lnTo>
                        <a:pt x="880" y="360"/>
                      </a:lnTo>
                      <a:lnTo>
                        <a:pt x="871" y="368"/>
                      </a:lnTo>
                      <a:lnTo>
                        <a:pt x="862" y="375"/>
                      </a:lnTo>
                      <a:lnTo>
                        <a:pt x="853" y="380"/>
                      </a:lnTo>
                      <a:lnTo>
                        <a:pt x="843" y="383"/>
                      </a:lnTo>
                      <a:lnTo>
                        <a:pt x="843" y="383"/>
                      </a:lnTo>
                      <a:lnTo>
                        <a:pt x="838" y="384"/>
                      </a:lnTo>
                      <a:lnTo>
                        <a:pt x="834" y="382"/>
                      </a:lnTo>
                      <a:lnTo>
                        <a:pt x="829" y="379"/>
                      </a:lnTo>
                      <a:lnTo>
                        <a:pt x="826" y="376"/>
                      </a:lnTo>
                      <a:lnTo>
                        <a:pt x="826" y="376"/>
                      </a:lnTo>
                      <a:lnTo>
                        <a:pt x="820" y="371"/>
                      </a:lnTo>
                      <a:lnTo>
                        <a:pt x="814" y="369"/>
                      </a:lnTo>
                      <a:lnTo>
                        <a:pt x="810" y="368"/>
                      </a:lnTo>
                      <a:lnTo>
                        <a:pt x="806" y="368"/>
                      </a:lnTo>
                      <a:lnTo>
                        <a:pt x="802" y="369"/>
                      </a:lnTo>
                      <a:lnTo>
                        <a:pt x="796" y="371"/>
                      </a:lnTo>
                      <a:lnTo>
                        <a:pt x="796" y="371"/>
                      </a:lnTo>
                      <a:lnTo>
                        <a:pt x="778" y="384"/>
                      </a:lnTo>
                      <a:lnTo>
                        <a:pt x="772" y="389"/>
                      </a:lnTo>
                      <a:lnTo>
                        <a:pt x="766" y="396"/>
                      </a:lnTo>
                      <a:lnTo>
                        <a:pt x="766" y="396"/>
                      </a:lnTo>
                      <a:lnTo>
                        <a:pt x="764" y="399"/>
                      </a:lnTo>
                      <a:lnTo>
                        <a:pt x="763" y="405"/>
                      </a:lnTo>
                      <a:lnTo>
                        <a:pt x="760" y="415"/>
                      </a:lnTo>
                      <a:lnTo>
                        <a:pt x="760" y="415"/>
                      </a:lnTo>
                      <a:lnTo>
                        <a:pt x="759" y="424"/>
                      </a:lnTo>
                      <a:lnTo>
                        <a:pt x="759" y="424"/>
                      </a:lnTo>
                      <a:lnTo>
                        <a:pt x="751" y="453"/>
                      </a:lnTo>
                      <a:lnTo>
                        <a:pt x="751" y="453"/>
                      </a:lnTo>
                      <a:lnTo>
                        <a:pt x="749" y="459"/>
                      </a:lnTo>
                      <a:lnTo>
                        <a:pt x="746" y="463"/>
                      </a:lnTo>
                      <a:lnTo>
                        <a:pt x="737" y="472"/>
                      </a:lnTo>
                      <a:lnTo>
                        <a:pt x="733" y="476"/>
                      </a:lnTo>
                      <a:lnTo>
                        <a:pt x="733" y="476"/>
                      </a:lnTo>
                      <a:lnTo>
                        <a:pt x="719" y="489"/>
                      </a:lnTo>
                      <a:lnTo>
                        <a:pt x="708" y="503"/>
                      </a:lnTo>
                      <a:lnTo>
                        <a:pt x="695" y="519"/>
                      </a:lnTo>
                      <a:lnTo>
                        <a:pt x="685" y="535"/>
                      </a:lnTo>
                      <a:lnTo>
                        <a:pt x="685" y="535"/>
                      </a:lnTo>
                      <a:lnTo>
                        <a:pt x="681" y="542"/>
                      </a:lnTo>
                      <a:lnTo>
                        <a:pt x="678" y="551"/>
                      </a:lnTo>
                      <a:lnTo>
                        <a:pt x="677" y="559"/>
                      </a:lnTo>
                      <a:lnTo>
                        <a:pt x="678" y="569"/>
                      </a:lnTo>
                      <a:lnTo>
                        <a:pt x="678" y="569"/>
                      </a:lnTo>
                      <a:lnTo>
                        <a:pt x="678" y="574"/>
                      </a:lnTo>
                      <a:lnTo>
                        <a:pt x="677" y="578"/>
                      </a:lnTo>
                      <a:lnTo>
                        <a:pt x="673" y="584"/>
                      </a:lnTo>
                      <a:lnTo>
                        <a:pt x="673" y="584"/>
                      </a:lnTo>
                      <a:lnTo>
                        <a:pt x="670" y="592"/>
                      </a:lnTo>
                      <a:lnTo>
                        <a:pt x="670" y="592"/>
                      </a:lnTo>
                      <a:lnTo>
                        <a:pt x="666" y="601"/>
                      </a:lnTo>
                      <a:lnTo>
                        <a:pt x="664" y="610"/>
                      </a:lnTo>
                      <a:lnTo>
                        <a:pt x="664" y="610"/>
                      </a:lnTo>
                      <a:lnTo>
                        <a:pt x="663" y="618"/>
                      </a:lnTo>
                      <a:lnTo>
                        <a:pt x="659" y="625"/>
                      </a:lnTo>
                      <a:lnTo>
                        <a:pt x="659" y="625"/>
                      </a:lnTo>
                      <a:lnTo>
                        <a:pt x="648" y="643"/>
                      </a:lnTo>
                      <a:lnTo>
                        <a:pt x="648" y="643"/>
                      </a:lnTo>
                      <a:lnTo>
                        <a:pt x="636" y="661"/>
                      </a:lnTo>
                      <a:lnTo>
                        <a:pt x="636" y="661"/>
                      </a:lnTo>
                      <a:lnTo>
                        <a:pt x="636" y="662"/>
                      </a:lnTo>
                      <a:lnTo>
                        <a:pt x="636" y="662"/>
                      </a:lnTo>
                      <a:lnTo>
                        <a:pt x="631" y="670"/>
                      </a:lnTo>
                      <a:lnTo>
                        <a:pt x="631" y="670"/>
                      </a:lnTo>
                      <a:lnTo>
                        <a:pt x="625" y="680"/>
                      </a:lnTo>
                      <a:lnTo>
                        <a:pt x="617" y="688"/>
                      </a:lnTo>
                      <a:lnTo>
                        <a:pt x="617" y="688"/>
                      </a:lnTo>
                      <a:lnTo>
                        <a:pt x="612" y="690"/>
                      </a:lnTo>
                      <a:lnTo>
                        <a:pt x="608" y="692"/>
                      </a:lnTo>
                      <a:lnTo>
                        <a:pt x="608" y="692"/>
                      </a:lnTo>
                      <a:lnTo>
                        <a:pt x="603" y="693"/>
                      </a:lnTo>
                      <a:lnTo>
                        <a:pt x="598" y="694"/>
                      </a:lnTo>
                      <a:lnTo>
                        <a:pt x="598" y="694"/>
                      </a:lnTo>
                      <a:lnTo>
                        <a:pt x="590" y="694"/>
                      </a:lnTo>
                      <a:lnTo>
                        <a:pt x="584" y="693"/>
                      </a:lnTo>
                      <a:lnTo>
                        <a:pt x="570" y="689"/>
                      </a:lnTo>
                      <a:lnTo>
                        <a:pt x="557" y="683"/>
                      </a:lnTo>
                      <a:lnTo>
                        <a:pt x="543" y="676"/>
                      </a:lnTo>
                      <a:lnTo>
                        <a:pt x="539" y="674"/>
                      </a:lnTo>
                      <a:lnTo>
                        <a:pt x="539" y="674"/>
                      </a:lnTo>
                      <a:lnTo>
                        <a:pt x="525" y="666"/>
                      </a:lnTo>
                      <a:lnTo>
                        <a:pt x="511" y="661"/>
                      </a:lnTo>
                      <a:lnTo>
                        <a:pt x="511" y="661"/>
                      </a:lnTo>
                      <a:lnTo>
                        <a:pt x="506" y="660"/>
                      </a:lnTo>
                      <a:lnTo>
                        <a:pt x="506" y="660"/>
                      </a:lnTo>
                      <a:lnTo>
                        <a:pt x="501" y="658"/>
                      </a:lnTo>
                      <a:lnTo>
                        <a:pt x="497" y="656"/>
                      </a:lnTo>
                      <a:lnTo>
                        <a:pt x="497" y="656"/>
                      </a:lnTo>
                      <a:lnTo>
                        <a:pt x="495" y="653"/>
                      </a:lnTo>
                      <a:lnTo>
                        <a:pt x="495" y="653"/>
                      </a:lnTo>
                      <a:lnTo>
                        <a:pt x="491" y="651"/>
                      </a:lnTo>
                      <a:lnTo>
                        <a:pt x="487" y="648"/>
                      </a:lnTo>
                      <a:lnTo>
                        <a:pt x="483" y="647"/>
                      </a:lnTo>
                      <a:lnTo>
                        <a:pt x="483" y="647"/>
                      </a:lnTo>
                      <a:lnTo>
                        <a:pt x="477" y="647"/>
                      </a:lnTo>
                      <a:lnTo>
                        <a:pt x="471" y="648"/>
                      </a:lnTo>
                      <a:lnTo>
                        <a:pt x="462" y="652"/>
                      </a:lnTo>
                      <a:lnTo>
                        <a:pt x="462" y="652"/>
                      </a:lnTo>
                      <a:lnTo>
                        <a:pt x="456" y="655"/>
                      </a:lnTo>
                      <a:lnTo>
                        <a:pt x="453" y="660"/>
                      </a:lnTo>
                      <a:lnTo>
                        <a:pt x="453" y="660"/>
                      </a:lnTo>
                      <a:lnTo>
                        <a:pt x="450" y="662"/>
                      </a:lnTo>
                      <a:lnTo>
                        <a:pt x="449" y="663"/>
                      </a:lnTo>
                      <a:lnTo>
                        <a:pt x="449" y="663"/>
                      </a:lnTo>
                      <a:lnTo>
                        <a:pt x="445" y="663"/>
                      </a:lnTo>
                      <a:lnTo>
                        <a:pt x="440" y="662"/>
                      </a:lnTo>
                      <a:lnTo>
                        <a:pt x="440" y="662"/>
                      </a:lnTo>
                      <a:lnTo>
                        <a:pt x="432" y="658"/>
                      </a:lnTo>
                      <a:lnTo>
                        <a:pt x="428" y="658"/>
                      </a:lnTo>
                      <a:lnTo>
                        <a:pt x="423" y="660"/>
                      </a:lnTo>
                      <a:lnTo>
                        <a:pt x="423" y="660"/>
                      </a:lnTo>
                      <a:lnTo>
                        <a:pt x="421" y="661"/>
                      </a:lnTo>
                      <a:lnTo>
                        <a:pt x="417" y="662"/>
                      </a:lnTo>
                      <a:lnTo>
                        <a:pt x="417" y="662"/>
                      </a:lnTo>
                      <a:lnTo>
                        <a:pt x="414" y="665"/>
                      </a:lnTo>
                      <a:lnTo>
                        <a:pt x="414" y="665"/>
                      </a:lnTo>
                      <a:lnTo>
                        <a:pt x="414" y="665"/>
                      </a:lnTo>
                      <a:lnTo>
                        <a:pt x="414" y="665"/>
                      </a:lnTo>
                      <a:lnTo>
                        <a:pt x="412" y="663"/>
                      </a:lnTo>
                      <a:lnTo>
                        <a:pt x="408" y="661"/>
                      </a:lnTo>
                      <a:lnTo>
                        <a:pt x="408" y="661"/>
                      </a:lnTo>
                      <a:lnTo>
                        <a:pt x="405" y="658"/>
                      </a:lnTo>
                      <a:lnTo>
                        <a:pt x="402" y="657"/>
                      </a:lnTo>
                      <a:lnTo>
                        <a:pt x="402" y="657"/>
                      </a:lnTo>
                      <a:lnTo>
                        <a:pt x="394" y="655"/>
                      </a:lnTo>
                      <a:lnTo>
                        <a:pt x="388" y="655"/>
                      </a:lnTo>
                      <a:lnTo>
                        <a:pt x="383" y="657"/>
                      </a:lnTo>
                      <a:lnTo>
                        <a:pt x="379" y="660"/>
                      </a:lnTo>
                      <a:lnTo>
                        <a:pt x="379" y="660"/>
                      </a:lnTo>
                      <a:lnTo>
                        <a:pt x="376" y="661"/>
                      </a:lnTo>
                      <a:lnTo>
                        <a:pt x="376" y="661"/>
                      </a:lnTo>
                      <a:lnTo>
                        <a:pt x="372" y="662"/>
                      </a:lnTo>
                      <a:lnTo>
                        <a:pt x="368" y="663"/>
                      </a:lnTo>
                      <a:lnTo>
                        <a:pt x="367" y="663"/>
                      </a:lnTo>
                      <a:lnTo>
                        <a:pt x="367" y="663"/>
                      </a:lnTo>
                      <a:lnTo>
                        <a:pt x="361" y="662"/>
                      </a:lnTo>
                      <a:lnTo>
                        <a:pt x="357" y="658"/>
                      </a:lnTo>
                      <a:lnTo>
                        <a:pt x="348" y="649"/>
                      </a:lnTo>
                      <a:lnTo>
                        <a:pt x="346" y="648"/>
                      </a:lnTo>
                      <a:lnTo>
                        <a:pt x="346" y="648"/>
                      </a:lnTo>
                      <a:lnTo>
                        <a:pt x="343" y="646"/>
                      </a:lnTo>
                      <a:lnTo>
                        <a:pt x="343" y="646"/>
                      </a:lnTo>
                      <a:lnTo>
                        <a:pt x="339" y="640"/>
                      </a:lnTo>
                      <a:lnTo>
                        <a:pt x="333" y="635"/>
                      </a:lnTo>
                      <a:lnTo>
                        <a:pt x="333" y="635"/>
                      </a:lnTo>
                      <a:lnTo>
                        <a:pt x="328" y="633"/>
                      </a:lnTo>
                      <a:lnTo>
                        <a:pt x="324" y="633"/>
                      </a:lnTo>
                      <a:lnTo>
                        <a:pt x="317" y="634"/>
                      </a:lnTo>
                      <a:lnTo>
                        <a:pt x="317" y="634"/>
                      </a:lnTo>
                      <a:lnTo>
                        <a:pt x="315" y="635"/>
                      </a:lnTo>
                      <a:lnTo>
                        <a:pt x="311" y="635"/>
                      </a:lnTo>
                      <a:lnTo>
                        <a:pt x="311" y="635"/>
                      </a:lnTo>
                      <a:lnTo>
                        <a:pt x="306" y="634"/>
                      </a:lnTo>
                      <a:lnTo>
                        <a:pt x="302" y="632"/>
                      </a:lnTo>
                      <a:lnTo>
                        <a:pt x="301" y="626"/>
                      </a:lnTo>
                      <a:lnTo>
                        <a:pt x="300" y="619"/>
                      </a:lnTo>
                      <a:lnTo>
                        <a:pt x="300" y="619"/>
                      </a:lnTo>
                      <a:lnTo>
                        <a:pt x="298" y="611"/>
                      </a:lnTo>
                      <a:lnTo>
                        <a:pt x="294" y="603"/>
                      </a:lnTo>
                      <a:lnTo>
                        <a:pt x="292" y="601"/>
                      </a:lnTo>
                      <a:lnTo>
                        <a:pt x="288" y="597"/>
                      </a:lnTo>
                      <a:lnTo>
                        <a:pt x="284" y="596"/>
                      </a:lnTo>
                      <a:lnTo>
                        <a:pt x="279" y="595"/>
                      </a:lnTo>
                      <a:lnTo>
                        <a:pt x="279" y="595"/>
                      </a:lnTo>
                      <a:lnTo>
                        <a:pt x="260" y="593"/>
                      </a:lnTo>
                      <a:lnTo>
                        <a:pt x="246" y="593"/>
                      </a:lnTo>
                      <a:lnTo>
                        <a:pt x="246" y="593"/>
                      </a:lnTo>
                      <a:lnTo>
                        <a:pt x="241" y="593"/>
                      </a:lnTo>
                      <a:lnTo>
                        <a:pt x="241" y="593"/>
                      </a:lnTo>
                      <a:lnTo>
                        <a:pt x="238" y="595"/>
                      </a:lnTo>
                      <a:lnTo>
                        <a:pt x="236" y="593"/>
                      </a:lnTo>
                      <a:lnTo>
                        <a:pt x="236" y="593"/>
                      </a:lnTo>
                      <a:lnTo>
                        <a:pt x="231" y="592"/>
                      </a:lnTo>
                      <a:lnTo>
                        <a:pt x="231" y="592"/>
                      </a:lnTo>
                      <a:lnTo>
                        <a:pt x="226" y="589"/>
                      </a:lnTo>
                      <a:lnTo>
                        <a:pt x="222" y="588"/>
                      </a:lnTo>
                      <a:lnTo>
                        <a:pt x="218" y="588"/>
                      </a:lnTo>
                      <a:lnTo>
                        <a:pt x="218" y="588"/>
                      </a:lnTo>
                      <a:lnTo>
                        <a:pt x="213" y="589"/>
                      </a:lnTo>
                      <a:lnTo>
                        <a:pt x="209" y="591"/>
                      </a:lnTo>
                      <a:lnTo>
                        <a:pt x="205" y="595"/>
                      </a:lnTo>
                      <a:lnTo>
                        <a:pt x="201" y="597"/>
                      </a:lnTo>
                      <a:lnTo>
                        <a:pt x="201" y="597"/>
                      </a:lnTo>
                      <a:lnTo>
                        <a:pt x="199" y="602"/>
                      </a:lnTo>
                      <a:lnTo>
                        <a:pt x="198" y="607"/>
                      </a:lnTo>
                      <a:lnTo>
                        <a:pt x="198" y="611"/>
                      </a:lnTo>
                      <a:lnTo>
                        <a:pt x="199" y="616"/>
                      </a:lnTo>
                      <a:lnTo>
                        <a:pt x="199" y="616"/>
                      </a:lnTo>
                      <a:lnTo>
                        <a:pt x="201" y="624"/>
                      </a:lnTo>
                      <a:lnTo>
                        <a:pt x="205" y="629"/>
                      </a:lnTo>
                      <a:lnTo>
                        <a:pt x="205" y="629"/>
                      </a:lnTo>
                      <a:lnTo>
                        <a:pt x="208" y="633"/>
                      </a:lnTo>
                      <a:lnTo>
                        <a:pt x="209" y="637"/>
                      </a:lnTo>
                      <a:lnTo>
                        <a:pt x="209" y="640"/>
                      </a:lnTo>
                      <a:lnTo>
                        <a:pt x="208" y="646"/>
                      </a:lnTo>
                      <a:lnTo>
                        <a:pt x="208" y="646"/>
                      </a:lnTo>
                      <a:lnTo>
                        <a:pt x="206" y="648"/>
                      </a:lnTo>
                      <a:lnTo>
                        <a:pt x="204" y="648"/>
                      </a:lnTo>
                      <a:lnTo>
                        <a:pt x="204" y="648"/>
                      </a:lnTo>
                      <a:lnTo>
                        <a:pt x="198" y="644"/>
                      </a:lnTo>
                      <a:lnTo>
                        <a:pt x="191" y="643"/>
                      </a:lnTo>
                      <a:lnTo>
                        <a:pt x="184" y="644"/>
                      </a:lnTo>
                      <a:lnTo>
                        <a:pt x="175" y="648"/>
                      </a:lnTo>
                      <a:lnTo>
                        <a:pt x="175" y="648"/>
                      </a:lnTo>
                      <a:lnTo>
                        <a:pt x="168" y="652"/>
                      </a:lnTo>
                      <a:lnTo>
                        <a:pt x="168" y="652"/>
                      </a:lnTo>
                      <a:lnTo>
                        <a:pt x="162" y="656"/>
                      </a:lnTo>
                      <a:lnTo>
                        <a:pt x="158" y="657"/>
                      </a:lnTo>
                      <a:lnTo>
                        <a:pt x="154" y="657"/>
                      </a:lnTo>
                      <a:lnTo>
                        <a:pt x="150" y="655"/>
                      </a:lnTo>
                      <a:lnTo>
                        <a:pt x="150" y="655"/>
                      </a:lnTo>
                      <a:lnTo>
                        <a:pt x="147" y="649"/>
                      </a:lnTo>
                      <a:lnTo>
                        <a:pt x="147" y="649"/>
                      </a:lnTo>
                      <a:lnTo>
                        <a:pt x="143" y="644"/>
                      </a:lnTo>
                      <a:lnTo>
                        <a:pt x="139" y="642"/>
                      </a:lnTo>
                      <a:lnTo>
                        <a:pt x="134" y="639"/>
                      </a:lnTo>
                      <a:lnTo>
                        <a:pt x="125" y="640"/>
                      </a:lnTo>
                      <a:lnTo>
                        <a:pt x="120" y="642"/>
                      </a:lnTo>
                      <a:lnTo>
                        <a:pt x="120" y="642"/>
                      </a:lnTo>
                      <a:lnTo>
                        <a:pt x="113" y="643"/>
                      </a:lnTo>
                      <a:lnTo>
                        <a:pt x="108" y="644"/>
                      </a:lnTo>
                      <a:lnTo>
                        <a:pt x="103" y="643"/>
                      </a:lnTo>
                      <a:lnTo>
                        <a:pt x="97" y="640"/>
                      </a:lnTo>
                      <a:lnTo>
                        <a:pt x="97" y="640"/>
                      </a:lnTo>
                      <a:lnTo>
                        <a:pt x="87" y="638"/>
                      </a:lnTo>
                      <a:lnTo>
                        <a:pt x="78" y="635"/>
                      </a:lnTo>
                      <a:lnTo>
                        <a:pt x="70" y="635"/>
                      </a:lnTo>
                      <a:lnTo>
                        <a:pt x="61" y="637"/>
                      </a:lnTo>
                      <a:lnTo>
                        <a:pt x="61" y="637"/>
                      </a:lnTo>
                      <a:lnTo>
                        <a:pt x="52" y="640"/>
                      </a:lnTo>
                      <a:lnTo>
                        <a:pt x="44" y="647"/>
                      </a:lnTo>
                      <a:lnTo>
                        <a:pt x="39" y="653"/>
                      </a:lnTo>
                      <a:lnTo>
                        <a:pt x="36" y="658"/>
                      </a:lnTo>
                      <a:lnTo>
                        <a:pt x="34" y="661"/>
                      </a:lnTo>
                      <a:lnTo>
                        <a:pt x="34" y="661"/>
                      </a:lnTo>
                      <a:lnTo>
                        <a:pt x="29" y="669"/>
                      </a:lnTo>
                      <a:lnTo>
                        <a:pt x="25" y="672"/>
                      </a:lnTo>
                      <a:lnTo>
                        <a:pt x="21" y="675"/>
                      </a:lnTo>
                      <a:lnTo>
                        <a:pt x="21" y="675"/>
                      </a:lnTo>
                      <a:lnTo>
                        <a:pt x="21" y="675"/>
                      </a:lnTo>
                      <a:lnTo>
                        <a:pt x="20" y="674"/>
                      </a:lnTo>
                      <a:lnTo>
                        <a:pt x="20" y="674"/>
                      </a:lnTo>
                      <a:lnTo>
                        <a:pt x="19" y="672"/>
                      </a:lnTo>
                      <a:lnTo>
                        <a:pt x="19" y="670"/>
                      </a:lnTo>
                      <a:lnTo>
                        <a:pt x="20" y="665"/>
                      </a:lnTo>
                      <a:lnTo>
                        <a:pt x="20" y="665"/>
                      </a:lnTo>
                      <a:lnTo>
                        <a:pt x="21" y="657"/>
                      </a:lnTo>
                      <a:lnTo>
                        <a:pt x="21" y="653"/>
                      </a:lnTo>
                      <a:lnTo>
                        <a:pt x="20" y="651"/>
                      </a:lnTo>
                      <a:lnTo>
                        <a:pt x="20" y="651"/>
                      </a:lnTo>
                      <a:lnTo>
                        <a:pt x="18" y="647"/>
                      </a:lnTo>
                      <a:lnTo>
                        <a:pt x="15" y="643"/>
                      </a:lnTo>
                      <a:lnTo>
                        <a:pt x="15" y="643"/>
                      </a:lnTo>
                      <a:lnTo>
                        <a:pt x="13" y="639"/>
                      </a:lnTo>
                      <a:lnTo>
                        <a:pt x="13" y="639"/>
                      </a:lnTo>
                      <a:lnTo>
                        <a:pt x="13" y="637"/>
                      </a:lnTo>
                      <a:lnTo>
                        <a:pt x="14" y="633"/>
                      </a:lnTo>
                      <a:lnTo>
                        <a:pt x="14" y="633"/>
                      </a:lnTo>
                      <a:lnTo>
                        <a:pt x="15" y="628"/>
                      </a:lnTo>
                      <a:lnTo>
                        <a:pt x="15" y="628"/>
                      </a:lnTo>
                      <a:lnTo>
                        <a:pt x="15" y="621"/>
                      </a:lnTo>
                      <a:lnTo>
                        <a:pt x="15" y="616"/>
                      </a:lnTo>
                      <a:lnTo>
                        <a:pt x="14" y="611"/>
                      </a:lnTo>
                      <a:lnTo>
                        <a:pt x="11" y="606"/>
                      </a:lnTo>
                      <a:lnTo>
                        <a:pt x="11" y="606"/>
                      </a:lnTo>
                      <a:lnTo>
                        <a:pt x="7" y="603"/>
                      </a:lnTo>
                      <a:lnTo>
                        <a:pt x="5" y="602"/>
                      </a:lnTo>
                      <a:lnTo>
                        <a:pt x="5" y="602"/>
                      </a:lnTo>
                      <a:lnTo>
                        <a:pt x="1" y="600"/>
                      </a:lnTo>
                      <a:lnTo>
                        <a:pt x="1" y="600"/>
                      </a:lnTo>
                      <a:lnTo>
                        <a:pt x="0" y="597"/>
                      </a:lnTo>
                      <a:lnTo>
                        <a:pt x="1" y="593"/>
                      </a:lnTo>
                      <a:lnTo>
                        <a:pt x="6" y="584"/>
                      </a:lnTo>
                      <a:lnTo>
                        <a:pt x="6" y="584"/>
                      </a:lnTo>
                      <a:lnTo>
                        <a:pt x="10" y="579"/>
                      </a:lnTo>
                      <a:lnTo>
                        <a:pt x="10" y="579"/>
                      </a:lnTo>
                      <a:lnTo>
                        <a:pt x="14" y="570"/>
                      </a:lnTo>
                      <a:lnTo>
                        <a:pt x="14" y="570"/>
                      </a:lnTo>
                      <a:lnTo>
                        <a:pt x="16" y="563"/>
                      </a:lnTo>
                      <a:lnTo>
                        <a:pt x="19" y="559"/>
                      </a:lnTo>
                      <a:lnTo>
                        <a:pt x="21" y="556"/>
                      </a:lnTo>
                      <a:lnTo>
                        <a:pt x="21" y="556"/>
                      </a:lnTo>
                      <a:lnTo>
                        <a:pt x="25" y="555"/>
                      </a:lnTo>
                      <a:lnTo>
                        <a:pt x="29" y="554"/>
                      </a:lnTo>
                      <a:lnTo>
                        <a:pt x="29" y="554"/>
                      </a:lnTo>
                      <a:lnTo>
                        <a:pt x="34" y="552"/>
                      </a:lnTo>
                      <a:lnTo>
                        <a:pt x="38" y="550"/>
                      </a:lnTo>
                      <a:lnTo>
                        <a:pt x="41" y="546"/>
                      </a:lnTo>
                      <a:lnTo>
                        <a:pt x="43" y="538"/>
                      </a:lnTo>
                      <a:lnTo>
                        <a:pt x="43" y="538"/>
                      </a:lnTo>
                      <a:lnTo>
                        <a:pt x="47" y="530"/>
                      </a:lnTo>
                      <a:lnTo>
                        <a:pt x="51" y="522"/>
                      </a:lnTo>
                      <a:lnTo>
                        <a:pt x="51" y="522"/>
                      </a:lnTo>
                      <a:lnTo>
                        <a:pt x="58" y="509"/>
                      </a:lnTo>
                      <a:lnTo>
                        <a:pt x="58" y="509"/>
                      </a:lnTo>
                      <a:lnTo>
                        <a:pt x="61" y="500"/>
                      </a:lnTo>
                      <a:lnTo>
                        <a:pt x="61" y="500"/>
                      </a:lnTo>
                      <a:lnTo>
                        <a:pt x="64" y="494"/>
                      </a:lnTo>
                      <a:lnTo>
                        <a:pt x="64" y="494"/>
                      </a:lnTo>
                      <a:lnTo>
                        <a:pt x="66" y="489"/>
                      </a:lnTo>
                      <a:lnTo>
                        <a:pt x="69" y="485"/>
                      </a:lnTo>
                      <a:lnTo>
                        <a:pt x="69" y="485"/>
                      </a:lnTo>
                      <a:lnTo>
                        <a:pt x="70" y="484"/>
                      </a:lnTo>
                      <a:lnTo>
                        <a:pt x="70" y="484"/>
                      </a:lnTo>
                      <a:lnTo>
                        <a:pt x="76" y="481"/>
                      </a:lnTo>
                      <a:lnTo>
                        <a:pt x="83" y="480"/>
                      </a:lnTo>
                      <a:lnTo>
                        <a:pt x="92" y="480"/>
                      </a:lnTo>
                      <a:lnTo>
                        <a:pt x="101" y="481"/>
                      </a:lnTo>
                      <a:lnTo>
                        <a:pt x="106" y="482"/>
                      </a:lnTo>
                      <a:lnTo>
                        <a:pt x="106" y="482"/>
                      </a:lnTo>
                      <a:lnTo>
                        <a:pt x="113" y="484"/>
                      </a:lnTo>
                      <a:lnTo>
                        <a:pt x="120" y="484"/>
                      </a:lnTo>
                      <a:lnTo>
                        <a:pt x="126" y="482"/>
                      </a:lnTo>
                      <a:lnTo>
                        <a:pt x="134" y="477"/>
                      </a:lnTo>
                      <a:lnTo>
                        <a:pt x="134" y="477"/>
                      </a:lnTo>
                      <a:lnTo>
                        <a:pt x="139" y="472"/>
                      </a:lnTo>
                      <a:lnTo>
                        <a:pt x="139" y="472"/>
                      </a:lnTo>
                      <a:lnTo>
                        <a:pt x="149" y="463"/>
                      </a:lnTo>
                      <a:lnTo>
                        <a:pt x="153" y="458"/>
                      </a:lnTo>
                      <a:lnTo>
                        <a:pt x="155" y="453"/>
                      </a:lnTo>
                      <a:lnTo>
                        <a:pt x="155" y="453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75" name="Freeform 247">
                  <a:extLst>
                    <a:ext uri="{FF2B5EF4-FFF2-40B4-BE49-F238E27FC236}">
                      <a16:creationId xmlns:a16="http://schemas.microsoft.com/office/drawing/2014/main" id="{E7A25ED7-B5A1-9A42-BA90-9CB9F22D0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9907" y="3490733"/>
                  <a:ext cx="1059980" cy="1296352"/>
                </a:xfrm>
                <a:custGeom>
                  <a:avLst/>
                  <a:gdLst>
                    <a:gd name="T0" fmla="*/ 574 w 574"/>
                    <a:gd name="T1" fmla="*/ 164 h 702"/>
                    <a:gd name="T2" fmla="*/ 568 w 574"/>
                    <a:gd name="T3" fmla="*/ 139 h 702"/>
                    <a:gd name="T4" fmla="*/ 573 w 574"/>
                    <a:gd name="T5" fmla="*/ 109 h 702"/>
                    <a:gd name="T6" fmla="*/ 547 w 574"/>
                    <a:gd name="T7" fmla="*/ 98 h 702"/>
                    <a:gd name="T8" fmla="*/ 524 w 574"/>
                    <a:gd name="T9" fmla="*/ 95 h 702"/>
                    <a:gd name="T10" fmla="*/ 516 w 574"/>
                    <a:gd name="T11" fmla="*/ 67 h 702"/>
                    <a:gd name="T12" fmla="*/ 500 w 574"/>
                    <a:gd name="T13" fmla="*/ 28 h 702"/>
                    <a:gd name="T14" fmla="*/ 463 w 574"/>
                    <a:gd name="T15" fmla="*/ 12 h 702"/>
                    <a:gd name="T16" fmla="*/ 442 w 574"/>
                    <a:gd name="T17" fmla="*/ 53 h 702"/>
                    <a:gd name="T18" fmla="*/ 417 w 574"/>
                    <a:gd name="T19" fmla="*/ 100 h 702"/>
                    <a:gd name="T20" fmla="*/ 392 w 574"/>
                    <a:gd name="T21" fmla="*/ 109 h 702"/>
                    <a:gd name="T22" fmla="*/ 364 w 574"/>
                    <a:gd name="T23" fmla="*/ 123 h 702"/>
                    <a:gd name="T24" fmla="*/ 341 w 574"/>
                    <a:gd name="T25" fmla="*/ 141 h 702"/>
                    <a:gd name="T26" fmla="*/ 324 w 574"/>
                    <a:gd name="T27" fmla="*/ 165 h 702"/>
                    <a:gd name="T28" fmla="*/ 315 w 574"/>
                    <a:gd name="T29" fmla="*/ 191 h 702"/>
                    <a:gd name="T30" fmla="*/ 295 w 574"/>
                    <a:gd name="T31" fmla="*/ 204 h 702"/>
                    <a:gd name="T32" fmla="*/ 295 w 574"/>
                    <a:gd name="T33" fmla="*/ 225 h 702"/>
                    <a:gd name="T34" fmla="*/ 280 w 574"/>
                    <a:gd name="T35" fmla="*/ 250 h 702"/>
                    <a:gd name="T36" fmla="*/ 244 w 574"/>
                    <a:gd name="T37" fmla="*/ 253 h 702"/>
                    <a:gd name="T38" fmla="*/ 227 w 574"/>
                    <a:gd name="T39" fmla="*/ 276 h 702"/>
                    <a:gd name="T40" fmla="*/ 231 w 574"/>
                    <a:gd name="T41" fmla="*/ 322 h 702"/>
                    <a:gd name="T42" fmla="*/ 221 w 574"/>
                    <a:gd name="T43" fmla="*/ 367 h 702"/>
                    <a:gd name="T44" fmla="*/ 174 w 574"/>
                    <a:gd name="T45" fmla="*/ 391 h 702"/>
                    <a:gd name="T46" fmla="*/ 70 w 574"/>
                    <a:gd name="T47" fmla="*/ 401 h 702"/>
                    <a:gd name="T48" fmla="*/ 19 w 574"/>
                    <a:gd name="T49" fmla="*/ 440 h 702"/>
                    <a:gd name="T50" fmla="*/ 51 w 574"/>
                    <a:gd name="T51" fmla="*/ 525 h 702"/>
                    <a:gd name="T52" fmla="*/ 82 w 574"/>
                    <a:gd name="T53" fmla="*/ 586 h 702"/>
                    <a:gd name="T54" fmla="*/ 105 w 574"/>
                    <a:gd name="T55" fmla="*/ 590 h 702"/>
                    <a:gd name="T56" fmla="*/ 128 w 574"/>
                    <a:gd name="T57" fmla="*/ 588 h 702"/>
                    <a:gd name="T58" fmla="*/ 137 w 574"/>
                    <a:gd name="T59" fmla="*/ 600 h 702"/>
                    <a:gd name="T60" fmla="*/ 140 w 574"/>
                    <a:gd name="T61" fmla="*/ 588 h 702"/>
                    <a:gd name="T62" fmla="*/ 149 w 574"/>
                    <a:gd name="T63" fmla="*/ 576 h 702"/>
                    <a:gd name="T64" fmla="*/ 175 w 574"/>
                    <a:gd name="T65" fmla="*/ 591 h 702"/>
                    <a:gd name="T66" fmla="*/ 190 w 574"/>
                    <a:gd name="T67" fmla="*/ 611 h 702"/>
                    <a:gd name="T68" fmla="*/ 213 w 574"/>
                    <a:gd name="T69" fmla="*/ 628 h 702"/>
                    <a:gd name="T70" fmla="*/ 230 w 574"/>
                    <a:gd name="T71" fmla="*/ 655 h 702"/>
                    <a:gd name="T72" fmla="*/ 253 w 574"/>
                    <a:gd name="T73" fmla="*/ 659 h 702"/>
                    <a:gd name="T74" fmla="*/ 290 w 574"/>
                    <a:gd name="T75" fmla="*/ 663 h 702"/>
                    <a:gd name="T76" fmla="*/ 314 w 574"/>
                    <a:gd name="T77" fmla="*/ 686 h 702"/>
                    <a:gd name="T78" fmla="*/ 325 w 574"/>
                    <a:gd name="T79" fmla="*/ 700 h 702"/>
                    <a:gd name="T80" fmla="*/ 347 w 574"/>
                    <a:gd name="T81" fmla="*/ 697 h 702"/>
                    <a:gd name="T82" fmla="*/ 357 w 574"/>
                    <a:gd name="T83" fmla="*/ 691 h 702"/>
                    <a:gd name="T84" fmla="*/ 374 w 574"/>
                    <a:gd name="T85" fmla="*/ 662 h 702"/>
                    <a:gd name="T86" fmla="*/ 383 w 574"/>
                    <a:gd name="T87" fmla="*/ 628 h 702"/>
                    <a:gd name="T88" fmla="*/ 405 w 574"/>
                    <a:gd name="T89" fmla="*/ 608 h 702"/>
                    <a:gd name="T90" fmla="*/ 396 w 574"/>
                    <a:gd name="T91" fmla="*/ 598 h 702"/>
                    <a:gd name="T92" fmla="*/ 383 w 574"/>
                    <a:gd name="T93" fmla="*/ 566 h 702"/>
                    <a:gd name="T94" fmla="*/ 393 w 574"/>
                    <a:gd name="T95" fmla="*/ 534 h 702"/>
                    <a:gd name="T96" fmla="*/ 411 w 574"/>
                    <a:gd name="T97" fmla="*/ 515 h 702"/>
                    <a:gd name="T98" fmla="*/ 420 w 574"/>
                    <a:gd name="T99" fmla="*/ 483 h 702"/>
                    <a:gd name="T100" fmla="*/ 436 w 574"/>
                    <a:gd name="T101" fmla="*/ 475 h 702"/>
                    <a:gd name="T102" fmla="*/ 456 w 574"/>
                    <a:gd name="T103" fmla="*/ 480 h 702"/>
                    <a:gd name="T104" fmla="*/ 471 w 574"/>
                    <a:gd name="T105" fmla="*/ 466 h 702"/>
                    <a:gd name="T106" fmla="*/ 470 w 574"/>
                    <a:gd name="T107" fmla="*/ 437 h 702"/>
                    <a:gd name="T108" fmla="*/ 470 w 574"/>
                    <a:gd name="T109" fmla="*/ 400 h 702"/>
                    <a:gd name="T110" fmla="*/ 457 w 574"/>
                    <a:gd name="T111" fmla="*/ 367 h 702"/>
                    <a:gd name="T112" fmla="*/ 481 w 574"/>
                    <a:gd name="T113" fmla="*/ 340 h 702"/>
                    <a:gd name="T114" fmla="*/ 505 w 574"/>
                    <a:gd name="T115" fmla="*/ 298 h 702"/>
                    <a:gd name="T116" fmla="*/ 521 w 574"/>
                    <a:gd name="T117" fmla="*/ 278 h 702"/>
                    <a:gd name="T118" fmla="*/ 538 w 574"/>
                    <a:gd name="T119" fmla="*/ 274 h 702"/>
                    <a:gd name="T120" fmla="*/ 573 w 574"/>
                    <a:gd name="T121" fmla="*/ 224 h 702"/>
                    <a:gd name="T122" fmla="*/ 558 w 574"/>
                    <a:gd name="T123" fmla="*/ 174 h 702"/>
                    <a:gd name="T124" fmla="*/ 560 w 574"/>
                    <a:gd name="T125" fmla="*/ 170 h 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74" h="702">
                      <a:moveTo>
                        <a:pt x="565" y="170"/>
                      </a:moveTo>
                      <a:lnTo>
                        <a:pt x="565" y="170"/>
                      </a:lnTo>
                      <a:lnTo>
                        <a:pt x="569" y="169"/>
                      </a:lnTo>
                      <a:lnTo>
                        <a:pt x="572" y="168"/>
                      </a:lnTo>
                      <a:lnTo>
                        <a:pt x="573" y="167"/>
                      </a:lnTo>
                      <a:lnTo>
                        <a:pt x="574" y="164"/>
                      </a:lnTo>
                      <a:lnTo>
                        <a:pt x="573" y="159"/>
                      </a:lnTo>
                      <a:lnTo>
                        <a:pt x="570" y="153"/>
                      </a:lnTo>
                      <a:lnTo>
                        <a:pt x="570" y="153"/>
                      </a:lnTo>
                      <a:lnTo>
                        <a:pt x="568" y="148"/>
                      </a:lnTo>
                      <a:lnTo>
                        <a:pt x="567" y="142"/>
                      </a:lnTo>
                      <a:lnTo>
                        <a:pt x="568" y="139"/>
                      </a:lnTo>
                      <a:lnTo>
                        <a:pt x="569" y="132"/>
                      </a:lnTo>
                      <a:lnTo>
                        <a:pt x="569" y="132"/>
                      </a:lnTo>
                      <a:lnTo>
                        <a:pt x="570" y="126"/>
                      </a:lnTo>
                      <a:lnTo>
                        <a:pt x="572" y="121"/>
                      </a:lnTo>
                      <a:lnTo>
                        <a:pt x="573" y="109"/>
                      </a:lnTo>
                      <a:lnTo>
                        <a:pt x="573" y="109"/>
                      </a:lnTo>
                      <a:lnTo>
                        <a:pt x="567" y="108"/>
                      </a:lnTo>
                      <a:lnTo>
                        <a:pt x="560" y="107"/>
                      </a:lnTo>
                      <a:lnTo>
                        <a:pt x="555" y="104"/>
                      </a:lnTo>
                      <a:lnTo>
                        <a:pt x="551" y="100"/>
                      </a:lnTo>
                      <a:lnTo>
                        <a:pt x="551" y="100"/>
                      </a:lnTo>
                      <a:lnTo>
                        <a:pt x="547" y="98"/>
                      </a:lnTo>
                      <a:lnTo>
                        <a:pt x="542" y="95"/>
                      </a:lnTo>
                      <a:lnTo>
                        <a:pt x="540" y="95"/>
                      </a:lnTo>
                      <a:lnTo>
                        <a:pt x="540" y="95"/>
                      </a:lnTo>
                      <a:lnTo>
                        <a:pt x="533" y="97"/>
                      </a:lnTo>
                      <a:lnTo>
                        <a:pt x="528" y="97"/>
                      </a:lnTo>
                      <a:lnTo>
                        <a:pt x="524" y="95"/>
                      </a:lnTo>
                      <a:lnTo>
                        <a:pt x="518" y="91"/>
                      </a:lnTo>
                      <a:lnTo>
                        <a:pt x="518" y="91"/>
                      </a:lnTo>
                      <a:lnTo>
                        <a:pt x="516" y="86"/>
                      </a:lnTo>
                      <a:lnTo>
                        <a:pt x="514" y="81"/>
                      </a:lnTo>
                      <a:lnTo>
                        <a:pt x="514" y="75"/>
                      </a:lnTo>
                      <a:lnTo>
                        <a:pt x="516" y="67"/>
                      </a:lnTo>
                      <a:lnTo>
                        <a:pt x="519" y="56"/>
                      </a:lnTo>
                      <a:lnTo>
                        <a:pt x="521" y="51"/>
                      </a:lnTo>
                      <a:lnTo>
                        <a:pt x="521" y="51"/>
                      </a:lnTo>
                      <a:lnTo>
                        <a:pt x="518" y="47"/>
                      </a:lnTo>
                      <a:lnTo>
                        <a:pt x="512" y="39"/>
                      </a:lnTo>
                      <a:lnTo>
                        <a:pt x="500" y="28"/>
                      </a:lnTo>
                      <a:lnTo>
                        <a:pt x="485" y="14"/>
                      </a:lnTo>
                      <a:lnTo>
                        <a:pt x="485" y="14"/>
                      </a:lnTo>
                      <a:lnTo>
                        <a:pt x="470" y="0"/>
                      </a:lnTo>
                      <a:lnTo>
                        <a:pt x="470" y="0"/>
                      </a:lnTo>
                      <a:lnTo>
                        <a:pt x="463" y="12"/>
                      </a:lnTo>
                      <a:lnTo>
                        <a:pt x="463" y="12"/>
                      </a:lnTo>
                      <a:lnTo>
                        <a:pt x="456" y="26"/>
                      </a:lnTo>
                      <a:lnTo>
                        <a:pt x="454" y="30"/>
                      </a:lnTo>
                      <a:lnTo>
                        <a:pt x="454" y="30"/>
                      </a:lnTo>
                      <a:lnTo>
                        <a:pt x="448" y="42"/>
                      </a:lnTo>
                      <a:lnTo>
                        <a:pt x="442" y="53"/>
                      </a:lnTo>
                      <a:lnTo>
                        <a:pt x="442" y="53"/>
                      </a:lnTo>
                      <a:lnTo>
                        <a:pt x="438" y="62"/>
                      </a:lnTo>
                      <a:lnTo>
                        <a:pt x="438" y="62"/>
                      </a:lnTo>
                      <a:lnTo>
                        <a:pt x="434" y="74"/>
                      </a:lnTo>
                      <a:lnTo>
                        <a:pt x="429" y="85"/>
                      </a:lnTo>
                      <a:lnTo>
                        <a:pt x="421" y="95"/>
                      </a:lnTo>
                      <a:lnTo>
                        <a:pt x="417" y="100"/>
                      </a:lnTo>
                      <a:lnTo>
                        <a:pt x="412" y="104"/>
                      </a:lnTo>
                      <a:lnTo>
                        <a:pt x="412" y="104"/>
                      </a:lnTo>
                      <a:lnTo>
                        <a:pt x="407" y="107"/>
                      </a:lnTo>
                      <a:lnTo>
                        <a:pt x="402" y="108"/>
                      </a:lnTo>
                      <a:lnTo>
                        <a:pt x="392" y="109"/>
                      </a:lnTo>
                      <a:lnTo>
                        <a:pt x="392" y="109"/>
                      </a:lnTo>
                      <a:lnTo>
                        <a:pt x="385" y="109"/>
                      </a:lnTo>
                      <a:lnTo>
                        <a:pt x="380" y="111"/>
                      </a:lnTo>
                      <a:lnTo>
                        <a:pt x="380" y="111"/>
                      </a:lnTo>
                      <a:lnTo>
                        <a:pt x="375" y="113"/>
                      </a:lnTo>
                      <a:lnTo>
                        <a:pt x="371" y="116"/>
                      </a:lnTo>
                      <a:lnTo>
                        <a:pt x="364" y="123"/>
                      </a:lnTo>
                      <a:lnTo>
                        <a:pt x="364" y="123"/>
                      </a:lnTo>
                      <a:lnTo>
                        <a:pt x="357" y="131"/>
                      </a:lnTo>
                      <a:lnTo>
                        <a:pt x="357" y="131"/>
                      </a:lnTo>
                      <a:lnTo>
                        <a:pt x="350" y="137"/>
                      </a:lnTo>
                      <a:lnTo>
                        <a:pt x="341" y="141"/>
                      </a:lnTo>
                      <a:lnTo>
                        <a:pt x="341" y="141"/>
                      </a:lnTo>
                      <a:lnTo>
                        <a:pt x="334" y="145"/>
                      </a:lnTo>
                      <a:lnTo>
                        <a:pt x="329" y="148"/>
                      </a:lnTo>
                      <a:lnTo>
                        <a:pt x="327" y="153"/>
                      </a:lnTo>
                      <a:lnTo>
                        <a:pt x="325" y="158"/>
                      </a:lnTo>
                      <a:lnTo>
                        <a:pt x="325" y="158"/>
                      </a:lnTo>
                      <a:lnTo>
                        <a:pt x="324" y="165"/>
                      </a:lnTo>
                      <a:lnTo>
                        <a:pt x="324" y="165"/>
                      </a:lnTo>
                      <a:lnTo>
                        <a:pt x="325" y="172"/>
                      </a:lnTo>
                      <a:lnTo>
                        <a:pt x="324" y="178"/>
                      </a:lnTo>
                      <a:lnTo>
                        <a:pt x="322" y="185"/>
                      </a:lnTo>
                      <a:lnTo>
                        <a:pt x="315" y="191"/>
                      </a:lnTo>
                      <a:lnTo>
                        <a:pt x="315" y="191"/>
                      </a:lnTo>
                      <a:lnTo>
                        <a:pt x="310" y="193"/>
                      </a:lnTo>
                      <a:lnTo>
                        <a:pt x="306" y="195"/>
                      </a:lnTo>
                      <a:lnTo>
                        <a:pt x="306" y="195"/>
                      </a:lnTo>
                      <a:lnTo>
                        <a:pt x="300" y="199"/>
                      </a:lnTo>
                      <a:lnTo>
                        <a:pt x="297" y="201"/>
                      </a:lnTo>
                      <a:lnTo>
                        <a:pt x="295" y="204"/>
                      </a:lnTo>
                      <a:lnTo>
                        <a:pt x="295" y="204"/>
                      </a:lnTo>
                      <a:lnTo>
                        <a:pt x="295" y="207"/>
                      </a:lnTo>
                      <a:lnTo>
                        <a:pt x="294" y="210"/>
                      </a:lnTo>
                      <a:lnTo>
                        <a:pt x="295" y="219"/>
                      </a:lnTo>
                      <a:lnTo>
                        <a:pt x="295" y="219"/>
                      </a:lnTo>
                      <a:lnTo>
                        <a:pt x="295" y="225"/>
                      </a:lnTo>
                      <a:lnTo>
                        <a:pt x="295" y="233"/>
                      </a:lnTo>
                      <a:lnTo>
                        <a:pt x="292" y="239"/>
                      </a:lnTo>
                      <a:lnTo>
                        <a:pt x="290" y="243"/>
                      </a:lnTo>
                      <a:lnTo>
                        <a:pt x="286" y="246"/>
                      </a:lnTo>
                      <a:lnTo>
                        <a:pt x="286" y="246"/>
                      </a:lnTo>
                      <a:lnTo>
                        <a:pt x="280" y="250"/>
                      </a:lnTo>
                      <a:lnTo>
                        <a:pt x="272" y="251"/>
                      </a:lnTo>
                      <a:lnTo>
                        <a:pt x="265" y="252"/>
                      </a:lnTo>
                      <a:lnTo>
                        <a:pt x="258" y="252"/>
                      </a:lnTo>
                      <a:lnTo>
                        <a:pt x="258" y="252"/>
                      </a:lnTo>
                      <a:lnTo>
                        <a:pt x="250" y="252"/>
                      </a:lnTo>
                      <a:lnTo>
                        <a:pt x="244" y="253"/>
                      </a:lnTo>
                      <a:lnTo>
                        <a:pt x="237" y="255"/>
                      </a:lnTo>
                      <a:lnTo>
                        <a:pt x="232" y="260"/>
                      </a:lnTo>
                      <a:lnTo>
                        <a:pt x="232" y="260"/>
                      </a:lnTo>
                      <a:lnTo>
                        <a:pt x="230" y="264"/>
                      </a:lnTo>
                      <a:lnTo>
                        <a:pt x="229" y="267"/>
                      </a:lnTo>
                      <a:lnTo>
                        <a:pt x="227" y="276"/>
                      </a:lnTo>
                      <a:lnTo>
                        <a:pt x="229" y="287"/>
                      </a:lnTo>
                      <a:lnTo>
                        <a:pt x="230" y="297"/>
                      </a:lnTo>
                      <a:lnTo>
                        <a:pt x="230" y="297"/>
                      </a:lnTo>
                      <a:lnTo>
                        <a:pt x="231" y="311"/>
                      </a:lnTo>
                      <a:lnTo>
                        <a:pt x="231" y="322"/>
                      </a:lnTo>
                      <a:lnTo>
                        <a:pt x="231" y="322"/>
                      </a:lnTo>
                      <a:lnTo>
                        <a:pt x="230" y="331"/>
                      </a:lnTo>
                      <a:lnTo>
                        <a:pt x="230" y="331"/>
                      </a:lnTo>
                      <a:lnTo>
                        <a:pt x="227" y="347"/>
                      </a:lnTo>
                      <a:lnTo>
                        <a:pt x="226" y="354"/>
                      </a:lnTo>
                      <a:lnTo>
                        <a:pt x="223" y="361"/>
                      </a:lnTo>
                      <a:lnTo>
                        <a:pt x="221" y="367"/>
                      </a:lnTo>
                      <a:lnTo>
                        <a:pt x="216" y="373"/>
                      </a:lnTo>
                      <a:lnTo>
                        <a:pt x="211" y="378"/>
                      </a:lnTo>
                      <a:lnTo>
                        <a:pt x="203" y="383"/>
                      </a:lnTo>
                      <a:lnTo>
                        <a:pt x="203" y="383"/>
                      </a:lnTo>
                      <a:lnTo>
                        <a:pt x="189" y="389"/>
                      </a:lnTo>
                      <a:lnTo>
                        <a:pt x="174" y="391"/>
                      </a:lnTo>
                      <a:lnTo>
                        <a:pt x="158" y="394"/>
                      </a:lnTo>
                      <a:lnTo>
                        <a:pt x="143" y="395"/>
                      </a:lnTo>
                      <a:lnTo>
                        <a:pt x="139" y="396"/>
                      </a:lnTo>
                      <a:lnTo>
                        <a:pt x="139" y="396"/>
                      </a:lnTo>
                      <a:lnTo>
                        <a:pt x="105" y="399"/>
                      </a:lnTo>
                      <a:lnTo>
                        <a:pt x="70" y="401"/>
                      </a:lnTo>
                      <a:lnTo>
                        <a:pt x="36" y="403"/>
                      </a:lnTo>
                      <a:lnTo>
                        <a:pt x="0" y="403"/>
                      </a:lnTo>
                      <a:lnTo>
                        <a:pt x="0" y="403"/>
                      </a:lnTo>
                      <a:lnTo>
                        <a:pt x="9" y="418"/>
                      </a:lnTo>
                      <a:lnTo>
                        <a:pt x="9" y="418"/>
                      </a:lnTo>
                      <a:lnTo>
                        <a:pt x="19" y="440"/>
                      </a:lnTo>
                      <a:lnTo>
                        <a:pt x="19" y="440"/>
                      </a:lnTo>
                      <a:lnTo>
                        <a:pt x="32" y="472"/>
                      </a:lnTo>
                      <a:lnTo>
                        <a:pt x="45" y="505"/>
                      </a:lnTo>
                      <a:lnTo>
                        <a:pt x="46" y="509"/>
                      </a:lnTo>
                      <a:lnTo>
                        <a:pt x="46" y="509"/>
                      </a:lnTo>
                      <a:lnTo>
                        <a:pt x="51" y="525"/>
                      </a:lnTo>
                      <a:lnTo>
                        <a:pt x="51" y="525"/>
                      </a:lnTo>
                      <a:lnTo>
                        <a:pt x="61" y="552"/>
                      </a:lnTo>
                      <a:lnTo>
                        <a:pt x="66" y="563"/>
                      </a:lnTo>
                      <a:lnTo>
                        <a:pt x="73" y="575"/>
                      </a:lnTo>
                      <a:lnTo>
                        <a:pt x="73" y="575"/>
                      </a:lnTo>
                      <a:lnTo>
                        <a:pt x="82" y="586"/>
                      </a:lnTo>
                      <a:lnTo>
                        <a:pt x="86" y="591"/>
                      </a:lnTo>
                      <a:lnTo>
                        <a:pt x="88" y="593"/>
                      </a:lnTo>
                      <a:lnTo>
                        <a:pt x="88" y="593"/>
                      </a:lnTo>
                      <a:lnTo>
                        <a:pt x="92" y="594"/>
                      </a:lnTo>
                      <a:lnTo>
                        <a:pt x="96" y="594"/>
                      </a:lnTo>
                      <a:lnTo>
                        <a:pt x="105" y="590"/>
                      </a:lnTo>
                      <a:lnTo>
                        <a:pt x="105" y="590"/>
                      </a:lnTo>
                      <a:lnTo>
                        <a:pt x="114" y="588"/>
                      </a:lnTo>
                      <a:lnTo>
                        <a:pt x="118" y="586"/>
                      </a:lnTo>
                      <a:lnTo>
                        <a:pt x="123" y="586"/>
                      </a:lnTo>
                      <a:lnTo>
                        <a:pt x="123" y="586"/>
                      </a:lnTo>
                      <a:lnTo>
                        <a:pt x="128" y="588"/>
                      </a:lnTo>
                      <a:lnTo>
                        <a:pt x="132" y="590"/>
                      </a:lnTo>
                      <a:lnTo>
                        <a:pt x="133" y="594"/>
                      </a:lnTo>
                      <a:lnTo>
                        <a:pt x="134" y="598"/>
                      </a:lnTo>
                      <a:lnTo>
                        <a:pt x="134" y="598"/>
                      </a:lnTo>
                      <a:lnTo>
                        <a:pt x="137" y="600"/>
                      </a:lnTo>
                      <a:lnTo>
                        <a:pt x="137" y="600"/>
                      </a:lnTo>
                      <a:lnTo>
                        <a:pt x="138" y="600"/>
                      </a:lnTo>
                      <a:lnTo>
                        <a:pt x="138" y="600"/>
                      </a:lnTo>
                      <a:lnTo>
                        <a:pt x="139" y="599"/>
                      </a:lnTo>
                      <a:lnTo>
                        <a:pt x="139" y="595"/>
                      </a:lnTo>
                      <a:lnTo>
                        <a:pt x="140" y="590"/>
                      </a:lnTo>
                      <a:lnTo>
                        <a:pt x="140" y="588"/>
                      </a:lnTo>
                      <a:lnTo>
                        <a:pt x="140" y="588"/>
                      </a:lnTo>
                      <a:lnTo>
                        <a:pt x="140" y="584"/>
                      </a:lnTo>
                      <a:lnTo>
                        <a:pt x="142" y="581"/>
                      </a:lnTo>
                      <a:lnTo>
                        <a:pt x="146" y="577"/>
                      </a:lnTo>
                      <a:lnTo>
                        <a:pt x="146" y="577"/>
                      </a:lnTo>
                      <a:lnTo>
                        <a:pt x="149" y="576"/>
                      </a:lnTo>
                      <a:lnTo>
                        <a:pt x="152" y="576"/>
                      </a:lnTo>
                      <a:lnTo>
                        <a:pt x="156" y="577"/>
                      </a:lnTo>
                      <a:lnTo>
                        <a:pt x="158" y="579"/>
                      </a:lnTo>
                      <a:lnTo>
                        <a:pt x="158" y="579"/>
                      </a:lnTo>
                      <a:lnTo>
                        <a:pt x="170" y="586"/>
                      </a:lnTo>
                      <a:lnTo>
                        <a:pt x="175" y="591"/>
                      </a:lnTo>
                      <a:lnTo>
                        <a:pt x="179" y="598"/>
                      </a:lnTo>
                      <a:lnTo>
                        <a:pt x="179" y="598"/>
                      </a:lnTo>
                      <a:lnTo>
                        <a:pt x="183" y="604"/>
                      </a:lnTo>
                      <a:lnTo>
                        <a:pt x="183" y="604"/>
                      </a:lnTo>
                      <a:lnTo>
                        <a:pt x="185" y="608"/>
                      </a:lnTo>
                      <a:lnTo>
                        <a:pt x="190" y="611"/>
                      </a:lnTo>
                      <a:lnTo>
                        <a:pt x="190" y="611"/>
                      </a:lnTo>
                      <a:lnTo>
                        <a:pt x="199" y="612"/>
                      </a:lnTo>
                      <a:lnTo>
                        <a:pt x="204" y="616"/>
                      </a:lnTo>
                      <a:lnTo>
                        <a:pt x="209" y="621"/>
                      </a:lnTo>
                      <a:lnTo>
                        <a:pt x="213" y="628"/>
                      </a:lnTo>
                      <a:lnTo>
                        <a:pt x="213" y="628"/>
                      </a:lnTo>
                      <a:lnTo>
                        <a:pt x="214" y="634"/>
                      </a:lnTo>
                      <a:lnTo>
                        <a:pt x="214" y="634"/>
                      </a:lnTo>
                      <a:lnTo>
                        <a:pt x="218" y="641"/>
                      </a:lnTo>
                      <a:lnTo>
                        <a:pt x="223" y="649"/>
                      </a:lnTo>
                      <a:lnTo>
                        <a:pt x="223" y="649"/>
                      </a:lnTo>
                      <a:lnTo>
                        <a:pt x="230" y="655"/>
                      </a:lnTo>
                      <a:lnTo>
                        <a:pt x="230" y="655"/>
                      </a:lnTo>
                      <a:lnTo>
                        <a:pt x="230" y="655"/>
                      </a:lnTo>
                      <a:lnTo>
                        <a:pt x="239" y="656"/>
                      </a:lnTo>
                      <a:lnTo>
                        <a:pt x="246" y="658"/>
                      </a:lnTo>
                      <a:lnTo>
                        <a:pt x="246" y="658"/>
                      </a:lnTo>
                      <a:lnTo>
                        <a:pt x="253" y="659"/>
                      </a:lnTo>
                      <a:lnTo>
                        <a:pt x="253" y="659"/>
                      </a:lnTo>
                      <a:lnTo>
                        <a:pt x="271" y="662"/>
                      </a:lnTo>
                      <a:lnTo>
                        <a:pt x="271" y="662"/>
                      </a:lnTo>
                      <a:lnTo>
                        <a:pt x="283" y="662"/>
                      </a:lnTo>
                      <a:lnTo>
                        <a:pt x="283" y="662"/>
                      </a:lnTo>
                      <a:lnTo>
                        <a:pt x="290" y="663"/>
                      </a:lnTo>
                      <a:lnTo>
                        <a:pt x="296" y="665"/>
                      </a:lnTo>
                      <a:lnTo>
                        <a:pt x="302" y="668"/>
                      </a:lnTo>
                      <a:lnTo>
                        <a:pt x="308" y="672"/>
                      </a:lnTo>
                      <a:lnTo>
                        <a:pt x="308" y="672"/>
                      </a:lnTo>
                      <a:lnTo>
                        <a:pt x="313" y="679"/>
                      </a:lnTo>
                      <a:lnTo>
                        <a:pt x="314" y="686"/>
                      </a:lnTo>
                      <a:lnTo>
                        <a:pt x="314" y="686"/>
                      </a:lnTo>
                      <a:lnTo>
                        <a:pt x="315" y="690"/>
                      </a:lnTo>
                      <a:lnTo>
                        <a:pt x="318" y="693"/>
                      </a:lnTo>
                      <a:lnTo>
                        <a:pt x="318" y="693"/>
                      </a:lnTo>
                      <a:lnTo>
                        <a:pt x="322" y="697"/>
                      </a:lnTo>
                      <a:lnTo>
                        <a:pt x="325" y="700"/>
                      </a:lnTo>
                      <a:lnTo>
                        <a:pt x="331" y="701"/>
                      </a:lnTo>
                      <a:lnTo>
                        <a:pt x="334" y="702"/>
                      </a:lnTo>
                      <a:lnTo>
                        <a:pt x="334" y="701"/>
                      </a:lnTo>
                      <a:lnTo>
                        <a:pt x="334" y="701"/>
                      </a:lnTo>
                      <a:lnTo>
                        <a:pt x="341" y="701"/>
                      </a:lnTo>
                      <a:lnTo>
                        <a:pt x="347" y="697"/>
                      </a:lnTo>
                      <a:lnTo>
                        <a:pt x="347" y="697"/>
                      </a:lnTo>
                      <a:lnTo>
                        <a:pt x="347" y="697"/>
                      </a:lnTo>
                      <a:lnTo>
                        <a:pt x="350" y="696"/>
                      </a:lnTo>
                      <a:lnTo>
                        <a:pt x="350" y="696"/>
                      </a:lnTo>
                      <a:lnTo>
                        <a:pt x="357" y="691"/>
                      </a:lnTo>
                      <a:lnTo>
                        <a:pt x="357" y="691"/>
                      </a:lnTo>
                      <a:lnTo>
                        <a:pt x="364" y="687"/>
                      </a:lnTo>
                      <a:lnTo>
                        <a:pt x="368" y="683"/>
                      </a:lnTo>
                      <a:lnTo>
                        <a:pt x="371" y="678"/>
                      </a:lnTo>
                      <a:lnTo>
                        <a:pt x="373" y="672"/>
                      </a:lnTo>
                      <a:lnTo>
                        <a:pt x="373" y="672"/>
                      </a:lnTo>
                      <a:lnTo>
                        <a:pt x="374" y="662"/>
                      </a:lnTo>
                      <a:lnTo>
                        <a:pt x="374" y="662"/>
                      </a:lnTo>
                      <a:lnTo>
                        <a:pt x="374" y="653"/>
                      </a:lnTo>
                      <a:lnTo>
                        <a:pt x="375" y="644"/>
                      </a:lnTo>
                      <a:lnTo>
                        <a:pt x="378" y="636"/>
                      </a:lnTo>
                      <a:lnTo>
                        <a:pt x="380" y="632"/>
                      </a:lnTo>
                      <a:lnTo>
                        <a:pt x="383" y="628"/>
                      </a:lnTo>
                      <a:lnTo>
                        <a:pt x="383" y="628"/>
                      </a:lnTo>
                      <a:lnTo>
                        <a:pt x="391" y="623"/>
                      </a:lnTo>
                      <a:lnTo>
                        <a:pt x="391" y="623"/>
                      </a:lnTo>
                      <a:lnTo>
                        <a:pt x="399" y="616"/>
                      </a:lnTo>
                      <a:lnTo>
                        <a:pt x="403" y="612"/>
                      </a:lnTo>
                      <a:lnTo>
                        <a:pt x="405" y="608"/>
                      </a:lnTo>
                      <a:lnTo>
                        <a:pt x="405" y="608"/>
                      </a:lnTo>
                      <a:lnTo>
                        <a:pt x="405" y="607"/>
                      </a:lnTo>
                      <a:lnTo>
                        <a:pt x="402" y="602"/>
                      </a:lnTo>
                      <a:lnTo>
                        <a:pt x="402" y="602"/>
                      </a:lnTo>
                      <a:lnTo>
                        <a:pt x="396" y="598"/>
                      </a:lnTo>
                      <a:lnTo>
                        <a:pt x="396" y="598"/>
                      </a:lnTo>
                      <a:lnTo>
                        <a:pt x="391" y="594"/>
                      </a:lnTo>
                      <a:lnTo>
                        <a:pt x="388" y="590"/>
                      </a:lnTo>
                      <a:lnTo>
                        <a:pt x="387" y="588"/>
                      </a:lnTo>
                      <a:lnTo>
                        <a:pt x="387" y="588"/>
                      </a:lnTo>
                      <a:lnTo>
                        <a:pt x="383" y="577"/>
                      </a:lnTo>
                      <a:lnTo>
                        <a:pt x="383" y="566"/>
                      </a:lnTo>
                      <a:lnTo>
                        <a:pt x="383" y="566"/>
                      </a:lnTo>
                      <a:lnTo>
                        <a:pt x="384" y="557"/>
                      </a:lnTo>
                      <a:lnTo>
                        <a:pt x="387" y="549"/>
                      </a:lnTo>
                      <a:lnTo>
                        <a:pt x="389" y="542"/>
                      </a:lnTo>
                      <a:lnTo>
                        <a:pt x="393" y="534"/>
                      </a:lnTo>
                      <a:lnTo>
                        <a:pt x="393" y="534"/>
                      </a:lnTo>
                      <a:lnTo>
                        <a:pt x="397" y="530"/>
                      </a:lnTo>
                      <a:lnTo>
                        <a:pt x="401" y="528"/>
                      </a:lnTo>
                      <a:lnTo>
                        <a:pt x="401" y="528"/>
                      </a:lnTo>
                      <a:lnTo>
                        <a:pt x="406" y="524"/>
                      </a:lnTo>
                      <a:lnTo>
                        <a:pt x="406" y="524"/>
                      </a:lnTo>
                      <a:lnTo>
                        <a:pt x="411" y="515"/>
                      </a:lnTo>
                      <a:lnTo>
                        <a:pt x="415" y="503"/>
                      </a:lnTo>
                      <a:lnTo>
                        <a:pt x="415" y="503"/>
                      </a:lnTo>
                      <a:lnTo>
                        <a:pt x="416" y="496"/>
                      </a:lnTo>
                      <a:lnTo>
                        <a:pt x="416" y="496"/>
                      </a:lnTo>
                      <a:lnTo>
                        <a:pt x="419" y="487"/>
                      </a:lnTo>
                      <a:lnTo>
                        <a:pt x="420" y="483"/>
                      </a:lnTo>
                      <a:lnTo>
                        <a:pt x="421" y="479"/>
                      </a:lnTo>
                      <a:lnTo>
                        <a:pt x="421" y="479"/>
                      </a:lnTo>
                      <a:lnTo>
                        <a:pt x="424" y="477"/>
                      </a:lnTo>
                      <a:lnTo>
                        <a:pt x="426" y="475"/>
                      </a:lnTo>
                      <a:lnTo>
                        <a:pt x="431" y="474"/>
                      </a:lnTo>
                      <a:lnTo>
                        <a:pt x="436" y="475"/>
                      </a:lnTo>
                      <a:lnTo>
                        <a:pt x="442" y="477"/>
                      </a:lnTo>
                      <a:lnTo>
                        <a:pt x="442" y="477"/>
                      </a:lnTo>
                      <a:lnTo>
                        <a:pt x="447" y="479"/>
                      </a:lnTo>
                      <a:lnTo>
                        <a:pt x="447" y="479"/>
                      </a:lnTo>
                      <a:lnTo>
                        <a:pt x="452" y="480"/>
                      </a:lnTo>
                      <a:lnTo>
                        <a:pt x="456" y="480"/>
                      </a:lnTo>
                      <a:lnTo>
                        <a:pt x="459" y="479"/>
                      </a:lnTo>
                      <a:lnTo>
                        <a:pt x="463" y="477"/>
                      </a:lnTo>
                      <a:lnTo>
                        <a:pt x="463" y="477"/>
                      </a:lnTo>
                      <a:lnTo>
                        <a:pt x="473" y="472"/>
                      </a:lnTo>
                      <a:lnTo>
                        <a:pt x="473" y="472"/>
                      </a:lnTo>
                      <a:lnTo>
                        <a:pt x="471" y="466"/>
                      </a:lnTo>
                      <a:lnTo>
                        <a:pt x="468" y="461"/>
                      </a:lnTo>
                      <a:lnTo>
                        <a:pt x="467" y="455"/>
                      </a:lnTo>
                      <a:lnTo>
                        <a:pt x="467" y="450"/>
                      </a:lnTo>
                      <a:lnTo>
                        <a:pt x="467" y="450"/>
                      </a:lnTo>
                      <a:lnTo>
                        <a:pt x="468" y="443"/>
                      </a:lnTo>
                      <a:lnTo>
                        <a:pt x="470" y="437"/>
                      </a:lnTo>
                      <a:lnTo>
                        <a:pt x="473" y="424"/>
                      </a:lnTo>
                      <a:lnTo>
                        <a:pt x="475" y="419"/>
                      </a:lnTo>
                      <a:lnTo>
                        <a:pt x="475" y="413"/>
                      </a:lnTo>
                      <a:lnTo>
                        <a:pt x="473" y="406"/>
                      </a:lnTo>
                      <a:lnTo>
                        <a:pt x="470" y="400"/>
                      </a:lnTo>
                      <a:lnTo>
                        <a:pt x="470" y="400"/>
                      </a:lnTo>
                      <a:lnTo>
                        <a:pt x="462" y="387"/>
                      </a:lnTo>
                      <a:lnTo>
                        <a:pt x="459" y="381"/>
                      </a:lnTo>
                      <a:lnTo>
                        <a:pt x="457" y="375"/>
                      </a:lnTo>
                      <a:lnTo>
                        <a:pt x="457" y="375"/>
                      </a:lnTo>
                      <a:lnTo>
                        <a:pt x="457" y="371"/>
                      </a:lnTo>
                      <a:lnTo>
                        <a:pt x="457" y="367"/>
                      </a:lnTo>
                      <a:lnTo>
                        <a:pt x="461" y="361"/>
                      </a:lnTo>
                      <a:lnTo>
                        <a:pt x="466" y="355"/>
                      </a:lnTo>
                      <a:lnTo>
                        <a:pt x="471" y="352"/>
                      </a:lnTo>
                      <a:lnTo>
                        <a:pt x="471" y="352"/>
                      </a:lnTo>
                      <a:lnTo>
                        <a:pt x="477" y="347"/>
                      </a:lnTo>
                      <a:lnTo>
                        <a:pt x="481" y="340"/>
                      </a:lnTo>
                      <a:lnTo>
                        <a:pt x="489" y="327"/>
                      </a:lnTo>
                      <a:lnTo>
                        <a:pt x="489" y="327"/>
                      </a:lnTo>
                      <a:lnTo>
                        <a:pt x="498" y="313"/>
                      </a:lnTo>
                      <a:lnTo>
                        <a:pt x="503" y="306"/>
                      </a:lnTo>
                      <a:lnTo>
                        <a:pt x="505" y="298"/>
                      </a:lnTo>
                      <a:lnTo>
                        <a:pt x="505" y="298"/>
                      </a:lnTo>
                      <a:lnTo>
                        <a:pt x="509" y="287"/>
                      </a:lnTo>
                      <a:lnTo>
                        <a:pt x="512" y="281"/>
                      </a:lnTo>
                      <a:lnTo>
                        <a:pt x="516" y="278"/>
                      </a:lnTo>
                      <a:lnTo>
                        <a:pt x="516" y="278"/>
                      </a:lnTo>
                      <a:lnTo>
                        <a:pt x="518" y="276"/>
                      </a:lnTo>
                      <a:lnTo>
                        <a:pt x="521" y="278"/>
                      </a:lnTo>
                      <a:lnTo>
                        <a:pt x="522" y="278"/>
                      </a:lnTo>
                      <a:lnTo>
                        <a:pt x="524" y="279"/>
                      </a:lnTo>
                      <a:lnTo>
                        <a:pt x="524" y="279"/>
                      </a:lnTo>
                      <a:lnTo>
                        <a:pt x="532" y="278"/>
                      </a:lnTo>
                      <a:lnTo>
                        <a:pt x="538" y="274"/>
                      </a:lnTo>
                      <a:lnTo>
                        <a:pt x="538" y="274"/>
                      </a:lnTo>
                      <a:lnTo>
                        <a:pt x="550" y="266"/>
                      </a:lnTo>
                      <a:lnTo>
                        <a:pt x="559" y="257"/>
                      </a:lnTo>
                      <a:lnTo>
                        <a:pt x="565" y="247"/>
                      </a:lnTo>
                      <a:lnTo>
                        <a:pt x="570" y="234"/>
                      </a:lnTo>
                      <a:lnTo>
                        <a:pt x="570" y="234"/>
                      </a:lnTo>
                      <a:lnTo>
                        <a:pt x="573" y="224"/>
                      </a:lnTo>
                      <a:lnTo>
                        <a:pt x="573" y="214"/>
                      </a:lnTo>
                      <a:lnTo>
                        <a:pt x="570" y="204"/>
                      </a:lnTo>
                      <a:lnTo>
                        <a:pt x="567" y="193"/>
                      </a:lnTo>
                      <a:lnTo>
                        <a:pt x="567" y="193"/>
                      </a:lnTo>
                      <a:lnTo>
                        <a:pt x="563" y="183"/>
                      </a:lnTo>
                      <a:lnTo>
                        <a:pt x="558" y="174"/>
                      </a:lnTo>
                      <a:lnTo>
                        <a:pt x="558" y="174"/>
                      </a:lnTo>
                      <a:lnTo>
                        <a:pt x="556" y="172"/>
                      </a:lnTo>
                      <a:lnTo>
                        <a:pt x="556" y="172"/>
                      </a:lnTo>
                      <a:lnTo>
                        <a:pt x="558" y="170"/>
                      </a:lnTo>
                      <a:lnTo>
                        <a:pt x="558" y="170"/>
                      </a:lnTo>
                      <a:lnTo>
                        <a:pt x="560" y="170"/>
                      </a:lnTo>
                      <a:lnTo>
                        <a:pt x="565" y="170"/>
                      </a:lnTo>
                      <a:lnTo>
                        <a:pt x="565" y="17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76" name="Freeform 246">
                  <a:extLst>
                    <a:ext uri="{FF2B5EF4-FFF2-40B4-BE49-F238E27FC236}">
                      <a16:creationId xmlns:a16="http://schemas.microsoft.com/office/drawing/2014/main" id="{8139F777-D2FC-6744-B38F-F4EC47D5F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7068" y="3154641"/>
                  <a:ext cx="805141" cy="1048900"/>
                </a:xfrm>
                <a:custGeom>
                  <a:avLst/>
                  <a:gdLst>
                    <a:gd name="T0" fmla="*/ 431 w 436"/>
                    <a:gd name="T1" fmla="*/ 409 h 568"/>
                    <a:gd name="T2" fmla="*/ 416 w 436"/>
                    <a:gd name="T3" fmla="*/ 392 h 568"/>
                    <a:gd name="T4" fmla="*/ 413 w 436"/>
                    <a:gd name="T5" fmla="*/ 358 h 568"/>
                    <a:gd name="T6" fmla="*/ 402 w 436"/>
                    <a:gd name="T7" fmla="*/ 318 h 568"/>
                    <a:gd name="T8" fmla="*/ 402 w 436"/>
                    <a:gd name="T9" fmla="*/ 249 h 568"/>
                    <a:gd name="T10" fmla="*/ 391 w 436"/>
                    <a:gd name="T11" fmla="*/ 198 h 568"/>
                    <a:gd name="T12" fmla="*/ 371 w 436"/>
                    <a:gd name="T13" fmla="*/ 174 h 568"/>
                    <a:gd name="T14" fmla="*/ 352 w 436"/>
                    <a:gd name="T15" fmla="*/ 138 h 568"/>
                    <a:gd name="T16" fmla="*/ 334 w 436"/>
                    <a:gd name="T17" fmla="*/ 118 h 568"/>
                    <a:gd name="T18" fmla="*/ 339 w 436"/>
                    <a:gd name="T19" fmla="*/ 104 h 568"/>
                    <a:gd name="T20" fmla="*/ 326 w 436"/>
                    <a:gd name="T21" fmla="*/ 99 h 568"/>
                    <a:gd name="T22" fmla="*/ 322 w 436"/>
                    <a:gd name="T23" fmla="*/ 96 h 568"/>
                    <a:gd name="T24" fmla="*/ 328 w 436"/>
                    <a:gd name="T25" fmla="*/ 91 h 568"/>
                    <a:gd name="T26" fmla="*/ 326 w 436"/>
                    <a:gd name="T27" fmla="*/ 72 h 568"/>
                    <a:gd name="T28" fmla="*/ 320 w 436"/>
                    <a:gd name="T29" fmla="*/ 50 h 568"/>
                    <a:gd name="T30" fmla="*/ 339 w 436"/>
                    <a:gd name="T31" fmla="*/ 77 h 568"/>
                    <a:gd name="T32" fmla="*/ 356 w 436"/>
                    <a:gd name="T33" fmla="*/ 65 h 568"/>
                    <a:gd name="T34" fmla="*/ 344 w 436"/>
                    <a:gd name="T35" fmla="*/ 31 h 568"/>
                    <a:gd name="T36" fmla="*/ 315 w 436"/>
                    <a:gd name="T37" fmla="*/ 32 h 568"/>
                    <a:gd name="T38" fmla="*/ 303 w 436"/>
                    <a:gd name="T39" fmla="*/ 13 h 568"/>
                    <a:gd name="T40" fmla="*/ 247 w 436"/>
                    <a:gd name="T41" fmla="*/ 2 h 568"/>
                    <a:gd name="T42" fmla="*/ 219 w 436"/>
                    <a:gd name="T43" fmla="*/ 3 h 568"/>
                    <a:gd name="T44" fmla="*/ 192 w 436"/>
                    <a:gd name="T45" fmla="*/ 7 h 568"/>
                    <a:gd name="T46" fmla="*/ 169 w 436"/>
                    <a:gd name="T47" fmla="*/ 2 h 568"/>
                    <a:gd name="T48" fmla="*/ 152 w 436"/>
                    <a:gd name="T49" fmla="*/ 21 h 568"/>
                    <a:gd name="T50" fmla="*/ 125 w 436"/>
                    <a:gd name="T51" fmla="*/ 35 h 568"/>
                    <a:gd name="T52" fmla="*/ 112 w 436"/>
                    <a:gd name="T53" fmla="*/ 64 h 568"/>
                    <a:gd name="T54" fmla="*/ 112 w 436"/>
                    <a:gd name="T55" fmla="*/ 104 h 568"/>
                    <a:gd name="T56" fmla="*/ 88 w 436"/>
                    <a:gd name="T57" fmla="*/ 145 h 568"/>
                    <a:gd name="T58" fmla="*/ 53 w 436"/>
                    <a:gd name="T59" fmla="*/ 157 h 568"/>
                    <a:gd name="T60" fmla="*/ 9 w 436"/>
                    <a:gd name="T61" fmla="*/ 165 h 568"/>
                    <a:gd name="T62" fmla="*/ 35 w 436"/>
                    <a:gd name="T63" fmla="*/ 205 h 568"/>
                    <a:gd name="T64" fmla="*/ 56 w 436"/>
                    <a:gd name="T65" fmla="*/ 236 h 568"/>
                    <a:gd name="T66" fmla="*/ 53 w 436"/>
                    <a:gd name="T67" fmla="*/ 267 h 568"/>
                    <a:gd name="T68" fmla="*/ 76 w 436"/>
                    <a:gd name="T69" fmla="*/ 270 h 568"/>
                    <a:gd name="T70" fmla="*/ 102 w 436"/>
                    <a:gd name="T71" fmla="*/ 281 h 568"/>
                    <a:gd name="T72" fmla="*/ 123 w 436"/>
                    <a:gd name="T73" fmla="*/ 257 h 568"/>
                    <a:gd name="T74" fmla="*/ 120 w 436"/>
                    <a:gd name="T75" fmla="*/ 281 h 568"/>
                    <a:gd name="T76" fmla="*/ 117 w 436"/>
                    <a:gd name="T77" fmla="*/ 310 h 568"/>
                    <a:gd name="T78" fmla="*/ 130 w 436"/>
                    <a:gd name="T79" fmla="*/ 337 h 568"/>
                    <a:gd name="T80" fmla="*/ 139 w 436"/>
                    <a:gd name="T81" fmla="*/ 355 h 568"/>
                    <a:gd name="T82" fmla="*/ 131 w 436"/>
                    <a:gd name="T83" fmla="*/ 365 h 568"/>
                    <a:gd name="T84" fmla="*/ 141 w 436"/>
                    <a:gd name="T85" fmla="*/ 375 h 568"/>
                    <a:gd name="T86" fmla="*/ 152 w 436"/>
                    <a:gd name="T87" fmla="*/ 409 h 568"/>
                    <a:gd name="T88" fmla="*/ 173 w 436"/>
                    <a:gd name="T89" fmla="*/ 447 h 568"/>
                    <a:gd name="T90" fmla="*/ 199 w 436"/>
                    <a:gd name="T91" fmla="*/ 490 h 568"/>
                    <a:gd name="T92" fmla="*/ 234 w 436"/>
                    <a:gd name="T93" fmla="*/ 539 h 568"/>
                    <a:gd name="T94" fmla="*/ 259 w 436"/>
                    <a:gd name="T95" fmla="*/ 557 h 568"/>
                    <a:gd name="T96" fmla="*/ 273 w 436"/>
                    <a:gd name="T97" fmla="*/ 559 h 568"/>
                    <a:gd name="T98" fmla="*/ 297 w 436"/>
                    <a:gd name="T99" fmla="*/ 567 h 568"/>
                    <a:gd name="T100" fmla="*/ 347 w 436"/>
                    <a:gd name="T101" fmla="*/ 559 h 568"/>
                    <a:gd name="T102" fmla="*/ 385 w 436"/>
                    <a:gd name="T103" fmla="*/ 551 h 568"/>
                    <a:gd name="T104" fmla="*/ 408 w 436"/>
                    <a:gd name="T105" fmla="*/ 532 h 568"/>
                    <a:gd name="T106" fmla="*/ 407 w 436"/>
                    <a:gd name="T107" fmla="*/ 512 h 568"/>
                    <a:gd name="T108" fmla="*/ 419 w 436"/>
                    <a:gd name="T109" fmla="*/ 495 h 568"/>
                    <a:gd name="T110" fmla="*/ 435 w 436"/>
                    <a:gd name="T111" fmla="*/ 463 h 568"/>
                    <a:gd name="T112" fmla="*/ 423 w 436"/>
                    <a:gd name="T113" fmla="*/ 435 h 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36" h="568">
                      <a:moveTo>
                        <a:pt x="423" y="435"/>
                      </a:moveTo>
                      <a:lnTo>
                        <a:pt x="423" y="435"/>
                      </a:lnTo>
                      <a:lnTo>
                        <a:pt x="426" y="429"/>
                      </a:lnTo>
                      <a:lnTo>
                        <a:pt x="428" y="420"/>
                      </a:lnTo>
                      <a:lnTo>
                        <a:pt x="431" y="412"/>
                      </a:lnTo>
                      <a:lnTo>
                        <a:pt x="431" y="409"/>
                      </a:lnTo>
                      <a:lnTo>
                        <a:pt x="431" y="405"/>
                      </a:lnTo>
                      <a:lnTo>
                        <a:pt x="431" y="405"/>
                      </a:lnTo>
                      <a:lnTo>
                        <a:pt x="427" y="401"/>
                      </a:lnTo>
                      <a:lnTo>
                        <a:pt x="423" y="398"/>
                      </a:lnTo>
                      <a:lnTo>
                        <a:pt x="418" y="396"/>
                      </a:lnTo>
                      <a:lnTo>
                        <a:pt x="416" y="392"/>
                      </a:lnTo>
                      <a:lnTo>
                        <a:pt x="416" y="392"/>
                      </a:lnTo>
                      <a:lnTo>
                        <a:pt x="413" y="386"/>
                      </a:lnTo>
                      <a:lnTo>
                        <a:pt x="413" y="378"/>
                      </a:lnTo>
                      <a:lnTo>
                        <a:pt x="414" y="365"/>
                      </a:lnTo>
                      <a:lnTo>
                        <a:pt x="414" y="365"/>
                      </a:lnTo>
                      <a:lnTo>
                        <a:pt x="413" y="358"/>
                      </a:lnTo>
                      <a:lnTo>
                        <a:pt x="410" y="351"/>
                      </a:lnTo>
                      <a:lnTo>
                        <a:pt x="407" y="344"/>
                      </a:lnTo>
                      <a:lnTo>
                        <a:pt x="404" y="337"/>
                      </a:lnTo>
                      <a:lnTo>
                        <a:pt x="404" y="337"/>
                      </a:lnTo>
                      <a:lnTo>
                        <a:pt x="402" y="328"/>
                      </a:lnTo>
                      <a:lnTo>
                        <a:pt x="402" y="318"/>
                      </a:lnTo>
                      <a:lnTo>
                        <a:pt x="403" y="298"/>
                      </a:lnTo>
                      <a:lnTo>
                        <a:pt x="404" y="277"/>
                      </a:lnTo>
                      <a:lnTo>
                        <a:pt x="404" y="267"/>
                      </a:lnTo>
                      <a:lnTo>
                        <a:pt x="404" y="257"/>
                      </a:lnTo>
                      <a:lnTo>
                        <a:pt x="404" y="257"/>
                      </a:lnTo>
                      <a:lnTo>
                        <a:pt x="402" y="249"/>
                      </a:lnTo>
                      <a:lnTo>
                        <a:pt x="399" y="242"/>
                      </a:lnTo>
                      <a:lnTo>
                        <a:pt x="394" y="226"/>
                      </a:lnTo>
                      <a:lnTo>
                        <a:pt x="394" y="226"/>
                      </a:lnTo>
                      <a:lnTo>
                        <a:pt x="391" y="217"/>
                      </a:lnTo>
                      <a:lnTo>
                        <a:pt x="391" y="207"/>
                      </a:lnTo>
                      <a:lnTo>
                        <a:pt x="391" y="198"/>
                      </a:lnTo>
                      <a:lnTo>
                        <a:pt x="390" y="189"/>
                      </a:lnTo>
                      <a:lnTo>
                        <a:pt x="390" y="189"/>
                      </a:lnTo>
                      <a:lnTo>
                        <a:pt x="386" y="183"/>
                      </a:lnTo>
                      <a:lnTo>
                        <a:pt x="382" y="180"/>
                      </a:lnTo>
                      <a:lnTo>
                        <a:pt x="371" y="174"/>
                      </a:lnTo>
                      <a:lnTo>
                        <a:pt x="371" y="174"/>
                      </a:lnTo>
                      <a:lnTo>
                        <a:pt x="366" y="169"/>
                      </a:lnTo>
                      <a:lnTo>
                        <a:pt x="363" y="162"/>
                      </a:lnTo>
                      <a:lnTo>
                        <a:pt x="358" y="148"/>
                      </a:lnTo>
                      <a:lnTo>
                        <a:pt x="358" y="148"/>
                      </a:lnTo>
                      <a:lnTo>
                        <a:pt x="354" y="143"/>
                      </a:lnTo>
                      <a:lnTo>
                        <a:pt x="352" y="138"/>
                      </a:lnTo>
                      <a:lnTo>
                        <a:pt x="342" y="128"/>
                      </a:lnTo>
                      <a:lnTo>
                        <a:pt x="342" y="128"/>
                      </a:lnTo>
                      <a:lnTo>
                        <a:pt x="338" y="124"/>
                      </a:lnTo>
                      <a:lnTo>
                        <a:pt x="335" y="122"/>
                      </a:lnTo>
                      <a:lnTo>
                        <a:pt x="334" y="118"/>
                      </a:lnTo>
                      <a:lnTo>
                        <a:pt x="334" y="118"/>
                      </a:lnTo>
                      <a:lnTo>
                        <a:pt x="335" y="115"/>
                      </a:lnTo>
                      <a:lnTo>
                        <a:pt x="336" y="113"/>
                      </a:lnTo>
                      <a:lnTo>
                        <a:pt x="338" y="110"/>
                      </a:lnTo>
                      <a:lnTo>
                        <a:pt x="339" y="108"/>
                      </a:lnTo>
                      <a:lnTo>
                        <a:pt x="339" y="108"/>
                      </a:lnTo>
                      <a:lnTo>
                        <a:pt x="339" y="104"/>
                      </a:lnTo>
                      <a:lnTo>
                        <a:pt x="338" y="102"/>
                      </a:lnTo>
                      <a:lnTo>
                        <a:pt x="335" y="101"/>
                      </a:lnTo>
                      <a:lnTo>
                        <a:pt x="335" y="101"/>
                      </a:lnTo>
                      <a:lnTo>
                        <a:pt x="331" y="100"/>
                      </a:lnTo>
                      <a:lnTo>
                        <a:pt x="331" y="100"/>
                      </a:lnTo>
                      <a:lnTo>
                        <a:pt x="326" y="99"/>
                      </a:lnTo>
                      <a:lnTo>
                        <a:pt x="326" y="99"/>
                      </a:lnTo>
                      <a:lnTo>
                        <a:pt x="325" y="99"/>
                      </a:lnTo>
                      <a:lnTo>
                        <a:pt x="325" y="99"/>
                      </a:lnTo>
                      <a:lnTo>
                        <a:pt x="322" y="97"/>
                      </a:lnTo>
                      <a:lnTo>
                        <a:pt x="322" y="97"/>
                      </a:lnTo>
                      <a:lnTo>
                        <a:pt x="322" y="96"/>
                      </a:lnTo>
                      <a:lnTo>
                        <a:pt x="322" y="95"/>
                      </a:lnTo>
                      <a:lnTo>
                        <a:pt x="322" y="95"/>
                      </a:lnTo>
                      <a:lnTo>
                        <a:pt x="324" y="94"/>
                      </a:lnTo>
                      <a:lnTo>
                        <a:pt x="324" y="94"/>
                      </a:lnTo>
                      <a:lnTo>
                        <a:pt x="328" y="91"/>
                      </a:lnTo>
                      <a:lnTo>
                        <a:pt x="328" y="91"/>
                      </a:lnTo>
                      <a:lnTo>
                        <a:pt x="329" y="90"/>
                      </a:lnTo>
                      <a:lnTo>
                        <a:pt x="329" y="90"/>
                      </a:lnTo>
                      <a:lnTo>
                        <a:pt x="331" y="85"/>
                      </a:lnTo>
                      <a:lnTo>
                        <a:pt x="331" y="81"/>
                      </a:lnTo>
                      <a:lnTo>
                        <a:pt x="330" y="76"/>
                      </a:lnTo>
                      <a:lnTo>
                        <a:pt x="326" y="72"/>
                      </a:lnTo>
                      <a:lnTo>
                        <a:pt x="320" y="63"/>
                      </a:lnTo>
                      <a:lnTo>
                        <a:pt x="319" y="59"/>
                      </a:lnTo>
                      <a:lnTo>
                        <a:pt x="317" y="55"/>
                      </a:lnTo>
                      <a:lnTo>
                        <a:pt x="317" y="55"/>
                      </a:lnTo>
                      <a:lnTo>
                        <a:pt x="320" y="51"/>
                      </a:lnTo>
                      <a:lnTo>
                        <a:pt x="320" y="50"/>
                      </a:lnTo>
                      <a:lnTo>
                        <a:pt x="321" y="51"/>
                      </a:lnTo>
                      <a:lnTo>
                        <a:pt x="324" y="53"/>
                      </a:lnTo>
                      <a:lnTo>
                        <a:pt x="328" y="58"/>
                      </a:lnTo>
                      <a:lnTo>
                        <a:pt x="335" y="73"/>
                      </a:lnTo>
                      <a:lnTo>
                        <a:pt x="335" y="73"/>
                      </a:lnTo>
                      <a:lnTo>
                        <a:pt x="339" y="77"/>
                      </a:lnTo>
                      <a:lnTo>
                        <a:pt x="344" y="78"/>
                      </a:lnTo>
                      <a:lnTo>
                        <a:pt x="349" y="77"/>
                      </a:lnTo>
                      <a:lnTo>
                        <a:pt x="353" y="73"/>
                      </a:lnTo>
                      <a:lnTo>
                        <a:pt x="353" y="73"/>
                      </a:lnTo>
                      <a:lnTo>
                        <a:pt x="356" y="71"/>
                      </a:lnTo>
                      <a:lnTo>
                        <a:pt x="356" y="65"/>
                      </a:lnTo>
                      <a:lnTo>
                        <a:pt x="356" y="58"/>
                      </a:lnTo>
                      <a:lnTo>
                        <a:pt x="353" y="49"/>
                      </a:lnTo>
                      <a:lnTo>
                        <a:pt x="351" y="41"/>
                      </a:lnTo>
                      <a:lnTo>
                        <a:pt x="351" y="41"/>
                      </a:lnTo>
                      <a:lnTo>
                        <a:pt x="348" y="34"/>
                      </a:lnTo>
                      <a:lnTo>
                        <a:pt x="344" y="31"/>
                      </a:lnTo>
                      <a:lnTo>
                        <a:pt x="340" y="30"/>
                      </a:lnTo>
                      <a:lnTo>
                        <a:pt x="335" y="30"/>
                      </a:lnTo>
                      <a:lnTo>
                        <a:pt x="325" y="32"/>
                      </a:lnTo>
                      <a:lnTo>
                        <a:pt x="320" y="32"/>
                      </a:lnTo>
                      <a:lnTo>
                        <a:pt x="315" y="32"/>
                      </a:lnTo>
                      <a:lnTo>
                        <a:pt x="315" y="32"/>
                      </a:lnTo>
                      <a:lnTo>
                        <a:pt x="311" y="31"/>
                      </a:lnTo>
                      <a:lnTo>
                        <a:pt x="310" y="30"/>
                      </a:lnTo>
                      <a:lnTo>
                        <a:pt x="306" y="25"/>
                      </a:lnTo>
                      <a:lnTo>
                        <a:pt x="305" y="20"/>
                      </a:lnTo>
                      <a:lnTo>
                        <a:pt x="303" y="13"/>
                      </a:lnTo>
                      <a:lnTo>
                        <a:pt x="303" y="13"/>
                      </a:lnTo>
                      <a:lnTo>
                        <a:pt x="289" y="13"/>
                      </a:lnTo>
                      <a:lnTo>
                        <a:pt x="275" y="11"/>
                      </a:lnTo>
                      <a:lnTo>
                        <a:pt x="275" y="11"/>
                      </a:lnTo>
                      <a:lnTo>
                        <a:pt x="259" y="6"/>
                      </a:lnTo>
                      <a:lnTo>
                        <a:pt x="259" y="6"/>
                      </a:lnTo>
                      <a:lnTo>
                        <a:pt x="247" y="2"/>
                      </a:lnTo>
                      <a:lnTo>
                        <a:pt x="241" y="0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27" y="0"/>
                      </a:lnTo>
                      <a:lnTo>
                        <a:pt x="219" y="3"/>
                      </a:lnTo>
                      <a:lnTo>
                        <a:pt x="219" y="3"/>
                      </a:lnTo>
                      <a:lnTo>
                        <a:pt x="217" y="3"/>
                      </a:lnTo>
                      <a:lnTo>
                        <a:pt x="217" y="3"/>
                      </a:lnTo>
                      <a:lnTo>
                        <a:pt x="206" y="7"/>
                      </a:lnTo>
                      <a:lnTo>
                        <a:pt x="206" y="7"/>
                      </a:lnTo>
                      <a:lnTo>
                        <a:pt x="199" y="8"/>
                      </a:lnTo>
                      <a:lnTo>
                        <a:pt x="192" y="7"/>
                      </a:lnTo>
                      <a:lnTo>
                        <a:pt x="192" y="7"/>
                      </a:lnTo>
                      <a:lnTo>
                        <a:pt x="186" y="6"/>
                      </a:lnTo>
                      <a:lnTo>
                        <a:pt x="181" y="4"/>
                      </a:lnTo>
                      <a:lnTo>
                        <a:pt x="181" y="4"/>
                      </a:lnTo>
                      <a:lnTo>
                        <a:pt x="174" y="2"/>
                      </a:lnTo>
                      <a:lnTo>
                        <a:pt x="169" y="2"/>
                      </a:lnTo>
                      <a:lnTo>
                        <a:pt x="166" y="3"/>
                      </a:lnTo>
                      <a:lnTo>
                        <a:pt x="162" y="6"/>
                      </a:lnTo>
                      <a:lnTo>
                        <a:pt x="162" y="6"/>
                      </a:lnTo>
                      <a:lnTo>
                        <a:pt x="157" y="13"/>
                      </a:lnTo>
                      <a:lnTo>
                        <a:pt x="157" y="13"/>
                      </a:lnTo>
                      <a:lnTo>
                        <a:pt x="152" y="21"/>
                      </a:lnTo>
                      <a:lnTo>
                        <a:pt x="146" y="25"/>
                      </a:lnTo>
                      <a:lnTo>
                        <a:pt x="140" y="27"/>
                      </a:lnTo>
                      <a:lnTo>
                        <a:pt x="137" y="28"/>
                      </a:lnTo>
                      <a:lnTo>
                        <a:pt x="137" y="28"/>
                      </a:lnTo>
                      <a:lnTo>
                        <a:pt x="131" y="31"/>
                      </a:lnTo>
                      <a:lnTo>
                        <a:pt x="125" y="35"/>
                      </a:lnTo>
                      <a:lnTo>
                        <a:pt x="120" y="39"/>
                      </a:lnTo>
                      <a:lnTo>
                        <a:pt x="116" y="45"/>
                      </a:lnTo>
                      <a:lnTo>
                        <a:pt x="116" y="45"/>
                      </a:lnTo>
                      <a:lnTo>
                        <a:pt x="113" y="51"/>
                      </a:lnTo>
                      <a:lnTo>
                        <a:pt x="112" y="58"/>
                      </a:lnTo>
                      <a:lnTo>
                        <a:pt x="112" y="64"/>
                      </a:lnTo>
                      <a:lnTo>
                        <a:pt x="113" y="72"/>
                      </a:lnTo>
                      <a:lnTo>
                        <a:pt x="113" y="72"/>
                      </a:lnTo>
                      <a:lnTo>
                        <a:pt x="115" y="83"/>
                      </a:lnTo>
                      <a:lnTo>
                        <a:pt x="115" y="83"/>
                      </a:lnTo>
                      <a:lnTo>
                        <a:pt x="113" y="94"/>
                      </a:lnTo>
                      <a:lnTo>
                        <a:pt x="112" y="104"/>
                      </a:lnTo>
                      <a:lnTo>
                        <a:pt x="108" y="115"/>
                      </a:lnTo>
                      <a:lnTo>
                        <a:pt x="102" y="127"/>
                      </a:lnTo>
                      <a:lnTo>
                        <a:pt x="102" y="127"/>
                      </a:lnTo>
                      <a:lnTo>
                        <a:pt x="98" y="133"/>
                      </a:lnTo>
                      <a:lnTo>
                        <a:pt x="93" y="139"/>
                      </a:lnTo>
                      <a:lnTo>
                        <a:pt x="88" y="145"/>
                      </a:lnTo>
                      <a:lnTo>
                        <a:pt x="83" y="148"/>
                      </a:lnTo>
                      <a:lnTo>
                        <a:pt x="76" y="152"/>
                      </a:lnTo>
                      <a:lnTo>
                        <a:pt x="69" y="155"/>
                      </a:lnTo>
                      <a:lnTo>
                        <a:pt x="61" y="156"/>
                      </a:lnTo>
                      <a:lnTo>
                        <a:pt x="53" y="157"/>
                      </a:lnTo>
                      <a:lnTo>
                        <a:pt x="53" y="157"/>
                      </a:lnTo>
                      <a:lnTo>
                        <a:pt x="43" y="159"/>
                      </a:lnTo>
                      <a:lnTo>
                        <a:pt x="43" y="159"/>
                      </a:lnTo>
                      <a:lnTo>
                        <a:pt x="30" y="160"/>
                      </a:lnTo>
                      <a:lnTo>
                        <a:pt x="19" y="161"/>
                      </a:lnTo>
                      <a:lnTo>
                        <a:pt x="14" y="162"/>
                      </a:lnTo>
                      <a:lnTo>
                        <a:pt x="9" y="165"/>
                      </a:lnTo>
                      <a:lnTo>
                        <a:pt x="5" y="169"/>
                      </a:lnTo>
                      <a:lnTo>
                        <a:pt x="0" y="173"/>
                      </a:lnTo>
                      <a:lnTo>
                        <a:pt x="0" y="173"/>
                      </a:lnTo>
                      <a:lnTo>
                        <a:pt x="18" y="188"/>
                      </a:lnTo>
                      <a:lnTo>
                        <a:pt x="18" y="188"/>
                      </a:lnTo>
                      <a:lnTo>
                        <a:pt x="35" y="205"/>
                      </a:lnTo>
                      <a:lnTo>
                        <a:pt x="48" y="219"/>
                      </a:lnTo>
                      <a:lnTo>
                        <a:pt x="52" y="225"/>
                      </a:lnTo>
                      <a:lnTo>
                        <a:pt x="55" y="229"/>
                      </a:lnTo>
                      <a:lnTo>
                        <a:pt x="56" y="234"/>
                      </a:lnTo>
                      <a:lnTo>
                        <a:pt x="56" y="236"/>
                      </a:lnTo>
                      <a:lnTo>
                        <a:pt x="56" y="236"/>
                      </a:lnTo>
                      <a:lnTo>
                        <a:pt x="52" y="245"/>
                      </a:lnTo>
                      <a:lnTo>
                        <a:pt x="51" y="254"/>
                      </a:lnTo>
                      <a:lnTo>
                        <a:pt x="49" y="262"/>
                      </a:lnTo>
                      <a:lnTo>
                        <a:pt x="51" y="266"/>
                      </a:lnTo>
                      <a:lnTo>
                        <a:pt x="51" y="266"/>
                      </a:lnTo>
                      <a:lnTo>
                        <a:pt x="53" y="267"/>
                      </a:lnTo>
                      <a:lnTo>
                        <a:pt x="56" y="268"/>
                      </a:lnTo>
                      <a:lnTo>
                        <a:pt x="63" y="267"/>
                      </a:lnTo>
                      <a:lnTo>
                        <a:pt x="69" y="266"/>
                      </a:lnTo>
                      <a:lnTo>
                        <a:pt x="70" y="267"/>
                      </a:lnTo>
                      <a:lnTo>
                        <a:pt x="70" y="267"/>
                      </a:lnTo>
                      <a:lnTo>
                        <a:pt x="76" y="270"/>
                      </a:lnTo>
                      <a:lnTo>
                        <a:pt x="81" y="273"/>
                      </a:lnTo>
                      <a:lnTo>
                        <a:pt x="85" y="277"/>
                      </a:lnTo>
                      <a:lnTo>
                        <a:pt x="85" y="277"/>
                      </a:lnTo>
                      <a:lnTo>
                        <a:pt x="92" y="280"/>
                      </a:lnTo>
                      <a:lnTo>
                        <a:pt x="102" y="281"/>
                      </a:lnTo>
                      <a:lnTo>
                        <a:pt x="102" y="281"/>
                      </a:lnTo>
                      <a:lnTo>
                        <a:pt x="106" y="271"/>
                      </a:lnTo>
                      <a:lnTo>
                        <a:pt x="113" y="261"/>
                      </a:lnTo>
                      <a:lnTo>
                        <a:pt x="117" y="258"/>
                      </a:lnTo>
                      <a:lnTo>
                        <a:pt x="120" y="256"/>
                      </a:lnTo>
                      <a:lnTo>
                        <a:pt x="122" y="256"/>
                      </a:lnTo>
                      <a:lnTo>
                        <a:pt x="123" y="257"/>
                      </a:lnTo>
                      <a:lnTo>
                        <a:pt x="127" y="261"/>
                      </a:lnTo>
                      <a:lnTo>
                        <a:pt x="127" y="261"/>
                      </a:lnTo>
                      <a:lnTo>
                        <a:pt x="127" y="264"/>
                      </a:lnTo>
                      <a:lnTo>
                        <a:pt x="127" y="267"/>
                      </a:lnTo>
                      <a:lnTo>
                        <a:pt x="126" y="272"/>
                      </a:lnTo>
                      <a:lnTo>
                        <a:pt x="120" y="281"/>
                      </a:lnTo>
                      <a:lnTo>
                        <a:pt x="120" y="281"/>
                      </a:lnTo>
                      <a:lnTo>
                        <a:pt x="117" y="289"/>
                      </a:lnTo>
                      <a:lnTo>
                        <a:pt x="116" y="295"/>
                      </a:lnTo>
                      <a:lnTo>
                        <a:pt x="116" y="303"/>
                      </a:lnTo>
                      <a:lnTo>
                        <a:pt x="117" y="310"/>
                      </a:lnTo>
                      <a:lnTo>
                        <a:pt x="117" y="310"/>
                      </a:lnTo>
                      <a:lnTo>
                        <a:pt x="120" y="315"/>
                      </a:lnTo>
                      <a:lnTo>
                        <a:pt x="122" y="321"/>
                      </a:lnTo>
                      <a:lnTo>
                        <a:pt x="126" y="324"/>
                      </a:lnTo>
                      <a:lnTo>
                        <a:pt x="129" y="330"/>
                      </a:lnTo>
                      <a:lnTo>
                        <a:pt x="129" y="330"/>
                      </a:lnTo>
                      <a:lnTo>
                        <a:pt x="130" y="337"/>
                      </a:lnTo>
                      <a:lnTo>
                        <a:pt x="131" y="341"/>
                      </a:lnTo>
                      <a:lnTo>
                        <a:pt x="132" y="345"/>
                      </a:lnTo>
                      <a:lnTo>
                        <a:pt x="132" y="345"/>
                      </a:lnTo>
                      <a:lnTo>
                        <a:pt x="137" y="350"/>
                      </a:lnTo>
                      <a:lnTo>
                        <a:pt x="139" y="352"/>
                      </a:lnTo>
                      <a:lnTo>
                        <a:pt x="139" y="355"/>
                      </a:lnTo>
                      <a:lnTo>
                        <a:pt x="139" y="355"/>
                      </a:lnTo>
                      <a:lnTo>
                        <a:pt x="139" y="358"/>
                      </a:lnTo>
                      <a:lnTo>
                        <a:pt x="137" y="359"/>
                      </a:lnTo>
                      <a:lnTo>
                        <a:pt x="134" y="360"/>
                      </a:lnTo>
                      <a:lnTo>
                        <a:pt x="131" y="363"/>
                      </a:lnTo>
                      <a:lnTo>
                        <a:pt x="131" y="365"/>
                      </a:lnTo>
                      <a:lnTo>
                        <a:pt x="131" y="368"/>
                      </a:lnTo>
                      <a:lnTo>
                        <a:pt x="131" y="368"/>
                      </a:lnTo>
                      <a:lnTo>
                        <a:pt x="132" y="369"/>
                      </a:lnTo>
                      <a:lnTo>
                        <a:pt x="135" y="372"/>
                      </a:lnTo>
                      <a:lnTo>
                        <a:pt x="141" y="375"/>
                      </a:lnTo>
                      <a:lnTo>
                        <a:pt x="141" y="375"/>
                      </a:lnTo>
                      <a:lnTo>
                        <a:pt x="146" y="382"/>
                      </a:lnTo>
                      <a:lnTo>
                        <a:pt x="150" y="388"/>
                      </a:lnTo>
                      <a:lnTo>
                        <a:pt x="150" y="388"/>
                      </a:lnTo>
                      <a:lnTo>
                        <a:pt x="150" y="396"/>
                      </a:lnTo>
                      <a:lnTo>
                        <a:pt x="150" y="402"/>
                      </a:lnTo>
                      <a:lnTo>
                        <a:pt x="152" y="409"/>
                      </a:lnTo>
                      <a:lnTo>
                        <a:pt x="153" y="415"/>
                      </a:lnTo>
                      <a:lnTo>
                        <a:pt x="153" y="415"/>
                      </a:lnTo>
                      <a:lnTo>
                        <a:pt x="157" y="423"/>
                      </a:lnTo>
                      <a:lnTo>
                        <a:pt x="162" y="430"/>
                      </a:lnTo>
                      <a:lnTo>
                        <a:pt x="173" y="447"/>
                      </a:lnTo>
                      <a:lnTo>
                        <a:pt x="173" y="447"/>
                      </a:lnTo>
                      <a:lnTo>
                        <a:pt x="183" y="460"/>
                      </a:lnTo>
                      <a:lnTo>
                        <a:pt x="189" y="466"/>
                      </a:lnTo>
                      <a:lnTo>
                        <a:pt x="194" y="474"/>
                      </a:lnTo>
                      <a:lnTo>
                        <a:pt x="194" y="474"/>
                      </a:lnTo>
                      <a:lnTo>
                        <a:pt x="196" y="481"/>
                      </a:lnTo>
                      <a:lnTo>
                        <a:pt x="199" y="490"/>
                      </a:lnTo>
                      <a:lnTo>
                        <a:pt x="201" y="498"/>
                      </a:lnTo>
                      <a:lnTo>
                        <a:pt x="204" y="506"/>
                      </a:lnTo>
                      <a:lnTo>
                        <a:pt x="204" y="506"/>
                      </a:lnTo>
                      <a:lnTo>
                        <a:pt x="213" y="518"/>
                      </a:lnTo>
                      <a:lnTo>
                        <a:pt x="223" y="530"/>
                      </a:lnTo>
                      <a:lnTo>
                        <a:pt x="234" y="539"/>
                      </a:lnTo>
                      <a:lnTo>
                        <a:pt x="247" y="548"/>
                      </a:lnTo>
                      <a:lnTo>
                        <a:pt x="247" y="548"/>
                      </a:lnTo>
                      <a:lnTo>
                        <a:pt x="251" y="550"/>
                      </a:lnTo>
                      <a:lnTo>
                        <a:pt x="256" y="553"/>
                      </a:lnTo>
                      <a:lnTo>
                        <a:pt x="256" y="553"/>
                      </a:lnTo>
                      <a:lnTo>
                        <a:pt x="259" y="557"/>
                      </a:lnTo>
                      <a:lnTo>
                        <a:pt x="260" y="559"/>
                      </a:lnTo>
                      <a:lnTo>
                        <a:pt x="261" y="560"/>
                      </a:lnTo>
                      <a:lnTo>
                        <a:pt x="261" y="560"/>
                      </a:lnTo>
                      <a:lnTo>
                        <a:pt x="264" y="560"/>
                      </a:lnTo>
                      <a:lnTo>
                        <a:pt x="268" y="560"/>
                      </a:lnTo>
                      <a:lnTo>
                        <a:pt x="273" y="559"/>
                      </a:lnTo>
                      <a:lnTo>
                        <a:pt x="273" y="559"/>
                      </a:lnTo>
                      <a:lnTo>
                        <a:pt x="278" y="560"/>
                      </a:lnTo>
                      <a:lnTo>
                        <a:pt x="282" y="562"/>
                      </a:lnTo>
                      <a:lnTo>
                        <a:pt x="289" y="564"/>
                      </a:lnTo>
                      <a:lnTo>
                        <a:pt x="289" y="564"/>
                      </a:lnTo>
                      <a:lnTo>
                        <a:pt x="297" y="567"/>
                      </a:lnTo>
                      <a:lnTo>
                        <a:pt x="305" y="568"/>
                      </a:lnTo>
                      <a:lnTo>
                        <a:pt x="321" y="567"/>
                      </a:lnTo>
                      <a:lnTo>
                        <a:pt x="321" y="567"/>
                      </a:lnTo>
                      <a:lnTo>
                        <a:pt x="330" y="565"/>
                      </a:lnTo>
                      <a:lnTo>
                        <a:pt x="338" y="562"/>
                      </a:lnTo>
                      <a:lnTo>
                        <a:pt x="347" y="559"/>
                      </a:lnTo>
                      <a:lnTo>
                        <a:pt x="354" y="557"/>
                      </a:lnTo>
                      <a:lnTo>
                        <a:pt x="354" y="557"/>
                      </a:lnTo>
                      <a:lnTo>
                        <a:pt x="371" y="557"/>
                      </a:lnTo>
                      <a:lnTo>
                        <a:pt x="377" y="555"/>
                      </a:lnTo>
                      <a:lnTo>
                        <a:pt x="385" y="551"/>
                      </a:lnTo>
                      <a:lnTo>
                        <a:pt x="385" y="551"/>
                      </a:lnTo>
                      <a:lnTo>
                        <a:pt x="395" y="541"/>
                      </a:lnTo>
                      <a:lnTo>
                        <a:pt x="395" y="541"/>
                      </a:lnTo>
                      <a:lnTo>
                        <a:pt x="402" y="536"/>
                      </a:lnTo>
                      <a:lnTo>
                        <a:pt x="405" y="535"/>
                      </a:lnTo>
                      <a:lnTo>
                        <a:pt x="408" y="532"/>
                      </a:lnTo>
                      <a:lnTo>
                        <a:pt x="408" y="532"/>
                      </a:lnTo>
                      <a:lnTo>
                        <a:pt x="410" y="530"/>
                      </a:lnTo>
                      <a:lnTo>
                        <a:pt x="410" y="527"/>
                      </a:lnTo>
                      <a:lnTo>
                        <a:pt x="410" y="522"/>
                      </a:lnTo>
                      <a:lnTo>
                        <a:pt x="408" y="518"/>
                      </a:lnTo>
                      <a:lnTo>
                        <a:pt x="407" y="516"/>
                      </a:lnTo>
                      <a:lnTo>
                        <a:pt x="407" y="512"/>
                      </a:lnTo>
                      <a:lnTo>
                        <a:pt x="407" y="512"/>
                      </a:lnTo>
                      <a:lnTo>
                        <a:pt x="408" y="509"/>
                      </a:lnTo>
                      <a:lnTo>
                        <a:pt x="410" y="508"/>
                      </a:lnTo>
                      <a:lnTo>
                        <a:pt x="414" y="504"/>
                      </a:lnTo>
                      <a:lnTo>
                        <a:pt x="414" y="504"/>
                      </a:lnTo>
                      <a:lnTo>
                        <a:pt x="419" y="495"/>
                      </a:lnTo>
                      <a:lnTo>
                        <a:pt x="425" y="486"/>
                      </a:lnTo>
                      <a:lnTo>
                        <a:pt x="425" y="486"/>
                      </a:lnTo>
                      <a:lnTo>
                        <a:pt x="432" y="476"/>
                      </a:lnTo>
                      <a:lnTo>
                        <a:pt x="435" y="470"/>
                      </a:lnTo>
                      <a:lnTo>
                        <a:pt x="436" y="467"/>
                      </a:lnTo>
                      <a:lnTo>
                        <a:pt x="435" y="463"/>
                      </a:lnTo>
                      <a:lnTo>
                        <a:pt x="435" y="463"/>
                      </a:lnTo>
                      <a:lnTo>
                        <a:pt x="432" y="457"/>
                      </a:lnTo>
                      <a:lnTo>
                        <a:pt x="428" y="451"/>
                      </a:lnTo>
                      <a:lnTo>
                        <a:pt x="426" y="443"/>
                      </a:lnTo>
                      <a:lnTo>
                        <a:pt x="425" y="440"/>
                      </a:lnTo>
                      <a:lnTo>
                        <a:pt x="423" y="435"/>
                      </a:lnTo>
                      <a:lnTo>
                        <a:pt x="423" y="435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vert="horz" wrap="square" lIns="64299" tIns="32149" rIns="64299" bIns="321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5">
                    <a:defRPr/>
                  </a:pPr>
                  <a:endParaRPr lang="ru-RU" sz="180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grpSp>
              <p:nvGrpSpPr>
                <p:cNvPr id="177" name="Группа 176">
                  <a:extLst>
                    <a:ext uri="{FF2B5EF4-FFF2-40B4-BE49-F238E27FC236}">
                      <a16:creationId xmlns:a16="http://schemas.microsoft.com/office/drawing/2014/main" id="{82E0F4BF-E673-EB4A-ABF1-C37068A232A3}"/>
                    </a:ext>
                  </a:extLst>
                </p:cNvPr>
                <p:cNvGrpSpPr/>
                <p:nvPr/>
              </p:nvGrpSpPr>
              <p:grpSpPr>
                <a:xfrm>
                  <a:off x="5863129" y="3125095"/>
                  <a:ext cx="1427464" cy="1333285"/>
                  <a:chOff x="5863129" y="3125095"/>
                  <a:chExt cx="1427464" cy="1333285"/>
                </a:xfrm>
                <a:grpFill/>
              </p:grpSpPr>
              <p:sp>
                <p:nvSpPr>
                  <p:cNvPr id="181" name="Freeform 221">
                    <a:extLst>
                      <a:ext uri="{FF2B5EF4-FFF2-40B4-BE49-F238E27FC236}">
                        <a16:creationId xmlns:a16="http://schemas.microsoft.com/office/drawing/2014/main" id="{7996E85E-9F30-6247-836F-9CDD166811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49361" y="4271868"/>
                    <a:ext cx="110799" cy="186512"/>
                  </a:xfrm>
                  <a:custGeom>
                    <a:avLst/>
                    <a:gdLst>
                      <a:gd name="T0" fmla="*/ 58 w 60"/>
                      <a:gd name="T1" fmla="*/ 88 h 101"/>
                      <a:gd name="T2" fmla="*/ 52 w 60"/>
                      <a:gd name="T3" fmla="*/ 97 h 101"/>
                      <a:gd name="T4" fmla="*/ 40 w 60"/>
                      <a:gd name="T5" fmla="*/ 101 h 101"/>
                      <a:gd name="T6" fmla="*/ 35 w 60"/>
                      <a:gd name="T7" fmla="*/ 100 h 101"/>
                      <a:gd name="T8" fmla="*/ 30 w 60"/>
                      <a:gd name="T9" fmla="*/ 97 h 101"/>
                      <a:gd name="T10" fmla="*/ 21 w 60"/>
                      <a:gd name="T11" fmla="*/ 89 h 101"/>
                      <a:gd name="T12" fmla="*/ 20 w 60"/>
                      <a:gd name="T13" fmla="*/ 86 h 101"/>
                      <a:gd name="T14" fmla="*/ 20 w 60"/>
                      <a:gd name="T15" fmla="*/ 78 h 101"/>
                      <a:gd name="T16" fmla="*/ 20 w 60"/>
                      <a:gd name="T17" fmla="*/ 74 h 101"/>
                      <a:gd name="T18" fmla="*/ 14 w 60"/>
                      <a:gd name="T19" fmla="*/ 66 h 101"/>
                      <a:gd name="T20" fmla="*/ 5 w 60"/>
                      <a:gd name="T21" fmla="*/ 59 h 101"/>
                      <a:gd name="T22" fmla="*/ 2 w 60"/>
                      <a:gd name="T23" fmla="*/ 55 h 101"/>
                      <a:gd name="T24" fmla="*/ 1 w 60"/>
                      <a:gd name="T25" fmla="*/ 41 h 101"/>
                      <a:gd name="T26" fmla="*/ 0 w 60"/>
                      <a:gd name="T27" fmla="*/ 22 h 101"/>
                      <a:gd name="T28" fmla="*/ 0 w 60"/>
                      <a:gd name="T29" fmla="*/ 19 h 101"/>
                      <a:gd name="T30" fmla="*/ 2 w 60"/>
                      <a:gd name="T31" fmla="*/ 17 h 101"/>
                      <a:gd name="T32" fmla="*/ 8 w 60"/>
                      <a:gd name="T33" fmla="*/ 14 h 101"/>
                      <a:gd name="T34" fmla="*/ 12 w 60"/>
                      <a:gd name="T35" fmla="*/ 13 h 101"/>
                      <a:gd name="T36" fmla="*/ 19 w 60"/>
                      <a:gd name="T37" fmla="*/ 5 h 101"/>
                      <a:gd name="T38" fmla="*/ 25 w 60"/>
                      <a:gd name="T39" fmla="*/ 1 h 101"/>
                      <a:gd name="T40" fmla="*/ 31 w 60"/>
                      <a:gd name="T41" fmla="*/ 1 h 101"/>
                      <a:gd name="T42" fmla="*/ 34 w 60"/>
                      <a:gd name="T43" fmla="*/ 3 h 101"/>
                      <a:gd name="T44" fmla="*/ 38 w 60"/>
                      <a:gd name="T45" fmla="*/ 13 h 101"/>
                      <a:gd name="T46" fmla="*/ 42 w 60"/>
                      <a:gd name="T47" fmla="*/ 32 h 101"/>
                      <a:gd name="T48" fmla="*/ 43 w 60"/>
                      <a:gd name="T49" fmla="*/ 37 h 101"/>
                      <a:gd name="T50" fmla="*/ 45 w 60"/>
                      <a:gd name="T51" fmla="*/ 40 h 101"/>
                      <a:gd name="T52" fmla="*/ 52 w 60"/>
                      <a:gd name="T53" fmla="*/ 45 h 101"/>
                      <a:gd name="T54" fmla="*/ 53 w 60"/>
                      <a:gd name="T55" fmla="*/ 50 h 101"/>
                      <a:gd name="T56" fmla="*/ 54 w 60"/>
                      <a:gd name="T57" fmla="*/ 60 h 101"/>
                      <a:gd name="T58" fmla="*/ 56 w 60"/>
                      <a:gd name="T59" fmla="*/ 65 h 101"/>
                      <a:gd name="T60" fmla="*/ 60 w 60"/>
                      <a:gd name="T61" fmla="*/ 70 h 101"/>
                      <a:gd name="T62" fmla="*/ 60 w 60"/>
                      <a:gd name="T63" fmla="*/ 73 h 101"/>
                      <a:gd name="T64" fmla="*/ 58 w 60"/>
                      <a:gd name="T65" fmla="*/ 75 h 101"/>
                      <a:gd name="T66" fmla="*/ 58 w 60"/>
                      <a:gd name="T67" fmla="*/ 8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60" h="101">
                        <a:moveTo>
                          <a:pt x="58" y="88"/>
                        </a:moveTo>
                        <a:lnTo>
                          <a:pt x="58" y="88"/>
                        </a:lnTo>
                        <a:lnTo>
                          <a:pt x="56" y="93"/>
                        </a:lnTo>
                        <a:lnTo>
                          <a:pt x="52" y="97"/>
                        </a:lnTo>
                        <a:lnTo>
                          <a:pt x="47" y="100"/>
                        </a:lnTo>
                        <a:lnTo>
                          <a:pt x="40" y="101"/>
                        </a:lnTo>
                        <a:lnTo>
                          <a:pt x="40" y="101"/>
                        </a:lnTo>
                        <a:lnTo>
                          <a:pt x="35" y="100"/>
                        </a:lnTo>
                        <a:lnTo>
                          <a:pt x="30" y="97"/>
                        </a:lnTo>
                        <a:lnTo>
                          <a:pt x="30" y="97"/>
                        </a:lnTo>
                        <a:lnTo>
                          <a:pt x="25" y="94"/>
                        </a:lnTo>
                        <a:lnTo>
                          <a:pt x="21" y="89"/>
                        </a:lnTo>
                        <a:lnTo>
                          <a:pt x="21" y="89"/>
                        </a:lnTo>
                        <a:lnTo>
                          <a:pt x="20" y="86"/>
                        </a:lnTo>
                        <a:lnTo>
                          <a:pt x="20" y="82"/>
                        </a:lnTo>
                        <a:lnTo>
                          <a:pt x="20" y="78"/>
                        </a:lnTo>
                        <a:lnTo>
                          <a:pt x="20" y="74"/>
                        </a:lnTo>
                        <a:lnTo>
                          <a:pt x="20" y="74"/>
                        </a:lnTo>
                        <a:lnTo>
                          <a:pt x="17" y="69"/>
                        </a:lnTo>
                        <a:lnTo>
                          <a:pt x="14" y="66"/>
                        </a:lnTo>
                        <a:lnTo>
                          <a:pt x="8" y="63"/>
                        </a:lnTo>
                        <a:lnTo>
                          <a:pt x="5" y="59"/>
                        </a:lnTo>
                        <a:lnTo>
                          <a:pt x="5" y="59"/>
                        </a:lnTo>
                        <a:lnTo>
                          <a:pt x="2" y="55"/>
                        </a:lnTo>
                        <a:lnTo>
                          <a:pt x="1" y="50"/>
                        </a:lnTo>
                        <a:lnTo>
                          <a:pt x="1" y="41"/>
                        </a:lnTo>
                        <a:lnTo>
                          <a:pt x="1" y="41"/>
                        </a:lnTo>
                        <a:lnTo>
                          <a:pt x="0" y="22"/>
                        </a:lnTo>
                        <a:lnTo>
                          <a:pt x="0" y="22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2" y="17"/>
                        </a:lnTo>
                        <a:lnTo>
                          <a:pt x="3" y="15"/>
                        </a:lnTo>
                        <a:lnTo>
                          <a:pt x="8" y="14"/>
                        </a:lnTo>
                        <a:lnTo>
                          <a:pt x="8" y="14"/>
                        </a:lnTo>
                        <a:lnTo>
                          <a:pt x="12" y="13"/>
                        </a:lnTo>
                        <a:lnTo>
                          <a:pt x="15" y="10"/>
                        </a:lnTo>
                        <a:lnTo>
                          <a:pt x="19" y="5"/>
                        </a:lnTo>
                        <a:lnTo>
                          <a:pt x="19" y="5"/>
                        </a:lnTo>
                        <a:lnTo>
                          <a:pt x="25" y="1"/>
                        </a:lnTo>
                        <a:lnTo>
                          <a:pt x="29" y="0"/>
                        </a:lnTo>
                        <a:lnTo>
                          <a:pt x="31" y="1"/>
                        </a:lnTo>
                        <a:lnTo>
                          <a:pt x="31" y="1"/>
                        </a:lnTo>
                        <a:lnTo>
                          <a:pt x="34" y="3"/>
                        </a:lnTo>
                        <a:lnTo>
                          <a:pt x="37" y="5"/>
                        </a:lnTo>
                        <a:lnTo>
                          <a:pt x="38" y="13"/>
                        </a:lnTo>
                        <a:lnTo>
                          <a:pt x="38" y="13"/>
                        </a:lnTo>
                        <a:lnTo>
                          <a:pt x="42" y="32"/>
                        </a:lnTo>
                        <a:lnTo>
                          <a:pt x="42" y="32"/>
                        </a:lnTo>
                        <a:lnTo>
                          <a:pt x="43" y="37"/>
                        </a:lnTo>
                        <a:lnTo>
                          <a:pt x="43" y="37"/>
                        </a:lnTo>
                        <a:lnTo>
                          <a:pt x="45" y="40"/>
                        </a:lnTo>
                        <a:lnTo>
                          <a:pt x="47" y="41"/>
                        </a:lnTo>
                        <a:lnTo>
                          <a:pt x="52" y="45"/>
                        </a:lnTo>
                        <a:lnTo>
                          <a:pt x="52" y="45"/>
                        </a:lnTo>
                        <a:lnTo>
                          <a:pt x="53" y="50"/>
                        </a:lnTo>
                        <a:lnTo>
                          <a:pt x="54" y="55"/>
                        </a:lnTo>
                        <a:lnTo>
                          <a:pt x="54" y="60"/>
                        </a:lnTo>
                        <a:lnTo>
                          <a:pt x="56" y="65"/>
                        </a:lnTo>
                        <a:lnTo>
                          <a:pt x="56" y="65"/>
                        </a:lnTo>
                        <a:lnTo>
                          <a:pt x="58" y="68"/>
                        </a:lnTo>
                        <a:lnTo>
                          <a:pt x="60" y="70"/>
                        </a:lnTo>
                        <a:lnTo>
                          <a:pt x="60" y="70"/>
                        </a:lnTo>
                        <a:lnTo>
                          <a:pt x="60" y="73"/>
                        </a:lnTo>
                        <a:lnTo>
                          <a:pt x="58" y="75"/>
                        </a:lnTo>
                        <a:lnTo>
                          <a:pt x="58" y="75"/>
                        </a:lnTo>
                        <a:lnTo>
                          <a:pt x="58" y="82"/>
                        </a:lnTo>
                        <a:lnTo>
                          <a:pt x="58" y="88"/>
                        </a:lnTo>
                        <a:lnTo>
                          <a:pt x="58" y="88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64299" tIns="32149" rIns="64299" bIns="321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75">
                      <a:defRPr/>
                    </a:pPr>
                    <a:endParaRPr lang="ru-RU" sz="180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  <p:sp>
                <p:nvSpPr>
                  <p:cNvPr id="182" name="Freeform 222">
                    <a:extLst>
                      <a:ext uri="{FF2B5EF4-FFF2-40B4-BE49-F238E27FC236}">
                        <a16:creationId xmlns:a16="http://schemas.microsoft.com/office/drawing/2014/main" id="{50FBD945-AB6B-1E45-9C47-9D108F0309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63129" y="3562752"/>
                    <a:ext cx="454277" cy="622323"/>
                  </a:xfrm>
                  <a:custGeom>
                    <a:avLst/>
                    <a:gdLst>
                      <a:gd name="T0" fmla="*/ 241 w 246"/>
                      <a:gd name="T1" fmla="*/ 59 h 337"/>
                      <a:gd name="T2" fmla="*/ 223 w 246"/>
                      <a:gd name="T3" fmla="*/ 75 h 337"/>
                      <a:gd name="T4" fmla="*/ 217 w 246"/>
                      <a:gd name="T5" fmla="*/ 89 h 337"/>
                      <a:gd name="T6" fmla="*/ 202 w 246"/>
                      <a:gd name="T7" fmla="*/ 82 h 337"/>
                      <a:gd name="T8" fmla="*/ 198 w 246"/>
                      <a:gd name="T9" fmla="*/ 89 h 337"/>
                      <a:gd name="T10" fmla="*/ 194 w 246"/>
                      <a:gd name="T11" fmla="*/ 102 h 337"/>
                      <a:gd name="T12" fmla="*/ 171 w 246"/>
                      <a:gd name="T13" fmla="*/ 120 h 337"/>
                      <a:gd name="T14" fmla="*/ 158 w 246"/>
                      <a:gd name="T15" fmla="*/ 151 h 337"/>
                      <a:gd name="T16" fmla="*/ 144 w 246"/>
                      <a:gd name="T17" fmla="*/ 175 h 337"/>
                      <a:gd name="T18" fmla="*/ 135 w 246"/>
                      <a:gd name="T19" fmla="*/ 227 h 337"/>
                      <a:gd name="T20" fmla="*/ 133 w 246"/>
                      <a:gd name="T21" fmla="*/ 263 h 337"/>
                      <a:gd name="T22" fmla="*/ 142 w 246"/>
                      <a:gd name="T23" fmla="*/ 296 h 337"/>
                      <a:gd name="T24" fmla="*/ 146 w 246"/>
                      <a:gd name="T25" fmla="*/ 318 h 337"/>
                      <a:gd name="T26" fmla="*/ 149 w 246"/>
                      <a:gd name="T27" fmla="*/ 332 h 337"/>
                      <a:gd name="T28" fmla="*/ 128 w 246"/>
                      <a:gd name="T29" fmla="*/ 336 h 337"/>
                      <a:gd name="T30" fmla="*/ 123 w 246"/>
                      <a:gd name="T31" fmla="*/ 328 h 337"/>
                      <a:gd name="T32" fmla="*/ 109 w 246"/>
                      <a:gd name="T33" fmla="*/ 325 h 337"/>
                      <a:gd name="T34" fmla="*/ 110 w 246"/>
                      <a:gd name="T35" fmla="*/ 313 h 337"/>
                      <a:gd name="T36" fmla="*/ 102 w 246"/>
                      <a:gd name="T37" fmla="*/ 310 h 337"/>
                      <a:gd name="T38" fmla="*/ 91 w 246"/>
                      <a:gd name="T39" fmla="*/ 310 h 337"/>
                      <a:gd name="T40" fmla="*/ 79 w 246"/>
                      <a:gd name="T41" fmla="*/ 295 h 337"/>
                      <a:gd name="T42" fmla="*/ 73 w 246"/>
                      <a:gd name="T43" fmla="*/ 299 h 337"/>
                      <a:gd name="T44" fmla="*/ 61 w 246"/>
                      <a:gd name="T45" fmla="*/ 296 h 337"/>
                      <a:gd name="T46" fmla="*/ 46 w 246"/>
                      <a:gd name="T47" fmla="*/ 273 h 337"/>
                      <a:gd name="T48" fmla="*/ 24 w 246"/>
                      <a:gd name="T49" fmla="*/ 250 h 337"/>
                      <a:gd name="T50" fmla="*/ 28 w 246"/>
                      <a:gd name="T51" fmla="*/ 239 h 337"/>
                      <a:gd name="T52" fmla="*/ 37 w 246"/>
                      <a:gd name="T53" fmla="*/ 225 h 337"/>
                      <a:gd name="T54" fmla="*/ 42 w 246"/>
                      <a:gd name="T55" fmla="*/ 228 h 337"/>
                      <a:gd name="T56" fmla="*/ 55 w 246"/>
                      <a:gd name="T57" fmla="*/ 222 h 337"/>
                      <a:gd name="T58" fmla="*/ 54 w 246"/>
                      <a:gd name="T59" fmla="*/ 211 h 337"/>
                      <a:gd name="T60" fmla="*/ 49 w 246"/>
                      <a:gd name="T61" fmla="*/ 203 h 337"/>
                      <a:gd name="T62" fmla="*/ 59 w 246"/>
                      <a:gd name="T63" fmla="*/ 197 h 337"/>
                      <a:gd name="T64" fmla="*/ 53 w 246"/>
                      <a:gd name="T65" fmla="*/ 188 h 337"/>
                      <a:gd name="T66" fmla="*/ 55 w 246"/>
                      <a:gd name="T67" fmla="*/ 179 h 337"/>
                      <a:gd name="T68" fmla="*/ 47 w 246"/>
                      <a:gd name="T69" fmla="*/ 174 h 337"/>
                      <a:gd name="T70" fmla="*/ 37 w 246"/>
                      <a:gd name="T71" fmla="*/ 167 h 337"/>
                      <a:gd name="T72" fmla="*/ 27 w 246"/>
                      <a:gd name="T73" fmla="*/ 154 h 337"/>
                      <a:gd name="T74" fmla="*/ 8 w 246"/>
                      <a:gd name="T75" fmla="*/ 152 h 337"/>
                      <a:gd name="T76" fmla="*/ 3 w 246"/>
                      <a:gd name="T77" fmla="*/ 124 h 337"/>
                      <a:gd name="T78" fmla="*/ 30 w 246"/>
                      <a:gd name="T79" fmla="*/ 87 h 337"/>
                      <a:gd name="T80" fmla="*/ 44 w 246"/>
                      <a:gd name="T81" fmla="*/ 83 h 337"/>
                      <a:gd name="T82" fmla="*/ 56 w 246"/>
                      <a:gd name="T83" fmla="*/ 94 h 337"/>
                      <a:gd name="T84" fmla="*/ 65 w 246"/>
                      <a:gd name="T85" fmla="*/ 84 h 337"/>
                      <a:gd name="T86" fmla="*/ 83 w 246"/>
                      <a:gd name="T87" fmla="*/ 74 h 337"/>
                      <a:gd name="T88" fmla="*/ 107 w 246"/>
                      <a:gd name="T89" fmla="*/ 58 h 337"/>
                      <a:gd name="T90" fmla="*/ 105 w 246"/>
                      <a:gd name="T91" fmla="*/ 45 h 337"/>
                      <a:gd name="T92" fmla="*/ 106 w 246"/>
                      <a:gd name="T93" fmla="*/ 29 h 337"/>
                      <a:gd name="T94" fmla="*/ 120 w 246"/>
                      <a:gd name="T95" fmla="*/ 24 h 337"/>
                      <a:gd name="T96" fmla="*/ 137 w 246"/>
                      <a:gd name="T97" fmla="*/ 24 h 337"/>
                      <a:gd name="T98" fmla="*/ 146 w 246"/>
                      <a:gd name="T99" fmla="*/ 8 h 337"/>
                      <a:gd name="T100" fmla="*/ 163 w 246"/>
                      <a:gd name="T101" fmla="*/ 0 h 337"/>
                      <a:gd name="T102" fmla="*/ 194 w 246"/>
                      <a:gd name="T103" fmla="*/ 9 h 337"/>
                      <a:gd name="T104" fmla="*/ 212 w 246"/>
                      <a:gd name="T105" fmla="*/ 9 h 337"/>
                      <a:gd name="T106" fmla="*/ 227 w 246"/>
                      <a:gd name="T107" fmla="*/ 28 h 337"/>
                      <a:gd name="T108" fmla="*/ 244 w 246"/>
                      <a:gd name="T109" fmla="*/ 47 h 3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46" h="337">
                        <a:moveTo>
                          <a:pt x="245" y="50"/>
                        </a:moveTo>
                        <a:lnTo>
                          <a:pt x="245" y="50"/>
                        </a:lnTo>
                        <a:lnTo>
                          <a:pt x="246" y="52"/>
                        </a:lnTo>
                        <a:lnTo>
                          <a:pt x="245" y="55"/>
                        </a:lnTo>
                        <a:lnTo>
                          <a:pt x="241" y="59"/>
                        </a:lnTo>
                        <a:lnTo>
                          <a:pt x="235" y="61"/>
                        </a:lnTo>
                        <a:lnTo>
                          <a:pt x="230" y="65"/>
                        </a:lnTo>
                        <a:lnTo>
                          <a:pt x="230" y="65"/>
                        </a:lnTo>
                        <a:lnTo>
                          <a:pt x="226" y="70"/>
                        </a:lnTo>
                        <a:lnTo>
                          <a:pt x="223" y="75"/>
                        </a:lnTo>
                        <a:lnTo>
                          <a:pt x="223" y="75"/>
                        </a:lnTo>
                        <a:lnTo>
                          <a:pt x="222" y="79"/>
                        </a:lnTo>
                        <a:lnTo>
                          <a:pt x="222" y="83"/>
                        </a:lnTo>
                        <a:lnTo>
                          <a:pt x="221" y="87"/>
                        </a:lnTo>
                        <a:lnTo>
                          <a:pt x="217" y="89"/>
                        </a:lnTo>
                        <a:lnTo>
                          <a:pt x="217" y="89"/>
                        </a:lnTo>
                        <a:lnTo>
                          <a:pt x="215" y="89"/>
                        </a:lnTo>
                        <a:lnTo>
                          <a:pt x="212" y="88"/>
                        </a:lnTo>
                        <a:lnTo>
                          <a:pt x="206" y="84"/>
                        </a:lnTo>
                        <a:lnTo>
                          <a:pt x="202" y="82"/>
                        </a:lnTo>
                        <a:lnTo>
                          <a:pt x="199" y="82"/>
                        </a:lnTo>
                        <a:lnTo>
                          <a:pt x="198" y="84"/>
                        </a:lnTo>
                        <a:lnTo>
                          <a:pt x="198" y="84"/>
                        </a:lnTo>
                        <a:lnTo>
                          <a:pt x="197" y="87"/>
                        </a:lnTo>
                        <a:lnTo>
                          <a:pt x="198" y="89"/>
                        </a:lnTo>
                        <a:lnTo>
                          <a:pt x="200" y="94"/>
                        </a:lnTo>
                        <a:lnTo>
                          <a:pt x="202" y="96"/>
                        </a:lnTo>
                        <a:lnTo>
                          <a:pt x="200" y="98"/>
                        </a:lnTo>
                        <a:lnTo>
                          <a:pt x="199" y="100"/>
                        </a:lnTo>
                        <a:lnTo>
                          <a:pt x="194" y="102"/>
                        </a:lnTo>
                        <a:lnTo>
                          <a:pt x="194" y="102"/>
                        </a:lnTo>
                        <a:lnTo>
                          <a:pt x="188" y="105"/>
                        </a:lnTo>
                        <a:lnTo>
                          <a:pt x="181" y="109"/>
                        </a:lnTo>
                        <a:lnTo>
                          <a:pt x="176" y="112"/>
                        </a:lnTo>
                        <a:lnTo>
                          <a:pt x="171" y="120"/>
                        </a:lnTo>
                        <a:lnTo>
                          <a:pt x="171" y="120"/>
                        </a:lnTo>
                        <a:lnTo>
                          <a:pt x="169" y="128"/>
                        </a:lnTo>
                        <a:lnTo>
                          <a:pt x="166" y="135"/>
                        </a:lnTo>
                        <a:lnTo>
                          <a:pt x="162" y="143"/>
                        </a:lnTo>
                        <a:lnTo>
                          <a:pt x="158" y="151"/>
                        </a:lnTo>
                        <a:lnTo>
                          <a:pt x="158" y="151"/>
                        </a:lnTo>
                        <a:lnTo>
                          <a:pt x="148" y="161"/>
                        </a:lnTo>
                        <a:lnTo>
                          <a:pt x="146" y="167"/>
                        </a:lnTo>
                        <a:lnTo>
                          <a:pt x="144" y="175"/>
                        </a:lnTo>
                        <a:lnTo>
                          <a:pt x="144" y="175"/>
                        </a:lnTo>
                        <a:lnTo>
                          <a:pt x="142" y="191"/>
                        </a:lnTo>
                        <a:lnTo>
                          <a:pt x="139" y="208"/>
                        </a:lnTo>
                        <a:lnTo>
                          <a:pt x="139" y="208"/>
                        </a:lnTo>
                        <a:lnTo>
                          <a:pt x="138" y="217"/>
                        </a:lnTo>
                        <a:lnTo>
                          <a:pt x="135" y="227"/>
                        </a:lnTo>
                        <a:lnTo>
                          <a:pt x="133" y="236"/>
                        </a:lnTo>
                        <a:lnTo>
                          <a:pt x="132" y="245"/>
                        </a:lnTo>
                        <a:lnTo>
                          <a:pt x="132" y="245"/>
                        </a:lnTo>
                        <a:lnTo>
                          <a:pt x="132" y="254"/>
                        </a:lnTo>
                        <a:lnTo>
                          <a:pt x="133" y="263"/>
                        </a:lnTo>
                        <a:lnTo>
                          <a:pt x="138" y="279"/>
                        </a:lnTo>
                        <a:lnTo>
                          <a:pt x="138" y="279"/>
                        </a:lnTo>
                        <a:lnTo>
                          <a:pt x="141" y="288"/>
                        </a:lnTo>
                        <a:lnTo>
                          <a:pt x="142" y="296"/>
                        </a:lnTo>
                        <a:lnTo>
                          <a:pt x="142" y="296"/>
                        </a:lnTo>
                        <a:lnTo>
                          <a:pt x="142" y="305"/>
                        </a:lnTo>
                        <a:lnTo>
                          <a:pt x="142" y="309"/>
                        </a:lnTo>
                        <a:lnTo>
                          <a:pt x="143" y="313"/>
                        </a:lnTo>
                        <a:lnTo>
                          <a:pt x="143" y="313"/>
                        </a:lnTo>
                        <a:lnTo>
                          <a:pt x="146" y="318"/>
                        </a:lnTo>
                        <a:lnTo>
                          <a:pt x="149" y="322"/>
                        </a:lnTo>
                        <a:lnTo>
                          <a:pt x="151" y="323"/>
                        </a:lnTo>
                        <a:lnTo>
                          <a:pt x="151" y="325"/>
                        </a:lnTo>
                        <a:lnTo>
                          <a:pt x="151" y="328"/>
                        </a:lnTo>
                        <a:lnTo>
                          <a:pt x="149" y="332"/>
                        </a:lnTo>
                        <a:lnTo>
                          <a:pt x="149" y="332"/>
                        </a:lnTo>
                        <a:lnTo>
                          <a:pt x="146" y="334"/>
                        </a:lnTo>
                        <a:lnTo>
                          <a:pt x="139" y="337"/>
                        </a:lnTo>
                        <a:lnTo>
                          <a:pt x="134" y="337"/>
                        </a:lnTo>
                        <a:lnTo>
                          <a:pt x="128" y="336"/>
                        </a:lnTo>
                        <a:lnTo>
                          <a:pt x="128" y="336"/>
                        </a:lnTo>
                        <a:lnTo>
                          <a:pt x="126" y="334"/>
                        </a:lnTo>
                        <a:lnTo>
                          <a:pt x="125" y="332"/>
                        </a:lnTo>
                        <a:lnTo>
                          <a:pt x="124" y="330"/>
                        </a:lnTo>
                        <a:lnTo>
                          <a:pt x="123" y="328"/>
                        </a:lnTo>
                        <a:lnTo>
                          <a:pt x="123" y="328"/>
                        </a:lnTo>
                        <a:lnTo>
                          <a:pt x="119" y="327"/>
                        </a:lnTo>
                        <a:lnTo>
                          <a:pt x="115" y="327"/>
                        </a:lnTo>
                        <a:lnTo>
                          <a:pt x="111" y="327"/>
                        </a:lnTo>
                        <a:lnTo>
                          <a:pt x="109" y="325"/>
                        </a:lnTo>
                        <a:lnTo>
                          <a:pt x="109" y="325"/>
                        </a:lnTo>
                        <a:lnTo>
                          <a:pt x="107" y="323"/>
                        </a:lnTo>
                        <a:lnTo>
                          <a:pt x="107" y="320"/>
                        </a:lnTo>
                        <a:lnTo>
                          <a:pt x="109" y="316"/>
                        </a:lnTo>
                        <a:lnTo>
                          <a:pt x="110" y="313"/>
                        </a:lnTo>
                        <a:lnTo>
                          <a:pt x="109" y="310"/>
                        </a:lnTo>
                        <a:lnTo>
                          <a:pt x="107" y="309"/>
                        </a:lnTo>
                        <a:lnTo>
                          <a:pt x="107" y="309"/>
                        </a:lnTo>
                        <a:lnTo>
                          <a:pt x="105" y="309"/>
                        </a:lnTo>
                        <a:lnTo>
                          <a:pt x="102" y="310"/>
                        </a:lnTo>
                        <a:lnTo>
                          <a:pt x="100" y="313"/>
                        </a:lnTo>
                        <a:lnTo>
                          <a:pt x="98" y="313"/>
                        </a:lnTo>
                        <a:lnTo>
                          <a:pt x="98" y="313"/>
                        </a:lnTo>
                        <a:lnTo>
                          <a:pt x="93" y="313"/>
                        </a:lnTo>
                        <a:lnTo>
                          <a:pt x="91" y="310"/>
                        </a:lnTo>
                        <a:lnTo>
                          <a:pt x="87" y="304"/>
                        </a:lnTo>
                        <a:lnTo>
                          <a:pt x="87" y="304"/>
                        </a:lnTo>
                        <a:lnTo>
                          <a:pt x="84" y="297"/>
                        </a:lnTo>
                        <a:lnTo>
                          <a:pt x="82" y="296"/>
                        </a:lnTo>
                        <a:lnTo>
                          <a:pt x="79" y="295"/>
                        </a:lnTo>
                        <a:lnTo>
                          <a:pt x="79" y="295"/>
                        </a:lnTo>
                        <a:lnTo>
                          <a:pt x="77" y="295"/>
                        </a:lnTo>
                        <a:lnTo>
                          <a:pt x="75" y="296"/>
                        </a:lnTo>
                        <a:lnTo>
                          <a:pt x="75" y="297"/>
                        </a:lnTo>
                        <a:lnTo>
                          <a:pt x="73" y="299"/>
                        </a:lnTo>
                        <a:lnTo>
                          <a:pt x="73" y="299"/>
                        </a:lnTo>
                        <a:lnTo>
                          <a:pt x="70" y="300"/>
                        </a:lnTo>
                        <a:lnTo>
                          <a:pt x="67" y="300"/>
                        </a:lnTo>
                        <a:lnTo>
                          <a:pt x="64" y="299"/>
                        </a:lnTo>
                        <a:lnTo>
                          <a:pt x="61" y="296"/>
                        </a:lnTo>
                        <a:lnTo>
                          <a:pt x="58" y="291"/>
                        </a:lnTo>
                        <a:lnTo>
                          <a:pt x="54" y="283"/>
                        </a:lnTo>
                        <a:lnTo>
                          <a:pt x="54" y="283"/>
                        </a:lnTo>
                        <a:lnTo>
                          <a:pt x="50" y="278"/>
                        </a:lnTo>
                        <a:lnTo>
                          <a:pt x="46" y="273"/>
                        </a:lnTo>
                        <a:lnTo>
                          <a:pt x="41" y="269"/>
                        </a:lnTo>
                        <a:lnTo>
                          <a:pt x="36" y="264"/>
                        </a:lnTo>
                        <a:lnTo>
                          <a:pt x="36" y="264"/>
                        </a:lnTo>
                        <a:lnTo>
                          <a:pt x="28" y="255"/>
                        </a:lnTo>
                        <a:lnTo>
                          <a:pt x="24" y="250"/>
                        </a:lnTo>
                        <a:lnTo>
                          <a:pt x="23" y="248"/>
                        </a:lnTo>
                        <a:lnTo>
                          <a:pt x="23" y="245"/>
                        </a:lnTo>
                        <a:lnTo>
                          <a:pt x="23" y="245"/>
                        </a:lnTo>
                        <a:lnTo>
                          <a:pt x="26" y="242"/>
                        </a:lnTo>
                        <a:lnTo>
                          <a:pt x="28" y="239"/>
                        </a:lnTo>
                        <a:lnTo>
                          <a:pt x="35" y="232"/>
                        </a:lnTo>
                        <a:lnTo>
                          <a:pt x="35" y="232"/>
                        </a:lnTo>
                        <a:lnTo>
                          <a:pt x="36" y="228"/>
                        </a:lnTo>
                        <a:lnTo>
                          <a:pt x="36" y="226"/>
                        </a:lnTo>
                        <a:lnTo>
                          <a:pt x="37" y="225"/>
                        </a:lnTo>
                        <a:lnTo>
                          <a:pt x="37" y="225"/>
                        </a:lnTo>
                        <a:lnTo>
                          <a:pt x="40" y="225"/>
                        </a:lnTo>
                        <a:lnTo>
                          <a:pt x="40" y="226"/>
                        </a:lnTo>
                        <a:lnTo>
                          <a:pt x="41" y="227"/>
                        </a:lnTo>
                        <a:lnTo>
                          <a:pt x="42" y="228"/>
                        </a:lnTo>
                        <a:lnTo>
                          <a:pt x="42" y="228"/>
                        </a:lnTo>
                        <a:lnTo>
                          <a:pt x="46" y="228"/>
                        </a:lnTo>
                        <a:lnTo>
                          <a:pt x="51" y="225"/>
                        </a:lnTo>
                        <a:lnTo>
                          <a:pt x="51" y="225"/>
                        </a:lnTo>
                        <a:lnTo>
                          <a:pt x="55" y="222"/>
                        </a:lnTo>
                        <a:lnTo>
                          <a:pt x="58" y="219"/>
                        </a:lnTo>
                        <a:lnTo>
                          <a:pt x="58" y="216"/>
                        </a:lnTo>
                        <a:lnTo>
                          <a:pt x="55" y="212"/>
                        </a:lnTo>
                        <a:lnTo>
                          <a:pt x="55" y="212"/>
                        </a:lnTo>
                        <a:lnTo>
                          <a:pt x="54" y="211"/>
                        </a:lnTo>
                        <a:lnTo>
                          <a:pt x="51" y="209"/>
                        </a:lnTo>
                        <a:lnTo>
                          <a:pt x="50" y="209"/>
                        </a:lnTo>
                        <a:lnTo>
                          <a:pt x="49" y="207"/>
                        </a:lnTo>
                        <a:lnTo>
                          <a:pt x="49" y="207"/>
                        </a:lnTo>
                        <a:lnTo>
                          <a:pt x="49" y="203"/>
                        </a:lnTo>
                        <a:lnTo>
                          <a:pt x="50" y="202"/>
                        </a:lnTo>
                        <a:lnTo>
                          <a:pt x="54" y="200"/>
                        </a:lnTo>
                        <a:lnTo>
                          <a:pt x="56" y="199"/>
                        </a:lnTo>
                        <a:lnTo>
                          <a:pt x="56" y="199"/>
                        </a:lnTo>
                        <a:lnTo>
                          <a:pt x="59" y="197"/>
                        </a:lnTo>
                        <a:lnTo>
                          <a:pt x="59" y="194"/>
                        </a:lnTo>
                        <a:lnTo>
                          <a:pt x="59" y="193"/>
                        </a:lnTo>
                        <a:lnTo>
                          <a:pt x="58" y="191"/>
                        </a:lnTo>
                        <a:lnTo>
                          <a:pt x="54" y="190"/>
                        </a:lnTo>
                        <a:lnTo>
                          <a:pt x="53" y="188"/>
                        </a:lnTo>
                        <a:lnTo>
                          <a:pt x="51" y="186"/>
                        </a:lnTo>
                        <a:lnTo>
                          <a:pt x="51" y="186"/>
                        </a:lnTo>
                        <a:lnTo>
                          <a:pt x="51" y="183"/>
                        </a:lnTo>
                        <a:lnTo>
                          <a:pt x="53" y="180"/>
                        </a:lnTo>
                        <a:lnTo>
                          <a:pt x="55" y="179"/>
                        </a:lnTo>
                        <a:lnTo>
                          <a:pt x="55" y="176"/>
                        </a:lnTo>
                        <a:lnTo>
                          <a:pt x="55" y="176"/>
                        </a:lnTo>
                        <a:lnTo>
                          <a:pt x="53" y="174"/>
                        </a:lnTo>
                        <a:lnTo>
                          <a:pt x="50" y="174"/>
                        </a:lnTo>
                        <a:lnTo>
                          <a:pt x="47" y="174"/>
                        </a:lnTo>
                        <a:lnTo>
                          <a:pt x="44" y="174"/>
                        </a:lnTo>
                        <a:lnTo>
                          <a:pt x="44" y="174"/>
                        </a:lnTo>
                        <a:lnTo>
                          <a:pt x="41" y="172"/>
                        </a:lnTo>
                        <a:lnTo>
                          <a:pt x="38" y="171"/>
                        </a:lnTo>
                        <a:lnTo>
                          <a:pt x="37" y="167"/>
                        </a:lnTo>
                        <a:lnTo>
                          <a:pt x="36" y="162"/>
                        </a:lnTo>
                        <a:lnTo>
                          <a:pt x="32" y="157"/>
                        </a:lnTo>
                        <a:lnTo>
                          <a:pt x="32" y="157"/>
                        </a:lnTo>
                        <a:lnTo>
                          <a:pt x="30" y="156"/>
                        </a:lnTo>
                        <a:lnTo>
                          <a:pt x="27" y="154"/>
                        </a:lnTo>
                        <a:lnTo>
                          <a:pt x="19" y="154"/>
                        </a:lnTo>
                        <a:lnTo>
                          <a:pt x="13" y="153"/>
                        </a:lnTo>
                        <a:lnTo>
                          <a:pt x="10" y="153"/>
                        </a:lnTo>
                        <a:lnTo>
                          <a:pt x="8" y="152"/>
                        </a:lnTo>
                        <a:lnTo>
                          <a:pt x="8" y="152"/>
                        </a:lnTo>
                        <a:lnTo>
                          <a:pt x="4" y="149"/>
                        </a:lnTo>
                        <a:lnTo>
                          <a:pt x="3" y="146"/>
                        </a:lnTo>
                        <a:lnTo>
                          <a:pt x="0" y="139"/>
                        </a:lnTo>
                        <a:lnTo>
                          <a:pt x="0" y="131"/>
                        </a:lnTo>
                        <a:lnTo>
                          <a:pt x="3" y="124"/>
                        </a:lnTo>
                        <a:lnTo>
                          <a:pt x="7" y="115"/>
                        </a:lnTo>
                        <a:lnTo>
                          <a:pt x="10" y="109"/>
                        </a:lnTo>
                        <a:lnTo>
                          <a:pt x="19" y="97"/>
                        </a:lnTo>
                        <a:lnTo>
                          <a:pt x="19" y="97"/>
                        </a:lnTo>
                        <a:lnTo>
                          <a:pt x="30" y="87"/>
                        </a:lnTo>
                        <a:lnTo>
                          <a:pt x="36" y="83"/>
                        </a:lnTo>
                        <a:lnTo>
                          <a:pt x="38" y="82"/>
                        </a:lnTo>
                        <a:lnTo>
                          <a:pt x="41" y="82"/>
                        </a:lnTo>
                        <a:lnTo>
                          <a:pt x="41" y="82"/>
                        </a:lnTo>
                        <a:lnTo>
                          <a:pt x="44" y="83"/>
                        </a:lnTo>
                        <a:lnTo>
                          <a:pt x="46" y="86"/>
                        </a:lnTo>
                        <a:lnTo>
                          <a:pt x="49" y="91"/>
                        </a:lnTo>
                        <a:lnTo>
                          <a:pt x="50" y="93"/>
                        </a:lnTo>
                        <a:lnTo>
                          <a:pt x="53" y="94"/>
                        </a:lnTo>
                        <a:lnTo>
                          <a:pt x="56" y="94"/>
                        </a:lnTo>
                        <a:lnTo>
                          <a:pt x="60" y="93"/>
                        </a:lnTo>
                        <a:lnTo>
                          <a:pt x="60" y="93"/>
                        </a:lnTo>
                        <a:lnTo>
                          <a:pt x="63" y="91"/>
                        </a:lnTo>
                        <a:lnTo>
                          <a:pt x="64" y="88"/>
                        </a:lnTo>
                        <a:lnTo>
                          <a:pt x="65" y="84"/>
                        </a:lnTo>
                        <a:lnTo>
                          <a:pt x="68" y="82"/>
                        </a:lnTo>
                        <a:lnTo>
                          <a:pt x="68" y="82"/>
                        </a:lnTo>
                        <a:lnTo>
                          <a:pt x="70" y="79"/>
                        </a:lnTo>
                        <a:lnTo>
                          <a:pt x="75" y="78"/>
                        </a:lnTo>
                        <a:lnTo>
                          <a:pt x="83" y="74"/>
                        </a:lnTo>
                        <a:lnTo>
                          <a:pt x="83" y="74"/>
                        </a:lnTo>
                        <a:lnTo>
                          <a:pt x="91" y="70"/>
                        </a:lnTo>
                        <a:lnTo>
                          <a:pt x="101" y="64"/>
                        </a:lnTo>
                        <a:lnTo>
                          <a:pt x="105" y="61"/>
                        </a:lnTo>
                        <a:lnTo>
                          <a:pt x="107" y="58"/>
                        </a:lnTo>
                        <a:lnTo>
                          <a:pt x="110" y="54"/>
                        </a:lnTo>
                        <a:lnTo>
                          <a:pt x="110" y="51"/>
                        </a:lnTo>
                        <a:lnTo>
                          <a:pt x="110" y="51"/>
                        </a:lnTo>
                        <a:lnTo>
                          <a:pt x="107" y="47"/>
                        </a:lnTo>
                        <a:lnTo>
                          <a:pt x="105" y="45"/>
                        </a:lnTo>
                        <a:lnTo>
                          <a:pt x="104" y="41"/>
                        </a:lnTo>
                        <a:lnTo>
                          <a:pt x="102" y="37"/>
                        </a:lnTo>
                        <a:lnTo>
                          <a:pt x="102" y="37"/>
                        </a:lnTo>
                        <a:lnTo>
                          <a:pt x="104" y="33"/>
                        </a:lnTo>
                        <a:lnTo>
                          <a:pt x="106" y="29"/>
                        </a:lnTo>
                        <a:lnTo>
                          <a:pt x="109" y="27"/>
                        </a:lnTo>
                        <a:lnTo>
                          <a:pt x="112" y="26"/>
                        </a:lnTo>
                        <a:lnTo>
                          <a:pt x="112" y="26"/>
                        </a:lnTo>
                        <a:lnTo>
                          <a:pt x="116" y="24"/>
                        </a:lnTo>
                        <a:lnTo>
                          <a:pt x="120" y="24"/>
                        </a:lnTo>
                        <a:lnTo>
                          <a:pt x="125" y="27"/>
                        </a:lnTo>
                        <a:lnTo>
                          <a:pt x="129" y="28"/>
                        </a:lnTo>
                        <a:lnTo>
                          <a:pt x="132" y="28"/>
                        </a:lnTo>
                        <a:lnTo>
                          <a:pt x="134" y="27"/>
                        </a:lnTo>
                        <a:lnTo>
                          <a:pt x="137" y="24"/>
                        </a:lnTo>
                        <a:lnTo>
                          <a:pt x="137" y="24"/>
                        </a:lnTo>
                        <a:lnTo>
                          <a:pt x="139" y="21"/>
                        </a:lnTo>
                        <a:lnTo>
                          <a:pt x="142" y="17"/>
                        </a:lnTo>
                        <a:lnTo>
                          <a:pt x="144" y="10"/>
                        </a:lnTo>
                        <a:lnTo>
                          <a:pt x="146" y="8"/>
                        </a:lnTo>
                        <a:lnTo>
                          <a:pt x="148" y="5"/>
                        </a:lnTo>
                        <a:lnTo>
                          <a:pt x="152" y="3"/>
                        </a:lnTo>
                        <a:lnTo>
                          <a:pt x="158" y="1"/>
                        </a:lnTo>
                        <a:lnTo>
                          <a:pt x="158" y="1"/>
                        </a:lnTo>
                        <a:lnTo>
                          <a:pt x="163" y="0"/>
                        </a:lnTo>
                        <a:lnTo>
                          <a:pt x="167" y="1"/>
                        </a:lnTo>
                        <a:lnTo>
                          <a:pt x="176" y="3"/>
                        </a:lnTo>
                        <a:lnTo>
                          <a:pt x="185" y="6"/>
                        </a:lnTo>
                        <a:lnTo>
                          <a:pt x="194" y="9"/>
                        </a:lnTo>
                        <a:lnTo>
                          <a:pt x="194" y="9"/>
                        </a:lnTo>
                        <a:lnTo>
                          <a:pt x="198" y="9"/>
                        </a:lnTo>
                        <a:lnTo>
                          <a:pt x="203" y="9"/>
                        </a:lnTo>
                        <a:lnTo>
                          <a:pt x="207" y="8"/>
                        </a:lnTo>
                        <a:lnTo>
                          <a:pt x="212" y="9"/>
                        </a:lnTo>
                        <a:lnTo>
                          <a:pt x="212" y="9"/>
                        </a:lnTo>
                        <a:lnTo>
                          <a:pt x="215" y="10"/>
                        </a:lnTo>
                        <a:lnTo>
                          <a:pt x="217" y="14"/>
                        </a:lnTo>
                        <a:lnTo>
                          <a:pt x="221" y="21"/>
                        </a:lnTo>
                        <a:lnTo>
                          <a:pt x="221" y="21"/>
                        </a:lnTo>
                        <a:lnTo>
                          <a:pt x="227" y="28"/>
                        </a:lnTo>
                        <a:lnTo>
                          <a:pt x="234" y="35"/>
                        </a:lnTo>
                        <a:lnTo>
                          <a:pt x="240" y="42"/>
                        </a:lnTo>
                        <a:lnTo>
                          <a:pt x="245" y="50"/>
                        </a:lnTo>
                        <a:lnTo>
                          <a:pt x="245" y="50"/>
                        </a:lnTo>
                        <a:lnTo>
                          <a:pt x="244" y="47"/>
                        </a:lnTo>
                        <a:lnTo>
                          <a:pt x="245" y="50"/>
                        </a:lnTo>
                        <a:lnTo>
                          <a:pt x="245" y="5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64299" tIns="32149" rIns="64299" bIns="321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75">
                      <a:defRPr/>
                    </a:pPr>
                    <a:endParaRPr lang="ru-RU" sz="180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  <p:sp>
                <p:nvSpPr>
                  <p:cNvPr id="183" name="Freeform 223">
                    <a:extLst>
                      <a:ext uri="{FF2B5EF4-FFF2-40B4-BE49-F238E27FC236}">
                        <a16:creationId xmlns:a16="http://schemas.microsoft.com/office/drawing/2014/main" id="{7A7D938C-0709-194D-AC01-C60D68E15E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19533" y="3125095"/>
                    <a:ext cx="1071060" cy="531837"/>
                  </a:xfrm>
                  <a:custGeom>
                    <a:avLst/>
                    <a:gdLst>
                      <a:gd name="T0" fmla="*/ 571 w 580"/>
                      <a:gd name="T1" fmla="*/ 69 h 288"/>
                      <a:gd name="T2" fmla="*/ 520 w 580"/>
                      <a:gd name="T3" fmla="*/ 98 h 288"/>
                      <a:gd name="T4" fmla="*/ 463 w 580"/>
                      <a:gd name="T5" fmla="*/ 112 h 288"/>
                      <a:gd name="T6" fmla="*/ 408 w 580"/>
                      <a:gd name="T7" fmla="*/ 120 h 288"/>
                      <a:gd name="T8" fmla="*/ 365 w 580"/>
                      <a:gd name="T9" fmla="*/ 121 h 288"/>
                      <a:gd name="T10" fmla="*/ 330 w 580"/>
                      <a:gd name="T11" fmla="*/ 127 h 288"/>
                      <a:gd name="T12" fmla="*/ 288 w 580"/>
                      <a:gd name="T13" fmla="*/ 141 h 288"/>
                      <a:gd name="T14" fmla="*/ 260 w 580"/>
                      <a:gd name="T15" fmla="*/ 147 h 288"/>
                      <a:gd name="T16" fmla="*/ 268 w 580"/>
                      <a:gd name="T17" fmla="*/ 155 h 288"/>
                      <a:gd name="T18" fmla="*/ 252 w 580"/>
                      <a:gd name="T19" fmla="*/ 173 h 288"/>
                      <a:gd name="T20" fmla="*/ 238 w 580"/>
                      <a:gd name="T21" fmla="*/ 177 h 288"/>
                      <a:gd name="T22" fmla="*/ 229 w 580"/>
                      <a:gd name="T23" fmla="*/ 182 h 288"/>
                      <a:gd name="T24" fmla="*/ 213 w 580"/>
                      <a:gd name="T25" fmla="*/ 177 h 288"/>
                      <a:gd name="T26" fmla="*/ 196 w 580"/>
                      <a:gd name="T27" fmla="*/ 185 h 288"/>
                      <a:gd name="T28" fmla="*/ 185 w 580"/>
                      <a:gd name="T29" fmla="*/ 172 h 288"/>
                      <a:gd name="T30" fmla="*/ 178 w 580"/>
                      <a:gd name="T31" fmla="*/ 206 h 288"/>
                      <a:gd name="T32" fmla="*/ 157 w 580"/>
                      <a:gd name="T33" fmla="*/ 221 h 288"/>
                      <a:gd name="T34" fmla="*/ 144 w 580"/>
                      <a:gd name="T35" fmla="*/ 224 h 288"/>
                      <a:gd name="T36" fmla="*/ 139 w 580"/>
                      <a:gd name="T37" fmla="*/ 204 h 288"/>
                      <a:gd name="T38" fmla="*/ 135 w 580"/>
                      <a:gd name="T39" fmla="*/ 229 h 288"/>
                      <a:gd name="T40" fmla="*/ 127 w 580"/>
                      <a:gd name="T41" fmla="*/ 245 h 288"/>
                      <a:gd name="T42" fmla="*/ 112 w 580"/>
                      <a:gd name="T43" fmla="*/ 223 h 288"/>
                      <a:gd name="T44" fmla="*/ 107 w 580"/>
                      <a:gd name="T45" fmla="*/ 231 h 288"/>
                      <a:gd name="T46" fmla="*/ 112 w 580"/>
                      <a:gd name="T47" fmla="*/ 259 h 288"/>
                      <a:gd name="T48" fmla="*/ 99 w 580"/>
                      <a:gd name="T49" fmla="*/ 259 h 288"/>
                      <a:gd name="T50" fmla="*/ 93 w 580"/>
                      <a:gd name="T51" fmla="*/ 265 h 288"/>
                      <a:gd name="T52" fmla="*/ 73 w 580"/>
                      <a:gd name="T53" fmla="*/ 287 h 288"/>
                      <a:gd name="T54" fmla="*/ 53 w 580"/>
                      <a:gd name="T55" fmla="*/ 273 h 288"/>
                      <a:gd name="T56" fmla="*/ 33 w 580"/>
                      <a:gd name="T57" fmla="*/ 252 h 288"/>
                      <a:gd name="T58" fmla="*/ 4 w 580"/>
                      <a:gd name="T59" fmla="*/ 238 h 288"/>
                      <a:gd name="T60" fmla="*/ 36 w 580"/>
                      <a:gd name="T61" fmla="*/ 214 h 288"/>
                      <a:gd name="T62" fmla="*/ 48 w 580"/>
                      <a:gd name="T63" fmla="*/ 213 h 288"/>
                      <a:gd name="T64" fmla="*/ 11 w 580"/>
                      <a:gd name="T65" fmla="*/ 206 h 288"/>
                      <a:gd name="T66" fmla="*/ 11 w 580"/>
                      <a:gd name="T67" fmla="*/ 184 h 288"/>
                      <a:gd name="T68" fmla="*/ 44 w 580"/>
                      <a:gd name="T69" fmla="*/ 177 h 288"/>
                      <a:gd name="T70" fmla="*/ 78 w 580"/>
                      <a:gd name="T71" fmla="*/ 171 h 288"/>
                      <a:gd name="T72" fmla="*/ 92 w 580"/>
                      <a:gd name="T73" fmla="*/ 154 h 288"/>
                      <a:gd name="T74" fmla="*/ 107 w 580"/>
                      <a:gd name="T75" fmla="*/ 150 h 288"/>
                      <a:gd name="T76" fmla="*/ 108 w 580"/>
                      <a:gd name="T77" fmla="*/ 131 h 288"/>
                      <a:gd name="T78" fmla="*/ 131 w 580"/>
                      <a:gd name="T79" fmla="*/ 127 h 288"/>
                      <a:gd name="T80" fmla="*/ 147 w 580"/>
                      <a:gd name="T81" fmla="*/ 134 h 288"/>
                      <a:gd name="T82" fmla="*/ 136 w 580"/>
                      <a:gd name="T83" fmla="*/ 115 h 288"/>
                      <a:gd name="T84" fmla="*/ 147 w 580"/>
                      <a:gd name="T85" fmla="*/ 103 h 288"/>
                      <a:gd name="T86" fmla="*/ 147 w 580"/>
                      <a:gd name="T87" fmla="*/ 74 h 288"/>
                      <a:gd name="T88" fmla="*/ 162 w 580"/>
                      <a:gd name="T89" fmla="*/ 76 h 288"/>
                      <a:gd name="T90" fmla="*/ 175 w 580"/>
                      <a:gd name="T91" fmla="*/ 81 h 288"/>
                      <a:gd name="T92" fmla="*/ 187 w 580"/>
                      <a:gd name="T93" fmla="*/ 64 h 288"/>
                      <a:gd name="T94" fmla="*/ 201 w 580"/>
                      <a:gd name="T95" fmla="*/ 74 h 288"/>
                      <a:gd name="T96" fmla="*/ 214 w 580"/>
                      <a:gd name="T97" fmla="*/ 61 h 288"/>
                      <a:gd name="T98" fmla="*/ 246 w 580"/>
                      <a:gd name="T99" fmla="*/ 48 h 288"/>
                      <a:gd name="T100" fmla="*/ 316 w 580"/>
                      <a:gd name="T101" fmla="*/ 37 h 288"/>
                      <a:gd name="T102" fmla="*/ 344 w 580"/>
                      <a:gd name="T103" fmla="*/ 23 h 288"/>
                      <a:gd name="T104" fmla="*/ 374 w 580"/>
                      <a:gd name="T105" fmla="*/ 25 h 288"/>
                      <a:gd name="T106" fmla="*/ 403 w 580"/>
                      <a:gd name="T107" fmla="*/ 43 h 288"/>
                      <a:gd name="T108" fmla="*/ 428 w 580"/>
                      <a:gd name="T109" fmla="*/ 46 h 288"/>
                      <a:gd name="T110" fmla="*/ 454 w 580"/>
                      <a:gd name="T111" fmla="*/ 41 h 288"/>
                      <a:gd name="T112" fmla="*/ 488 w 580"/>
                      <a:gd name="T113" fmla="*/ 33 h 288"/>
                      <a:gd name="T114" fmla="*/ 546 w 580"/>
                      <a:gd name="T115" fmla="*/ 0 h 288"/>
                      <a:gd name="T116" fmla="*/ 579 w 580"/>
                      <a:gd name="T117" fmla="*/ 25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580" h="288">
                        <a:moveTo>
                          <a:pt x="579" y="41"/>
                        </a:moveTo>
                        <a:lnTo>
                          <a:pt x="579" y="41"/>
                        </a:lnTo>
                        <a:lnTo>
                          <a:pt x="576" y="52"/>
                        </a:lnTo>
                        <a:lnTo>
                          <a:pt x="575" y="59"/>
                        </a:lnTo>
                        <a:lnTo>
                          <a:pt x="574" y="64"/>
                        </a:lnTo>
                        <a:lnTo>
                          <a:pt x="574" y="64"/>
                        </a:lnTo>
                        <a:lnTo>
                          <a:pt x="571" y="69"/>
                        </a:lnTo>
                        <a:lnTo>
                          <a:pt x="566" y="71"/>
                        </a:lnTo>
                        <a:lnTo>
                          <a:pt x="557" y="78"/>
                        </a:lnTo>
                        <a:lnTo>
                          <a:pt x="557" y="78"/>
                        </a:lnTo>
                        <a:lnTo>
                          <a:pt x="548" y="85"/>
                        </a:lnTo>
                        <a:lnTo>
                          <a:pt x="541" y="90"/>
                        </a:lnTo>
                        <a:lnTo>
                          <a:pt x="531" y="94"/>
                        </a:lnTo>
                        <a:lnTo>
                          <a:pt x="520" y="98"/>
                        </a:lnTo>
                        <a:lnTo>
                          <a:pt x="520" y="98"/>
                        </a:lnTo>
                        <a:lnTo>
                          <a:pt x="509" y="101"/>
                        </a:lnTo>
                        <a:lnTo>
                          <a:pt x="499" y="106"/>
                        </a:lnTo>
                        <a:lnTo>
                          <a:pt x="487" y="110"/>
                        </a:lnTo>
                        <a:lnTo>
                          <a:pt x="477" y="112"/>
                        </a:lnTo>
                        <a:lnTo>
                          <a:pt x="477" y="112"/>
                        </a:lnTo>
                        <a:lnTo>
                          <a:pt x="463" y="112"/>
                        </a:lnTo>
                        <a:lnTo>
                          <a:pt x="457" y="112"/>
                        </a:lnTo>
                        <a:lnTo>
                          <a:pt x="449" y="112"/>
                        </a:lnTo>
                        <a:lnTo>
                          <a:pt x="449" y="112"/>
                        </a:lnTo>
                        <a:lnTo>
                          <a:pt x="435" y="116"/>
                        </a:lnTo>
                        <a:lnTo>
                          <a:pt x="420" y="118"/>
                        </a:lnTo>
                        <a:lnTo>
                          <a:pt x="420" y="118"/>
                        </a:lnTo>
                        <a:lnTo>
                          <a:pt x="408" y="120"/>
                        </a:lnTo>
                        <a:lnTo>
                          <a:pt x="397" y="122"/>
                        </a:lnTo>
                        <a:lnTo>
                          <a:pt x="397" y="122"/>
                        </a:lnTo>
                        <a:lnTo>
                          <a:pt x="384" y="121"/>
                        </a:lnTo>
                        <a:lnTo>
                          <a:pt x="377" y="120"/>
                        </a:lnTo>
                        <a:lnTo>
                          <a:pt x="370" y="120"/>
                        </a:lnTo>
                        <a:lnTo>
                          <a:pt x="370" y="120"/>
                        </a:lnTo>
                        <a:lnTo>
                          <a:pt x="365" y="121"/>
                        </a:lnTo>
                        <a:lnTo>
                          <a:pt x="360" y="124"/>
                        </a:lnTo>
                        <a:lnTo>
                          <a:pt x="354" y="126"/>
                        </a:lnTo>
                        <a:lnTo>
                          <a:pt x="348" y="127"/>
                        </a:lnTo>
                        <a:lnTo>
                          <a:pt x="348" y="127"/>
                        </a:lnTo>
                        <a:lnTo>
                          <a:pt x="343" y="127"/>
                        </a:lnTo>
                        <a:lnTo>
                          <a:pt x="337" y="127"/>
                        </a:lnTo>
                        <a:lnTo>
                          <a:pt x="330" y="127"/>
                        </a:lnTo>
                        <a:lnTo>
                          <a:pt x="324" y="127"/>
                        </a:lnTo>
                        <a:lnTo>
                          <a:pt x="324" y="127"/>
                        </a:lnTo>
                        <a:lnTo>
                          <a:pt x="317" y="130"/>
                        </a:lnTo>
                        <a:lnTo>
                          <a:pt x="311" y="134"/>
                        </a:lnTo>
                        <a:lnTo>
                          <a:pt x="300" y="139"/>
                        </a:lnTo>
                        <a:lnTo>
                          <a:pt x="300" y="139"/>
                        </a:lnTo>
                        <a:lnTo>
                          <a:pt x="288" y="141"/>
                        </a:lnTo>
                        <a:lnTo>
                          <a:pt x="277" y="145"/>
                        </a:lnTo>
                        <a:lnTo>
                          <a:pt x="277" y="145"/>
                        </a:lnTo>
                        <a:lnTo>
                          <a:pt x="272" y="148"/>
                        </a:lnTo>
                        <a:lnTo>
                          <a:pt x="265" y="149"/>
                        </a:lnTo>
                        <a:lnTo>
                          <a:pt x="265" y="149"/>
                        </a:lnTo>
                        <a:lnTo>
                          <a:pt x="261" y="148"/>
                        </a:lnTo>
                        <a:lnTo>
                          <a:pt x="260" y="147"/>
                        </a:lnTo>
                        <a:lnTo>
                          <a:pt x="258" y="147"/>
                        </a:lnTo>
                        <a:lnTo>
                          <a:pt x="258" y="147"/>
                        </a:lnTo>
                        <a:lnTo>
                          <a:pt x="255" y="148"/>
                        </a:lnTo>
                        <a:lnTo>
                          <a:pt x="254" y="150"/>
                        </a:lnTo>
                        <a:lnTo>
                          <a:pt x="255" y="152"/>
                        </a:lnTo>
                        <a:lnTo>
                          <a:pt x="258" y="153"/>
                        </a:lnTo>
                        <a:lnTo>
                          <a:pt x="268" y="155"/>
                        </a:lnTo>
                        <a:lnTo>
                          <a:pt x="268" y="155"/>
                        </a:lnTo>
                        <a:lnTo>
                          <a:pt x="265" y="162"/>
                        </a:lnTo>
                        <a:lnTo>
                          <a:pt x="263" y="167"/>
                        </a:lnTo>
                        <a:lnTo>
                          <a:pt x="259" y="171"/>
                        </a:lnTo>
                        <a:lnTo>
                          <a:pt x="255" y="172"/>
                        </a:lnTo>
                        <a:lnTo>
                          <a:pt x="252" y="173"/>
                        </a:lnTo>
                        <a:lnTo>
                          <a:pt x="252" y="173"/>
                        </a:lnTo>
                        <a:lnTo>
                          <a:pt x="250" y="173"/>
                        </a:lnTo>
                        <a:lnTo>
                          <a:pt x="246" y="172"/>
                        </a:lnTo>
                        <a:lnTo>
                          <a:pt x="243" y="171"/>
                        </a:lnTo>
                        <a:lnTo>
                          <a:pt x="241" y="171"/>
                        </a:lnTo>
                        <a:lnTo>
                          <a:pt x="241" y="171"/>
                        </a:lnTo>
                        <a:lnTo>
                          <a:pt x="238" y="173"/>
                        </a:lnTo>
                        <a:lnTo>
                          <a:pt x="238" y="177"/>
                        </a:lnTo>
                        <a:lnTo>
                          <a:pt x="238" y="181"/>
                        </a:lnTo>
                        <a:lnTo>
                          <a:pt x="237" y="184"/>
                        </a:lnTo>
                        <a:lnTo>
                          <a:pt x="237" y="184"/>
                        </a:lnTo>
                        <a:lnTo>
                          <a:pt x="235" y="186"/>
                        </a:lnTo>
                        <a:lnTo>
                          <a:pt x="232" y="186"/>
                        </a:lnTo>
                        <a:lnTo>
                          <a:pt x="231" y="185"/>
                        </a:lnTo>
                        <a:lnTo>
                          <a:pt x="229" y="182"/>
                        </a:lnTo>
                        <a:lnTo>
                          <a:pt x="227" y="177"/>
                        </a:lnTo>
                        <a:lnTo>
                          <a:pt x="224" y="173"/>
                        </a:lnTo>
                        <a:lnTo>
                          <a:pt x="224" y="173"/>
                        </a:lnTo>
                        <a:lnTo>
                          <a:pt x="221" y="172"/>
                        </a:lnTo>
                        <a:lnTo>
                          <a:pt x="218" y="173"/>
                        </a:lnTo>
                        <a:lnTo>
                          <a:pt x="215" y="175"/>
                        </a:lnTo>
                        <a:lnTo>
                          <a:pt x="213" y="177"/>
                        </a:lnTo>
                        <a:lnTo>
                          <a:pt x="209" y="184"/>
                        </a:lnTo>
                        <a:lnTo>
                          <a:pt x="206" y="185"/>
                        </a:lnTo>
                        <a:lnTo>
                          <a:pt x="204" y="187"/>
                        </a:lnTo>
                        <a:lnTo>
                          <a:pt x="204" y="187"/>
                        </a:lnTo>
                        <a:lnTo>
                          <a:pt x="200" y="187"/>
                        </a:lnTo>
                        <a:lnTo>
                          <a:pt x="198" y="187"/>
                        </a:lnTo>
                        <a:lnTo>
                          <a:pt x="196" y="185"/>
                        </a:lnTo>
                        <a:lnTo>
                          <a:pt x="195" y="184"/>
                        </a:lnTo>
                        <a:lnTo>
                          <a:pt x="192" y="177"/>
                        </a:lnTo>
                        <a:lnTo>
                          <a:pt x="191" y="175"/>
                        </a:lnTo>
                        <a:lnTo>
                          <a:pt x="190" y="173"/>
                        </a:lnTo>
                        <a:lnTo>
                          <a:pt x="190" y="173"/>
                        </a:lnTo>
                        <a:lnTo>
                          <a:pt x="186" y="172"/>
                        </a:lnTo>
                        <a:lnTo>
                          <a:pt x="185" y="172"/>
                        </a:lnTo>
                        <a:lnTo>
                          <a:pt x="184" y="175"/>
                        </a:lnTo>
                        <a:lnTo>
                          <a:pt x="184" y="178"/>
                        </a:lnTo>
                        <a:lnTo>
                          <a:pt x="184" y="186"/>
                        </a:lnTo>
                        <a:lnTo>
                          <a:pt x="184" y="192"/>
                        </a:lnTo>
                        <a:lnTo>
                          <a:pt x="184" y="192"/>
                        </a:lnTo>
                        <a:lnTo>
                          <a:pt x="182" y="199"/>
                        </a:lnTo>
                        <a:lnTo>
                          <a:pt x="178" y="206"/>
                        </a:lnTo>
                        <a:lnTo>
                          <a:pt x="175" y="212"/>
                        </a:lnTo>
                        <a:lnTo>
                          <a:pt x="169" y="215"/>
                        </a:lnTo>
                        <a:lnTo>
                          <a:pt x="169" y="215"/>
                        </a:lnTo>
                        <a:lnTo>
                          <a:pt x="167" y="217"/>
                        </a:lnTo>
                        <a:lnTo>
                          <a:pt x="163" y="218"/>
                        </a:lnTo>
                        <a:lnTo>
                          <a:pt x="159" y="218"/>
                        </a:lnTo>
                        <a:lnTo>
                          <a:pt x="157" y="221"/>
                        </a:lnTo>
                        <a:lnTo>
                          <a:pt x="157" y="221"/>
                        </a:lnTo>
                        <a:lnTo>
                          <a:pt x="152" y="226"/>
                        </a:lnTo>
                        <a:lnTo>
                          <a:pt x="149" y="228"/>
                        </a:lnTo>
                        <a:lnTo>
                          <a:pt x="145" y="228"/>
                        </a:lnTo>
                        <a:lnTo>
                          <a:pt x="145" y="228"/>
                        </a:lnTo>
                        <a:lnTo>
                          <a:pt x="144" y="227"/>
                        </a:lnTo>
                        <a:lnTo>
                          <a:pt x="144" y="224"/>
                        </a:lnTo>
                        <a:lnTo>
                          <a:pt x="144" y="219"/>
                        </a:lnTo>
                        <a:lnTo>
                          <a:pt x="144" y="213"/>
                        </a:lnTo>
                        <a:lnTo>
                          <a:pt x="144" y="210"/>
                        </a:lnTo>
                        <a:lnTo>
                          <a:pt x="144" y="208"/>
                        </a:lnTo>
                        <a:lnTo>
                          <a:pt x="144" y="208"/>
                        </a:lnTo>
                        <a:lnTo>
                          <a:pt x="141" y="205"/>
                        </a:lnTo>
                        <a:lnTo>
                          <a:pt x="139" y="204"/>
                        </a:lnTo>
                        <a:lnTo>
                          <a:pt x="138" y="205"/>
                        </a:lnTo>
                        <a:lnTo>
                          <a:pt x="136" y="206"/>
                        </a:lnTo>
                        <a:lnTo>
                          <a:pt x="134" y="210"/>
                        </a:lnTo>
                        <a:lnTo>
                          <a:pt x="132" y="215"/>
                        </a:lnTo>
                        <a:lnTo>
                          <a:pt x="132" y="215"/>
                        </a:lnTo>
                        <a:lnTo>
                          <a:pt x="134" y="223"/>
                        </a:lnTo>
                        <a:lnTo>
                          <a:pt x="135" y="229"/>
                        </a:lnTo>
                        <a:lnTo>
                          <a:pt x="136" y="233"/>
                        </a:lnTo>
                        <a:lnTo>
                          <a:pt x="135" y="237"/>
                        </a:lnTo>
                        <a:lnTo>
                          <a:pt x="134" y="241"/>
                        </a:lnTo>
                        <a:lnTo>
                          <a:pt x="131" y="243"/>
                        </a:lnTo>
                        <a:lnTo>
                          <a:pt x="131" y="243"/>
                        </a:lnTo>
                        <a:lnTo>
                          <a:pt x="129" y="245"/>
                        </a:lnTo>
                        <a:lnTo>
                          <a:pt x="127" y="245"/>
                        </a:lnTo>
                        <a:lnTo>
                          <a:pt x="125" y="245"/>
                        </a:lnTo>
                        <a:lnTo>
                          <a:pt x="124" y="243"/>
                        </a:lnTo>
                        <a:lnTo>
                          <a:pt x="121" y="238"/>
                        </a:lnTo>
                        <a:lnTo>
                          <a:pt x="118" y="233"/>
                        </a:lnTo>
                        <a:lnTo>
                          <a:pt x="118" y="233"/>
                        </a:lnTo>
                        <a:lnTo>
                          <a:pt x="116" y="228"/>
                        </a:lnTo>
                        <a:lnTo>
                          <a:pt x="112" y="223"/>
                        </a:lnTo>
                        <a:lnTo>
                          <a:pt x="111" y="222"/>
                        </a:lnTo>
                        <a:lnTo>
                          <a:pt x="108" y="221"/>
                        </a:lnTo>
                        <a:lnTo>
                          <a:pt x="107" y="222"/>
                        </a:lnTo>
                        <a:lnTo>
                          <a:pt x="106" y="224"/>
                        </a:lnTo>
                        <a:lnTo>
                          <a:pt x="106" y="224"/>
                        </a:lnTo>
                        <a:lnTo>
                          <a:pt x="106" y="228"/>
                        </a:lnTo>
                        <a:lnTo>
                          <a:pt x="107" y="231"/>
                        </a:lnTo>
                        <a:lnTo>
                          <a:pt x="111" y="237"/>
                        </a:lnTo>
                        <a:lnTo>
                          <a:pt x="115" y="245"/>
                        </a:lnTo>
                        <a:lnTo>
                          <a:pt x="116" y="249"/>
                        </a:lnTo>
                        <a:lnTo>
                          <a:pt x="116" y="252"/>
                        </a:lnTo>
                        <a:lnTo>
                          <a:pt x="116" y="252"/>
                        </a:lnTo>
                        <a:lnTo>
                          <a:pt x="113" y="258"/>
                        </a:lnTo>
                        <a:lnTo>
                          <a:pt x="112" y="259"/>
                        </a:lnTo>
                        <a:lnTo>
                          <a:pt x="110" y="260"/>
                        </a:lnTo>
                        <a:lnTo>
                          <a:pt x="110" y="260"/>
                        </a:lnTo>
                        <a:lnTo>
                          <a:pt x="106" y="261"/>
                        </a:lnTo>
                        <a:lnTo>
                          <a:pt x="104" y="261"/>
                        </a:lnTo>
                        <a:lnTo>
                          <a:pt x="102" y="260"/>
                        </a:lnTo>
                        <a:lnTo>
                          <a:pt x="99" y="259"/>
                        </a:lnTo>
                        <a:lnTo>
                          <a:pt x="99" y="259"/>
                        </a:lnTo>
                        <a:lnTo>
                          <a:pt x="98" y="259"/>
                        </a:lnTo>
                        <a:lnTo>
                          <a:pt x="97" y="258"/>
                        </a:lnTo>
                        <a:lnTo>
                          <a:pt x="95" y="258"/>
                        </a:lnTo>
                        <a:lnTo>
                          <a:pt x="93" y="259"/>
                        </a:lnTo>
                        <a:lnTo>
                          <a:pt x="93" y="259"/>
                        </a:lnTo>
                        <a:lnTo>
                          <a:pt x="93" y="261"/>
                        </a:lnTo>
                        <a:lnTo>
                          <a:pt x="93" y="265"/>
                        </a:lnTo>
                        <a:lnTo>
                          <a:pt x="93" y="270"/>
                        </a:lnTo>
                        <a:lnTo>
                          <a:pt x="93" y="273"/>
                        </a:lnTo>
                        <a:lnTo>
                          <a:pt x="93" y="273"/>
                        </a:lnTo>
                        <a:lnTo>
                          <a:pt x="89" y="278"/>
                        </a:lnTo>
                        <a:lnTo>
                          <a:pt x="84" y="282"/>
                        </a:lnTo>
                        <a:lnTo>
                          <a:pt x="78" y="286"/>
                        </a:lnTo>
                        <a:lnTo>
                          <a:pt x="73" y="287"/>
                        </a:lnTo>
                        <a:lnTo>
                          <a:pt x="73" y="287"/>
                        </a:lnTo>
                        <a:lnTo>
                          <a:pt x="67" y="288"/>
                        </a:lnTo>
                        <a:lnTo>
                          <a:pt x="62" y="288"/>
                        </a:lnTo>
                        <a:lnTo>
                          <a:pt x="60" y="287"/>
                        </a:lnTo>
                        <a:lnTo>
                          <a:pt x="59" y="284"/>
                        </a:lnTo>
                        <a:lnTo>
                          <a:pt x="55" y="277"/>
                        </a:lnTo>
                        <a:lnTo>
                          <a:pt x="53" y="273"/>
                        </a:lnTo>
                        <a:lnTo>
                          <a:pt x="51" y="269"/>
                        </a:lnTo>
                        <a:lnTo>
                          <a:pt x="51" y="269"/>
                        </a:lnTo>
                        <a:lnTo>
                          <a:pt x="44" y="265"/>
                        </a:lnTo>
                        <a:lnTo>
                          <a:pt x="38" y="260"/>
                        </a:lnTo>
                        <a:lnTo>
                          <a:pt x="38" y="260"/>
                        </a:lnTo>
                        <a:lnTo>
                          <a:pt x="36" y="256"/>
                        </a:lnTo>
                        <a:lnTo>
                          <a:pt x="33" y="252"/>
                        </a:lnTo>
                        <a:lnTo>
                          <a:pt x="29" y="246"/>
                        </a:lnTo>
                        <a:lnTo>
                          <a:pt x="29" y="246"/>
                        </a:lnTo>
                        <a:lnTo>
                          <a:pt x="25" y="242"/>
                        </a:lnTo>
                        <a:lnTo>
                          <a:pt x="22" y="241"/>
                        </a:lnTo>
                        <a:lnTo>
                          <a:pt x="15" y="240"/>
                        </a:lnTo>
                        <a:lnTo>
                          <a:pt x="7" y="238"/>
                        </a:lnTo>
                        <a:lnTo>
                          <a:pt x="4" y="238"/>
                        </a:lnTo>
                        <a:lnTo>
                          <a:pt x="0" y="236"/>
                        </a:lnTo>
                        <a:lnTo>
                          <a:pt x="0" y="236"/>
                        </a:lnTo>
                        <a:lnTo>
                          <a:pt x="6" y="229"/>
                        </a:lnTo>
                        <a:lnTo>
                          <a:pt x="15" y="222"/>
                        </a:lnTo>
                        <a:lnTo>
                          <a:pt x="27" y="215"/>
                        </a:lnTo>
                        <a:lnTo>
                          <a:pt x="32" y="214"/>
                        </a:lnTo>
                        <a:lnTo>
                          <a:pt x="36" y="214"/>
                        </a:lnTo>
                        <a:lnTo>
                          <a:pt x="36" y="214"/>
                        </a:lnTo>
                        <a:lnTo>
                          <a:pt x="44" y="218"/>
                        </a:lnTo>
                        <a:lnTo>
                          <a:pt x="48" y="218"/>
                        </a:lnTo>
                        <a:lnTo>
                          <a:pt x="50" y="217"/>
                        </a:lnTo>
                        <a:lnTo>
                          <a:pt x="50" y="215"/>
                        </a:lnTo>
                        <a:lnTo>
                          <a:pt x="50" y="215"/>
                        </a:lnTo>
                        <a:lnTo>
                          <a:pt x="48" y="213"/>
                        </a:lnTo>
                        <a:lnTo>
                          <a:pt x="47" y="210"/>
                        </a:lnTo>
                        <a:lnTo>
                          <a:pt x="41" y="209"/>
                        </a:lnTo>
                        <a:lnTo>
                          <a:pt x="29" y="210"/>
                        </a:lnTo>
                        <a:lnTo>
                          <a:pt x="29" y="210"/>
                        </a:lnTo>
                        <a:lnTo>
                          <a:pt x="23" y="210"/>
                        </a:lnTo>
                        <a:lnTo>
                          <a:pt x="16" y="209"/>
                        </a:lnTo>
                        <a:lnTo>
                          <a:pt x="11" y="206"/>
                        </a:lnTo>
                        <a:lnTo>
                          <a:pt x="9" y="204"/>
                        </a:lnTo>
                        <a:lnTo>
                          <a:pt x="6" y="201"/>
                        </a:lnTo>
                        <a:lnTo>
                          <a:pt x="6" y="201"/>
                        </a:lnTo>
                        <a:lnTo>
                          <a:pt x="5" y="196"/>
                        </a:lnTo>
                        <a:lnTo>
                          <a:pt x="5" y="191"/>
                        </a:lnTo>
                        <a:lnTo>
                          <a:pt x="7" y="187"/>
                        </a:lnTo>
                        <a:lnTo>
                          <a:pt x="11" y="184"/>
                        </a:lnTo>
                        <a:lnTo>
                          <a:pt x="11" y="184"/>
                        </a:lnTo>
                        <a:lnTo>
                          <a:pt x="16" y="181"/>
                        </a:lnTo>
                        <a:lnTo>
                          <a:pt x="22" y="181"/>
                        </a:lnTo>
                        <a:lnTo>
                          <a:pt x="33" y="181"/>
                        </a:lnTo>
                        <a:lnTo>
                          <a:pt x="33" y="181"/>
                        </a:lnTo>
                        <a:lnTo>
                          <a:pt x="39" y="180"/>
                        </a:lnTo>
                        <a:lnTo>
                          <a:pt x="44" y="177"/>
                        </a:lnTo>
                        <a:lnTo>
                          <a:pt x="53" y="172"/>
                        </a:lnTo>
                        <a:lnTo>
                          <a:pt x="53" y="172"/>
                        </a:lnTo>
                        <a:lnTo>
                          <a:pt x="59" y="169"/>
                        </a:lnTo>
                        <a:lnTo>
                          <a:pt x="62" y="168"/>
                        </a:lnTo>
                        <a:lnTo>
                          <a:pt x="73" y="171"/>
                        </a:lnTo>
                        <a:lnTo>
                          <a:pt x="73" y="171"/>
                        </a:lnTo>
                        <a:lnTo>
                          <a:pt x="78" y="171"/>
                        </a:lnTo>
                        <a:lnTo>
                          <a:pt x="79" y="169"/>
                        </a:lnTo>
                        <a:lnTo>
                          <a:pt x="80" y="167"/>
                        </a:lnTo>
                        <a:lnTo>
                          <a:pt x="84" y="163"/>
                        </a:lnTo>
                        <a:lnTo>
                          <a:pt x="84" y="163"/>
                        </a:lnTo>
                        <a:lnTo>
                          <a:pt x="88" y="162"/>
                        </a:lnTo>
                        <a:lnTo>
                          <a:pt x="90" y="161"/>
                        </a:lnTo>
                        <a:lnTo>
                          <a:pt x="92" y="154"/>
                        </a:lnTo>
                        <a:lnTo>
                          <a:pt x="92" y="154"/>
                        </a:lnTo>
                        <a:lnTo>
                          <a:pt x="94" y="148"/>
                        </a:lnTo>
                        <a:lnTo>
                          <a:pt x="95" y="147"/>
                        </a:lnTo>
                        <a:lnTo>
                          <a:pt x="97" y="147"/>
                        </a:lnTo>
                        <a:lnTo>
                          <a:pt x="102" y="148"/>
                        </a:lnTo>
                        <a:lnTo>
                          <a:pt x="107" y="150"/>
                        </a:lnTo>
                        <a:lnTo>
                          <a:pt x="107" y="150"/>
                        </a:lnTo>
                        <a:lnTo>
                          <a:pt x="113" y="152"/>
                        </a:lnTo>
                        <a:lnTo>
                          <a:pt x="116" y="152"/>
                        </a:lnTo>
                        <a:lnTo>
                          <a:pt x="116" y="149"/>
                        </a:lnTo>
                        <a:lnTo>
                          <a:pt x="115" y="147"/>
                        </a:lnTo>
                        <a:lnTo>
                          <a:pt x="110" y="139"/>
                        </a:lnTo>
                        <a:lnTo>
                          <a:pt x="108" y="135"/>
                        </a:lnTo>
                        <a:lnTo>
                          <a:pt x="108" y="131"/>
                        </a:lnTo>
                        <a:lnTo>
                          <a:pt x="108" y="131"/>
                        </a:lnTo>
                        <a:lnTo>
                          <a:pt x="110" y="130"/>
                        </a:lnTo>
                        <a:lnTo>
                          <a:pt x="112" y="129"/>
                        </a:lnTo>
                        <a:lnTo>
                          <a:pt x="118" y="127"/>
                        </a:lnTo>
                        <a:lnTo>
                          <a:pt x="126" y="126"/>
                        </a:lnTo>
                        <a:lnTo>
                          <a:pt x="131" y="127"/>
                        </a:lnTo>
                        <a:lnTo>
                          <a:pt x="131" y="127"/>
                        </a:lnTo>
                        <a:lnTo>
                          <a:pt x="135" y="130"/>
                        </a:lnTo>
                        <a:lnTo>
                          <a:pt x="139" y="135"/>
                        </a:lnTo>
                        <a:lnTo>
                          <a:pt x="140" y="136"/>
                        </a:lnTo>
                        <a:lnTo>
                          <a:pt x="143" y="138"/>
                        </a:lnTo>
                        <a:lnTo>
                          <a:pt x="144" y="136"/>
                        </a:lnTo>
                        <a:lnTo>
                          <a:pt x="147" y="134"/>
                        </a:lnTo>
                        <a:lnTo>
                          <a:pt x="147" y="134"/>
                        </a:lnTo>
                        <a:lnTo>
                          <a:pt x="148" y="133"/>
                        </a:lnTo>
                        <a:lnTo>
                          <a:pt x="148" y="130"/>
                        </a:lnTo>
                        <a:lnTo>
                          <a:pt x="144" y="126"/>
                        </a:lnTo>
                        <a:lnTo>
                          <a:pt x="140" y="122"/>
                        </a:lnTo>
                        <a:lnTo>
                          <a:pt x="138" y="118"/>
                        </a:lnTo>
                        <a:lnTo>
                          <a:pt x="138" y="118"/>
                        </a:lnTo>
                        <a:lnTo>
                          <a:pt x="136" y="115"/>
                        </a:lnTo>
                        <a:lnTo>
                          <a:pt x="136" y="112"/>
                        </a:lnTo>
                        <a:lnTo>
                          <a:pt x="138" y="111"/>
                        </a:lnTo>
                        <a:lnTo>
                          <a:pt x="139" y="110"/>
                        </a:lnTo>
                        <a:lnTo>
                          <a:pt x="144" y="107"/>
                        </a:lnTo>
                        <a:lnTo>
                          <a:pt x="145" y="106"/>
                        </a:lnTo>
                        <a:lnTo>
                          <a:pt x="147" y="103"/>
                        </a:lnTo>
                        <a:lnTo>
                          <a:pt x="147" y="103"/>
                        </a:lnTo>
                        <a:lnTo>
                          <a:pt x="147" y="98"/>
                        </a:lnTo>
                        <a:lnTo>
                          <a:pt x="144" y="94"/>
                        </a:lnTo>
                        <a:lnTo>
                          <a:pt x="143" y="90"/>
                        </a:lnTo>
                        <a:lnTo>
                          <a:pt x="141" y="85"/>
                        </a:lnTo>
                        <a:lnTo>
                          <a:pt x="141" y="85"/>
                        </a:lnTo>
                        <a:lnTo>
                          <a:pt x="143" y="80"/>
                        </a:lnTo>
                        <a:lnTo>
                          <a:pt x="147" y="74"/>
                        </a:lnTo>
                        <a:lnTo>
                          <a:pt x="149" y="73"/>
                        </a:lnTo>
                        <a:lnTo>
                          <a:pt x="152" y="71"/>
                        </a:lnTo>
                        <a:lnTo>
                          <a:pt x="154" y="71"/>
                        </a:lnTo>
                        <a:lnTo>
                          <a:pt x="158" y="71"/>
                        </a:lnTo>
                        <a:lnTo>
                          <a:pt x="158" y="71"/>
                        </a:lnTo>
                        <a:lnTo>
                          <a:pt x="159" y="74"/>
                        </a:lnTo>
                        <a:lnTo>
                          <a:pt x="162" y="76"/>
                        </a:lnTo>
                        <a:lnTo>
                          <a:pt x="163" y="81"/>
                        </a:lnTo>
                        <a:lnTo>
                          <a:pt x="164" y="83"/>
                        </a:lnTo>
                        <a:lnTo>
                          <a:pt x="167" y="84"/>
                        </a:lnTo>
                        <a:lnTo>
                          <a:pt x="169" y="84"/>
                        </a:lnTo>
                        <a:lnTo>
                          <a:pt x="173" y="83"/>
                        </a:lnTo>
                        <a:lnTo>
                          <a:pt x="173" y="83"/>
                        </a:lnTo>
                        <a:lnTo>
                          <a:pt x="175" y="81"/>
                        </a:lnTo>
                        <a:lnTo>
                          <a:pt x="177" y="79"/>
                        </a:lnTo>
                        <a:lnTo>
                          <a:pt x="178" y="74"/>
                        </a:lnTo>
                        <a:lnTo>
                          <a:pt x="181" y="69"/>
                        </a:lnTo>
                        <a:lnTo>
                          <a:pt x="182" y="66"/>
                        </a:lnTo>
                        <a:lnTo>
                          <a:pt x="184" y="65"/>
                        </a:lnTo>
                        <a:lnTo>
                          <a:pt x="184" y="65"/>
                        </a:lnTo>
                        <a:lnTo>
                          <a:pt x="187" y="64"/>
                        </a:lnTo>
                        <a:lnTo>
                          <a:pt x="190" y="64"/>
                        </a:lnTo>
                        <a:lnTo>
                          <a:pt x="191" y="64"/>
                        </a:lnTo>
                        <a:lnTo>
                          <a:pt x="192" y="65"/>
                        </a:lnTo>
                        <a:lnTo>
                          <a:pt x="195" y="69"/>
                        </a:lnTo>
                        <a:lnTo>
                          <a:pt x="198" y="73"/>
                        </a:lnTo>
                        <a:lnTo>
                          <a:pt x="198" y="73"/>
                        </a:lnTo>
                        <a:lnTo>
                          <a:pt x="201" y="74"/>
                        </a:lnTo>
                        <a:lnTo>
                          <a:pt x="204" y="74"/>
                        </a:lnTo>
                        <a:lnTo>
                          <a:pt x="206" y="73"/>
                        </a:lnTo>
                        <a:lnTo>
                          <a:pt x="208" y="71"/>
                        </a:lnTo>
                        <a:lnTo>
                          <a:pt x="210" y="66"/>
                        </a:lnTo>
                        <a:lnTo>
                          <a:pt x="212" y="64"/>
                        </a:lnTo>
                        <a:lnTo>
                          <a:pt x="214" y="61"/>
                        </a:lnTo>
                        <a:lnTo>
                          <a:pt x="214" y="61"/>
                        </a:lnTo>
                        <a:lnTo>
                          <a:pt x="218" y="60"/>
                        </a:lnTo>
                        <a:lnTo>
                          <a:pt x="223" y="59"/>
                        </a:lnTo>
                        <a:lnTo>
                          <a:pt x="223" y="59"/>
                        </a:lnTo>
                        <a:lnTo>
                          <a:pt x="228" y="55"/>
                        </a:lnTo>
                        <a:lnTo>
                          <a:pt x="235" y="52"/>
                        </a:lnTo>
                        <a:lnTo>
                          <a:pt x="235" y="52"/>
                        </a:lnTo>
                        <a:lnTo>
                          <a:pt x="246" y="48"/>
                        </a:lnTo>
                        <a:lnTo>
                          <a:pt x="258" y="43"/>
                        </a:lnTo>
                        <a:lnTo>
                          <a:pt x="258" y="43"/>
                        </a:lnTo>
                        <a:lnTo>
                          <a:pt x="264" y="41"/>
                        </a:lnTo>
                        <a:lnTo>
                          <a:pt x="272" y="38"/>
                        </a:lnTo>
                        <a:lnTo>
                          <a:pt x="286" y="37"/>
                        </a:lnTo>
                        <a:lnTo>
                          <a:pt x="301" y="36"/>
                        </a:lnTo>
                        <a:lnTo>
                          <a:pt x="316" y="37"/>
                        </a:lnTo>
                        <a:lnTo>
                          <a:pt x="316" y="37"/>
                        </a:lnTo>
                        <a:lnTo>
                          <a:pt x="323" y="37"/>
                        </a:lnTo>
                        <a:lnTo>
                          <a:pt x="329" y="37"/>
                        </a:lnTo>
                        <a:lnTo>
                          <a:pt x="334" y="36"/>
                        </a:lnTo>
                        <a:lnTo>
                          <a:pt x="338" y="32"/>
                        </a:lnTo>
                        <a:lnTo>
                          <a:pt x="338" y="32"/>
                        </a:lnTo>
                        <a:lnTo>
                          <a:pt x="344" y="23"/>
                        </a:lnTo>
                        <a:lnTo>
                          <a:pt x="348" y="19"/>
                        </a:lnTo>
                        <a:lnTo>
                          <a:pt x="354" y="18"/>
                        </a:lnTo>
                        <a:lnTo>
                          <a:pt x="354" y="18"/>
                        </a:lnTo>
                        <a:lnTo>
                          <a:pt x="361" y="18"/>
                        </a:lnTo>
                        <a:lnTo>
                          <a:pt x="365" y="19"/>
                        </a:lnTo>
                        <a:lnTo>
                          <a:pt x="368" y="22"/>
                        </a:lnTo>
                        <a:lnTo>
                          <a:pt x="374" y="25"/>
                        </a:lnTo>
                        <a:lnTo>
                          <a:pt x="374" y="25"/>
                        </a:lnTo>
                        <a:lnTo>
                          <a:pt x="384" y="36"/>
                        </a:lnTo>
                        <a:lnTo>
                          <a:pt x="390" y="39"/>
                        </a:lnTo>
                        <a:lnTo>
                          <a:pt x="397" y="42"/>
                        </a:lnTo>
                        <a:lnTo>
                          <a:pt x="397" y="42"/>
                        </a:lnTo>
                        <a:lnTo>
                          <a:pt x="400" y="43"/>
                        </a:lnTo>
                        <a:lnTo>
                          <a:pt x="403" y="43"/>
                        </a:lnTo>
                        <a:lnTo>
                          <a:pt x="409" y="41"/>
                        </a:lnTo>
                        <a:lnTo>
                          <a:pt x="414" y="39"/>
                        </a:lnTo>
                        <a:lnTo>
                          <a:pt x="417" y="39"/>
                        </a:lnTo>
                        <a:lnTo>
                          <a:pt x="421" y="39"/>
                        </a:lnTo>
                        <a:lnTo>
                          <a:pt x="421" y="39"/>
                        </a:lnTo>
                        <a:lnTo>
                          <a:pt x="425" y="42"/>
                        </a:lnTo>
                        <a:lnTo>
                          <a:pt x="428" y="46"/>
                        </a:lnTo>
                        <a:lnTo>
                          <a:pt x="432" y="48"/>
                        </a:lnTo>
                        <a:lnTo>
                          <a:pt x="435" y="50"/>
                        </a:lnTo>
                        <a:lnTo>
                          <a:pt x="439" y="50"/>
                        </a:lnTo>
                        <a:lnTo>
                          <a:pt x="439" y="50"/>
                        </a:lnTo>
                        <a:lnTo>
                          <a:pt x="444" y="48"/>
                        </a:lnTo>
                        <a:lnTo>
                          <a:pt x="449" y="44"/>
                        </a:lnTo>
                        <a:lnTo>
                          <a:pt x="454" y="41"/>
                        </a:lnTo>
                        <a:lnTo>
                          <a:pt x="460" y="38"/>
                        </a:lnTo>
                        <a:lnTo>
                          <a:pt x="460" y="38"/>
                        </a:lnTo>
                        <a:lnTo>
                          <a:pt x="468" y="38"/>
                        </a:lnTo>
                        <a:lnTo>
                          <a:pt x="476" y="38"/>
                        </a:lnTo>
                        <a:lnTo>
                          <a:pt x="482" y="37"/>
                        </a:lnTo>
                        <a:lnTo>
                          <a:pt x="486" y="36"/>
                        </a:lnTo>
                        <a:lnTo>
                          <a:pt x="488" y="33"/>
                        </a:lnTo>
                        <a:lnTo>
                          <a:pt x="488" y="33"/>
                        </a:lnTo>
                        <a:lnTo>
                          <a:pt x="501" y="23"/>
                        </a:lnTo>
                        <a:lnTo>
                          <a:pt x="514" y="13"/>
                        </a:lnTo>
                        <a:lnTo>
                          <a:pt x="522" y="8"/>
                        </a:lnTo>
                        <a:lnTo>
                          <a:pt x="529" y="4"/>
                        </a:lnTo>
                        <a:lnTo>
                          <a:pt x="537" y="1"/>
                        </a:lnTo>
                        <a:lnTo>
                          <a:pt x="546" y="0"/>
                        </a:lnTo>
                        <a:lnTo>
                          <a:pt x="546" y="0"/>
                        </a:lnTo>
                        <a:lnTo>
                          <a:pt x="553" y="1"/>
                        </a:lnTo>
                        <a:lnTo>
                          <a:pt x="560" y="2"/>
                        </a:lnTo>
                        <a:lnTo>
                          <a:pt x="566" y="6"/>
                        </a:lnTo>
                        <a:lnTo>
                          <a:pt x="571" y="11"/>
                        </a:lnTo>
                        <a:lnTo>
                          <a:pt x="576" y="18"/>
                        </a:lnTo>
                        <a:lnTo>
                          <a:pt x="579" y="25"/>
                        </a:lnTo>
                        <a:lnTo>
                          <a:pt x="580" y="33"/>
                        </a:lnTo>
                        <a:lnTo>
                          <a:pt x="579" y="41"/>
                        </a:lnTo>
                        <a:lnTo>
                          <a:pt x="579" y="41"/>
                        </a:lnTo>
                        <a:lnTo>
                          <a:pt x="579" y="39"/>
                        </a:lnTo>
                        <a:lnTo>
                          <a:pt x="579" y="41"/>
                        </a:lnTo>
                        <a:lnTo>
                          <a:pt x="579" y="41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64299" tIns="32149" rIns="64299" bIns="321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75">
                      <a:defRPr/>
                    </a:pPr>
                    <a:endParaRPr lang="ru-RU" sz="180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  <p:sp>
                <p:nvSpPr>
                  <p:cNvPr id="184" name="Freeform 224">
                    <a:extLst>
                      <a:ext uri="{FF2B5EF4-FFF2-40B4-BE49-F238E27FC236}">
                        <a16:creationId xmlns:a16="http://schemas.microsoft.com/office/drawing/2014/main" id="{91A9B9E2-8487-6F48-9064-B6D4EAB363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77902" y="3876684"/>
                    <a:ext cx="46166" cy="97873"/>
                  </a:xfrm>
                  <a:custGeom>
                    <a:avLst/>
                    <a:gdLst>
                      <a:gd name="T0" fmla="*/ 22 w 25"/>
                      <a:gd name="T1" fmla="*/ 7 h 53"/>
                      <a:gd name="T2" fmla="*/ 22 w 25"/>
                      <a:gd name="T3" fmla="*/ 7 h 53"/>
                      <a:gd name="T4" fmla="*/ 15 w 25"/>
                      <a:gd name="T5" fmla="*/ 4 h 53"/>
                      <a:gd name="T6" fmla="*/ 8 w 25"/>
                      <a:gd name="T7" fmla="*/ 0 h 53"/>
                      <a:gd name="T8" fmla="*/ 4 w 25"/>
                      <a:gd name="T9" fmla="*/ 0 h 53"/>
                      <a:gd name="T10" fmla="*/ 1 w 25"/>
                      <a:gd name="T11" fmla="*/ 1 h 53"/>
                      <a:gd name="T12" fmla="*/ 0 w 25"/>
                      <a:gd name="T13" fmla="*/ 4 h 53"/>
                      <a:gd name="T14" fmla="*/ 0 w 25"/>
                      <a:gd name="T15" fmla="*/ 9 h 53"/>
                      <a:gd name="T16" fmla="*/ 0 w 25"/>
                      <a:gd name="T17" fmla="*/ 9 h 53"/>
                      <a:gd name="T18" fmla="*/ 1 w 25"/>
                      <a:gd name="T19" fmla="*/ 13 h 53"/>
                      <a:gd name="T20" fmla="*/ 2 w 25"/>
                      <a:gd name="T21" fmla="*/ 16 h 53"/>
                      <a:gd name="T22" fmla="*/ 5 w 25"/>
                      <a:gd name="T23" fmla="*/ 19 h 53"/>
                      <a:gd name="T24" fmla="*/ 6 w 25"/>
                      <a:gd name="T25" fmla="*/ 23 h 53"/>
                      <a:gd name="T26" fmla="*/ 6 w 25"/>
                      <a:gd name="T27" fmla="*/ 23 h 53"/>
                      <a:gd name="T28" fmla="*/ 6 w 25"/>
                      <a:gd name="T29" fmla="*/ 29 h 53"/>
                      <a:gd name="T30" fmla="*/ 5 w 25"/>
                      <a:gd name="T31" fmla="*/ 35 h 53"/>
                      <a:gd name="T32" fmla="*/ 2 w 25"/>
                      <a:gd name="T33" fmla="*/ 43 h 53"/>
                      <a:gd name="T34" fmla="*/ 2 w 25"/>
                      <a:gd name="T35" fmla="*/ 46 h 53"/>
                      <a:gd name="T36" fmla="*/ 4 w 25"/>
                      <a:gd name="T37" fmla="*/ 48 h 53"/>
                      <a:gd name="T38" fmla="*/ 4 w 25"/>
                      <a:gd name="T39" fmla="*/ 48 h 53"/>
                      <a:gd name="T40" fmla="*/ 6 w 25"/>
                      <a:gd name="T41" fmla="*/ 52 h 53"/>
                      <a:gd name="T42" fmla="*/ 8 w 25"/>
                      <a:gd name="T43" fmla="*/ 53 h 53"/>
                      <a:gd name="T44" fmla="*/ 10 w 25"/>
                      <a:gd name="T45" fmla="*/ 52 h 53"/>
                      <a:gd name="T46" fmla="*/ 13 w 25"/>
                      <a:gd name="T47" fmla="*/ 48 h 53"/>
                      <a:gd name="T48" fmla="*/ 13 w 25"/>
                      <a:gd name="T49" fmla="*/ 48 h 53"/>
                      <a:gd name="T50" fmla="*/ 13 w 25"/>
                      <a:gd name="T51" fmla="*/ 47 h 53"/>
                      <a:gd name="T52" fmla="*/ 13 w 25"/>
                      <a:gd name="T53" fmla="*/ 46 h 53"/>
                      <a:gd name="T54" fmla="*/ 13 w 25"/>
                      <a:gd name="T55" fmla="*/ 43 h 53"/>
                      <a:gd name="T56" fmla="*/ 14 w 25"/>
                      <a:gd name="T57" fmla="*/ 42 h 53"/>
                      <a:gd name="T58" fmla="*/ 14 w 25"/>
                      <a:gd name="T59" fmla="*/ 42 h 53"/>
                      <a:gd name="T60" fmla="*/ 15 w 25"/>
                      <a:gd name="T61" fmla="*/ 41 h 53"/>
                      <a:gd name="T62" fmla="*/ 18 w 25"/>
                      <a:gd name="T63" fmla="*/ 41 h 53"/>
                      <a:gd name="T64" fmla="*/ 20 w 25"/>
                      <a:gd name="T65" fmla="*/ 39 h 53"/>
                      <a:gd name="T66" fmla="*/ 22 w 25"/>
                      <a:gd name="T67" fmla="*/ 38 h 53"/>
                      <a:gd name="T68" fmla="*/ 22 w 25"/>
                      <a:gd name="T69" fmla="*/ 38 h 53"/>
                      <a:gd name="T70" fmla="*/ 23 w 25"/>
                      <a:gd name="T71" fmla="*/ 37 h 53"/>
                      <a:gd name="T72" fmla="*/ 24 w 25"/>
                      <a:gd name="T73" fmla="*/ 33 h 53"/>
                      <a:gd name="T74" fmla="*/ 25 w 25"/>
                      <a:gd name="T75" fmla="*/ 23 h 53"/>
                      <a:gd name="T76" fmla="*/ 25 w 25"/>
                      <a:gd name="T77" fmla="*/ 14 h 53"/>
                      <a:gd name="T78" fmla="*/ 23 w 25"/>
                      <a:gd name="T79" fmla="*/ 10 h 53"/>
                      <a:gd name="T80" fmla="*/ 22 w 25"/>
                      <a:gd name="T81" fmla="*/ 7 h 53"/>
                      <a:gd name="T82" fmla="*/ 22 w 25"/>
                      <a:gd name="T83" fmla="*/ 7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5" h="53">
                        <a:moveTo>
                          <a:pt x="22" y="7"/>
                        </a:moveTo>
                        <a:lnTo>
                          <a:pt x="22" y="7"/>
                        </a:lnTo>
                        <a:lnTo>
                          <a:pt x="15" y="4"/>
                        </a:lnTo>
                        <a:lnTo>
                          <a:pt x="8" y="0"/>
                        </a:lnTo>
                        <a:lnTo>
                          <a:pt x="4" y="0"/>
                        </a:lnTo>
                        <a:lnTo>
                          <a:pt x="1" y="1"/>
                        </a:lnTo>
                        <a:lnTo>
                          <a:pt x="0" y="4"/>
                        </a:lnTo>
                        <a:lnTo>
                          <a:pt x="0" y="9"/>
                        </a:lnTo>
                        <a:lnTo>
                          <a:pt x="0" y="9"/>
                        </a:lnTo>
                        <a:lnTo>
                          <a:pt x="1" y="13"/>
                        </a:lnTo>
                        <a:lnTo>
                          <a:pt x="2" y="16"/>
                        </a:lnTo>
                        <a:lnTo>
                          <a:pt x="5" y="19"/>
                        </a:lnTo>
                        <a:lnTo>
                          <a:pt x="6" y="23"/>
                        </a:lnTo>
                        <a:lnTo>
                          <a:pt x="6" y="23"/>
                        </a:lnTo>
                        <a:lnTo>
                          <a:pt x="6" y="29"/>
                        </a:lnTo>
                        <a:lnTo>
                          <a:pt x="5" y="35"/>
                        </a:lnTo>
                        <a:lnTo>
                          <a:pt x="2" y="43"/>
                        </a:lnTo>
                        <a:lnTo>
                          <a:pt x="2" y="46"/>
                        </a:lnTo>
                        <a:lnTo>
                          <a:pt x="4" y="48"/>
                        </a:lnTo>
                        <a:lnTo>
                          <a:pt x="4" y="48"/>
                        </a:lnTo>
                        <a:lnTo>
                          <a:pt x="6" y="52"/>
                        </a:lnTo>
                        <a:lnTo>
                          <a:pt x="8" y="53"/>
                        </a:lnTo>
                        <a:lnTo>
                          <a:pt x="10" y="52"/>
                        </a:lnTo>
                        <a:lnTo>
                          <a:pt x="13" y="48"/>
                        </a:lnTo>
                        <a:lnTo>
                          <a:pt x="13" y="48"/>
                        </a:lnTo>
                        <a:lnTo>
                          <a:pt x="13" y="47"/>
                        </a:lnTo>
                        <a:lnTo>
                          <a:pt x="13" y="46"/>
                        </a:lnTo>
                        <a:lnTo>
                          <a:pt x="13" y="43"/>
                        </a:lnTo>
                        <a:lnTo>
                          <a:pt x="14" y="42"/>
                        </a:lnTo>
                        <a:lnTo>
                          <a:pt x="14" y="42"/>
                        </a:lnTo>
                        <a:lnTo>
                          <a:pt x="15" y="41"/>
                        </a:lnTo>
                        <a:lnTo>
                          <a:pt x="18" y="41"/>
                        </a:lnTo>
                        <a:lnTo>
                          <a:pt x="20" y="39"/>
                        </a:lnTo>
                        <a:lnTo>
                          <a:pt x="22" y="38"/>
                        </a:lnTo>
                        <a:lnTo>
                          <a:pt x="22" y="38"/>
                        </a:lnTo>
                        <a:lnTo>
                          <a:pt x="23" y="37"/>
                        </a:lnTo>
                        <a:lnTo>
                          <a:pt x="24" y="33"/>
                        </a:lnTo>
                        <a:lnTo>
                          <a:pt x="25" y="23"/>
                        </a:lnTo>
                        <a:lnTo>
                          <a:pt x="25" y="14"/>
                        </a:lnTo>
                        <a:lnTo>
                          <a:pt x="23" y="10"/>
                        </a:lnTo>
                        <a:lnTo>
                          <a:pt x="22" y="7"/>
                        </a:lnTo>
                        <a:lnTo>
                          <a:pt x="22" y="7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64299" tIns="32149" rIns="64299" bIns="321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75">
                      <a:defRPr/>
                    </a:pPr>
                    <a:endParaRPr lang="ru-RU" sz="180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</p:grpSp>
            <p:grpSp>
              <p:nvGrpSpPr>
                <p:cNvPr id="178" name="Группа 177">
                  <a:extLst>
                    <a:ext uri="{FF2B5EF4-FFF2-40B4-BE49-F238E27FC236}">
                      <a16:creationId xmlns:a16="http://schemas.microsoft.com/office/drawing/2014/main" id="{19E1287D-2B13-474C-B8BD-AB29A30B90E2}"/>
                    </a:ext>
                  </a:extLst>
                </p:cNvPr>
                <p:cNvGrpSpPr/>
                <p:nvPr/>
              </p:nvGrpSpPr>
              <p:grpSpPr>
                <a:xfrm>
                  <a:off x="4801296" y="3987484"/>
                  <a:ext cx="1721081" cy="1035974"/>
                  <a:chOff x="4801296" y="3987484"/>
                  <a:chExt cx="1721081" cy="1035974"/>
                </a:xfrm>
                <a:grpFill/>
              </p:grpSpPr>
              <p:sp>
                <p:nvSpPr>
                  <p:cNvPr id="179" name="Freeform 157">
                    <a:extLst>
                      <a:ext uri="{FF2B5EF4-FFF2-40B4-BE49-F238E27FC236}">
                        <a16:creationId xmlns:a16="http://schemas.microsoft.com/office/drawing/2014/main" id="{EED860A8-0DF4-3A48-A05C-6362272B0B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01296" y="3987484"/>
                    <a:ext cx="1721081" cy="1035974"/>
                  </a:xfrm>
                  <a:custGeom>
                    <a:avLst/>
                    <a:gdLst>
                      <a:gd name="T0" fmla="*/ 28 w 932"/>
                      <a:gd name="T1" fmla="*/ 195 h 561"/>
                      <a:gd name="T2" fmla="*/ 29 w 932"/>
                      <a:gd name="T3" fmla="*/ 137 h 561"/>
                      <a:gd name="T4" fmla="*/ 83 w 932"/>
                      <a:gd name="T5" fmla="*/ 92 h 561"/>
                      <a:gd name="T6" fmla="*/ 119 w 932"/>
                      <a:gd name="T7" fmla="*/ 42 h 561"/>
                      <a:gd name="T8" fmla="*/ 121 w 932"/>
                      <a:gd name="T9" fmla="*/ 0 h 561"/>
                      <a:gd name="T10" fmla="*/ 150 w 932"/>
                      <a:gd name="T11" fmla="*/ 37 h 561"/>
                      <a:gd name="T12" fmla="*/ 185 w 932"/>
                      <a:gd name="T13" fmla="*/ 93 h 561"/>
                      <a:gd name="T14" fmla="*/ 178 w 932"/>
                      <a:gd name="T15" fmla="*/ 146 h 561"/>
                      <a:gd name="T16" fmla="*/ 161 w 932"/>
                      <a:gd name="T17" fmla="*/ 154 h 561"/>
                      <a:gd name="T18" fmla="*/ 116 w 932"/>
                      <a:gd name="T19" fmla="*/ 137 h 561"/>
                      <a:gd name="T20" fmla="*/ 80 w 932"/>
                      <a:gd name="T21" fmla="*/ 159 h 561"/>
                      <a:gd name="T22" fmla="*/ 84 w 932"/>
                      <a:gd name="T23" fmla="*/ 215 h 561"/>
                      <a:gd name="T24" fmla="*/ 136 w 932"/>
                      <a:gd name="T25" fmla="*/ 262 h 561"/>
                      <a:gd name="T26" fmla="*/ 198 w 932"/>
                      <a:gd name="T27" fmla="*/ 217 h 561"/>
                      <a:gd name="T28" fmla="*/ 240 w 932"/>
                      <a:gd name="T29" fmla="*/ 228 h 561"/>
                      <a:gd name="T30" fmla="*/ 250 w 932"/>
                      <a:gd name="T31" fmla="*/ 204 h 561"/>
                      <a:gd name="T32" fmla="*/ 278 w 932"/>
                      <a:gd name="T33" fmla="*/ 218 h 561"/>
                      <a:gd name="T34" fmla="*/ 347 w 932"/>
                      <a:gd name="T35" fmla="*/ 206 h 561"/>
                      <a:gd name="T36" fmla="*/ 388 w 932"/>
                      <a:gd name="T37" fmla="*/ 215 h 561"/>
                      <a:gd name="T38" fmla="*/ 411 w 932"/>
                      <a:gd name="T39" fmla="*/ 232 h 561"/>
                      <a:gd name="T40" fmla="*/ 420 w 932"/>
                      <a:gd name="T41" fmla="*/ 242 h 561"/>
                      <a:gd name="T42" fmla="*/ 460 w 932"/>
                      <a:gd name="T43" fmla="*/ 208 h 561"/>
                      <a:gd name="T44" fmla="*/ 522 w 932"/>
                      <a:gd name="T45" fmla="*/ 222 h 561"/>
                      <a:gd name="T46" fmla="*/ 486 w 932"/>
                      <a:gd name="T47" fmla="*/ 227 h 561"/>
                      <a:gd name="T48" fmla="*/ 464 w 932"/>
                      <a:gd name="T49" fmla="*/ 269 h 561"/>
                      <a:gd name="T50" fmla="*/ 448 w 932"/>
                      <a:gd name="T51" fmla="*/ 275 h 561"/>
                      <a:gd name="T52" fmla="*/ 522 w 932"/>
                      <a:gd name="T53" fmla="*/ 287 h 561"/>
                      <a:gd name="T54" fmla="*/ 596 w 932"/>
                      <a:gd name="T55" fmla="*/ 315 h 561"/>
                      <a:gd name="T56" fmla="*/ 630 w 932"/>
                      <a:gd name="T57" fmla="*/ 313 h 561"/>
                      <a:gd name="T58" fmla="*/ 649 w 932"/>
                      <a:gd name="T59" fmla="*/ 316 h 561"/>
                      <a:gd name="T60" fmla="*/ 656 w 932"/>
                      <a:gd name="T61" fmla="*/ 322 h 561"/>
                      <a:gd name="T62" fmla="*/ 675 w 932"/>
                      <a:gd name="T63" fmla="*/ 299 h 561"/>
                      <a:gd name="T64" fmla="*/ 694 w 932"/>
                      <a:gd name="T65" fmla="*/ 335 h 561"/>
                      <a:gd name="T66" fmla="*/ 673 w 932"/>
                      <a:gd name="T67" fmla="*/ 376 h 561"/>
                      <a:gd name="T68" fmla="*/ 704 w 932"/>
                      <a:gd name="T69" fmla="*/ 368 h 561"/>
                      <a:gd name="T70" fmla="*/ 750 w 932"/>
                      <a:gd name="T71" fmla="*/ 353 h 561"/>
                      <a:gd name="T72" fmla="*/ 763 w 932"/>
                      <a:gd name="T73" fmla="*/ 283 h 561"/>
                      <a:gd name="T74" fmla="*/ 790 w 932"/>
                      <a:gd name="T75" fmla="*/ 255 h 561"/>
                      <a:gd name="T76" fmla="*/ 835 w 932"/>
                      <a:gd name="T77" fmla="*/ 275 h 561"/>
                      <a:gd name="T78" fmla="*/ 926 w 932"/>
                      <a:gd name="T79" fmla="*/ 352 h 561"/>
                      <a:gd name="T80" fmla="*/ 926 w 932"/>
                      <a:gd name="T81" fmla="*/ 381 h 561"/>
                      <a:gd name="T82" fmla="*/ 904 w 932"/>
                      <a:gd name="T83" fmla="*/ 417 h 561"/>
                      <a:gd name="T84" fmla="*/ 927 w 932"/>
                      <a:gd name="T85" fmla="*/ 451 h 561"/>
                      <a:gd name="T86" fmla="*/ 885 w 932"/>
                      <a:gd name="T87" fmla="*/ 467 h 561"/>
                      <a:gd name="T88" fmla="*/ 846 w 932"/>
                      <a:gd name="T89" fmla="*/ 492 h 561"/>
                      <a:gd name="T90" fmla="*/ 795 w 932"/>
                      <a:gd name="T91" fmla="*/ 519 h 561"/>
                      <a:gd name="T92" fmla="*/ 760 w 932"/>
                      <a:gd name="T93" fmla="*/ 546 h 561"/>
                      <a:gd name="T94" fmla="*/ 704 w 932"/>
                      <a:gd name="T95" fmla="*/ 561 h 561"/>
                      <a:gd name="T96" fmla="*/ 592 w 932"/>
                      <a:gd name="T97" fmla="*/ 509 h 561"/>
                      <a:gd name="T98" fmla="*/ 376 w 932"/>
                      <a:gd name="T99" fmla="*/ 394 h 561"/>
                      <a:gd name="T100" fmla="*/ 315 w 932"/>
                      <a:gd name="T101" fmla="*/ 363 h 561"/>
                      <a:gd name="T102" fmla="*/ 241 w 932"/>
                      <a:gd name="T103" fmla="*/ 377 h 561"/>
                      <a:gd name="T104" fmla="*/ 147 w 932"/>
                      <a:gd name="T105" fmla="*/ 368 h 561"/>
                      <a:gd name="T106" fmla="*/ 93 w 932"/>
                      <a:gd name="T107" fmla="*/ 363 h 561"/>
                      <a:gd name="T108" fmla="*/ 66 w 932"/>
                      <a:gd name="T109" fmla="*/ 356 h 561"/>
                      <a:gd name="T110" fmla="*/ 34 w 932"/>
                      <a:gd name="T111" fmla="*/ 297 h 561"/>
                      <a:gd name="T112" fmla="*/ 8 w 932"/>
                      <a:gd name="T113" fmla="*/ 256 h 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932" h="561">
                        <a:moveTo>
                          <a:pt x="4" y="237"/>
                        </a:moveTo>
                        <a:lnTo>
                          <a:pt x="4" y="237"/>
                        </a:lnTo>
                        <a:lnTo>
                          <a:pt x="2" y="227"/>
                        </a:lnTo>
                        <a:lnTo>
                          <a:pt x="0" y="218"/>
                        </a:lnTo>
                        <a:lnTo>
                          <a:pt x="0" y="218"/>
                        </a:lnTo>
                        <a:lnTo>
                          <a:pt x="9" y="213"/>
                        </a:lnTo>
                        <a:lnTo>
                          <a:pt x="9" y="213"/>
                        </a:lnTo>
                        <a:lnTo>
                          <a:pt x="16" y="208"/>
                        </a:lnTo>
                        <a:lnTo>
                          <a:pt x="23" y="201"/>
                        </a:lnTo>
                        <a:lnTo>
                          <a:pt x="28" y="195"/>
                        </a:lnTo>
                        <a:lnTo>
                          <a:pt x="33" y="187"/>
                        </a:lnTo>
                        <a:lnTo>
                          <a:pt x="36" y="178"/>
                        </a:lnTo>
                        <a:lnTo>
                          <a:pt x="38" y="171"/>
                        </a:lnTo>
                        <a:lnTo>
                          <a:pt x="37" y="162"/>
                        </a:lnTo>
                        <a:lnTo>
                          <a:pt x="36" y="153"/>
                        </a:lnTo>
                        <a:lnTo>
                          <a:pt x="36" y="153"/>
                        </a:lnTo>
                        <a:lnTo>
                          <a:pt x="32" y="146"/>
                        </a:lnTo>
                        <a:lnTo>
                          <a:pt x="29" y="143"/>
                        </a:lnTo>
                        <a:lnTo>
                          <a:pt x="28" y="140"/>
                        </a:lnTo>
                        <a:lnTo>
                          <a:pt x="29" y="137"/>
                        </a:lnTo>
                        <a:lnTo>
                          <a:pt x="33" y="131"/>
                        </a:lnTo>
                        <a:lnTo>
                          <a:pt x="33" y="131"/>
                        </a:lnTo>
                        <a:lnTo>
                          <a:pt x="39" y="125"/>
                        </a:lnTo>
                        <a:lnTo>
                          <a:pt x="46" y="121"/>
                        </a:lnTo>
                        <a:lnTo>
                          <a:pt x="60" y="113"/>
                        </a:lnTo>
                        <a:lnTo>
                          <a:pt x="60" y="113"/>
                        </a:lnTo>
                        <a:lnTo>
                          <a:pt x="66" y="108"/>
                        </a:lnTo>
                        <a:lnTo>
                          <a:pt x="73" y="104"/>
                        </a:lnTo>
                        <a:lnTo>
                          <a:pt x="83" y="92"/>
                        </a:lnTo>
                        <a:lnTo>
                          <a:pt x="83" y="92"/>
                        </a:lnTo>
                        <a:lnTo>
                          <a:pt x="88" y="86"/>
                        </a:lnTo>
                        <a:lnTo>
                          <a:pt x="94" y="83"/>
                        </a:lnTo>
                        <a:lnTo>
                          <a:pt x="101" y="79"/>
                        </a:lnTo>
                        <a:lnTo>
                          <a:pt x="106" y="72"/>
                        </a:lnTo>
                        <a:lnTo>
                          <a:pt x="106" y="72"/>
                        </a:lnTo>
                        <a:lnTo>
                          <a:pt x="115" y="61"/>
                        </a:lnTo>
                        <a:lnTo>
                          <a:pt x="119" y="55"/>
                        </a:lnTo>
                        <a:lnTo>
                          <a:pt x="120" y="48"/>
                        </a:lnTo>
                        <a:lnTo>
                          <a:pt x="120" y="48"/>
                        </a:lnTo>
                        <a:lnTo>
                          <a:pt x="119" y="42"/>
                        </a:lnTo>
                        <a:lnTo>
                          <a:pt x="117" y="35"/>
                        </a:lnTo>
                        <a:lnTo>
                          <a:pt x="113" y="24"/>
                        </a:lnTo>
                        <a:lnTo>
                          <a:pt x="113" y="24"/>
                        </a:lnTo>
                        <a:lnTo>
                          <a:pt x="111" y="14"/>
                        </a:lnTo>
                        <a:lnTo>
                          <a:pt x="111" y="7"/>
                        </a:lnTo>
                        <a:lnTo>
                          <a:pt x="111" y="5"/>
                        </a:lnTo>
                        <a:lnTo>
                          <a:pt x="113" y="2"/>
                        </a:lnTo>
                        <a:lnTo>
                          <a:pt x="113" y="2"/>
                        </a:lnTo>
                        <a:lnTo>
                          <a:pt x="117" y="0"/>
                        </a:lnTo>
                        <a:lnTo>
                          <a:pt x="121" y="0"/>
                        </a:lnTo>
                        <a:lnTo>
                          <a:pt x="125" y="2"/>
                        </a:lnTo>
                        <a:lnTo>
                          <a:pt x="127" y="6"/>
                        </a:lnTo>
                        <a:lnTo>
                          <a:pt x="127" y="6"/>
                        </a:lnTo>
                        <a:lnTo>
                          <a:pt x="130" y="12"/>
                        </a:lnTo>
                        <a:lnTo>
                          <a:pt x="133" y="18"/>
                        </a:lnTo>
                        <a:lnTo>
                          <a:pt x="134" y="24"/>
                        </a:lnTo>
                        <a:lnTo>
                          <a:pt x="138" y="29"/>
                        </a:lnTo>
                        <a:lnTo>
                          <a:pt x="138" y="29"/>
                        </a:lnTo>
                        <a:lnTo>
                          <a:pt x="144" y="33"/>
                        </a:lnTo>
                        <a:lnTo>
                          <a:pt x="150" y="37"/>
                        </a:lnTo>
                        <a:lnTo>
                          <a:pt x="157" y="39"/>
                        </a:lnTo>
                        <a:lnTo>
                          <a:pt x="163" y="43"/>
                        </a:lnTo>
                        <a:lnTo>
                          <a:pt x="163" y="43"/>
                        </a:lnTo>
                        <a:lnTo>
                          <a:pt x="175" y="53"/>
                        </a:lnTo>
                        <a:lnTo>
                          <a:pt x="180" y="60"/>
                        </a:lnTo>
                        <a:lnTo>
                          <a:pt x="185" y="66"/>
                        </a:lnTo>
                        <a:lnTo>
                          <a:pt x="185" y="66"/>
                        </a:lnTo>
                        <a:lnTo>
                          <a:pt x="189" y="72"/>
                        </a:lnTo>
                        <a:lnTo>
                          <a:pt x="189" y="79"/>
                        </a:lnTo>
                        <a:lnTo>
                          <a:pt x="185" y="93"/>
                        </a:lnTo>
                        <a:lnTo>
                          <a:pt x="185" y="93"/>
                        </a:lnTo>
                        <a:lnTo>
                          <a:pt x="185" y="100"/>
                        </a:lnTo>
                        <a:lnTo>
                          <a:pt x="187" y="108"/>
                        </a:lnTo>
                        <a:lnTo>
                          <a:pt x="189" y="114"/>
                        </a:lnTo>
                        <a:lnTo>
                          <a:pt x="189" y="122"/>
                        </a:lnTo>
                        <a:lnTo>
                          <a:pt x="189" y="122"/>
                        </a:lnTo>
                        <a:lnTo>
                          <a:pt x="186" y="129"/>
                        </a:lnTo>
                        <a:lnTo>
                          <a:pt x="184" y="135"/>
                        </a:lnTo>
                        <a:lnTo>
                          <a:pt x="181" y="140"/>
                        </a:lnTo>
                        <a:lnTo>
                          <a:pt x="178" y="146"/>
                        </a:lnTo>
                        <a:lnTo>
                          <a:pt x="178" y="146"/>
                        </a:lnTo>
                        <a:lnTo>
                          <a:pt x="177" y="153"/>
                        </a:lnTo>
                        <a:lnTo>
                          <a:pt x="175" y="158"/>
                        </a:lnTo>
                        <a:lnTo>
                          <a:pt x="172" y="159"/>
                        </a:lnTo>
                        <a:lnTo>
                          <a:pt x="171" y="160"/>
                        </a:lnTo>
                        <a:lnTo>
                          <a:pt x="168" y="160"/>
                        </a:lnTo>
                        <a:lnTo>
                          <a:pt x="164" y="159"/>
                        </a:lnTo>
                        <a:lnTo>
                          <a:pt x="164" y="159"/>
                        </a:lnTo>
                        <a:lnTo>
                          <a:pt x="162" y="157"/>
                        </a:lnTo>
                        <a:lnTo>
                          <a:pt x="161" y="154"/>
                        </a:lnTo>
                        <a:lnTo>
                          <a:pt x="158" y="151"/>
                        </a:lnTo>
                        <a:lnTo>
                          <a:pt x="156" y="149"/>
                        </a:lnTo>
                        <a:lnTo>
                          <a:pt x="156" y="149"/>
                        </a:lnTo>
                        <a:lnTo>
                          <a:pt x="149" y="145"/>
                        </a:lnTo>
                        <a:lnTo>
                          <a:pt x="141" y="144"/>
                        </a:lnTo>
                        <a:lnTo>
                          <a:pt x="141" y="144"/>
                        </a:lnTo>
                        <a:lnTo>
                          <a:pt x="126" y="137"/>
                        </a:lnTo>
                        <a:lnTo>
                          <a:pt x="124" y="136"/>
                        </a:lnTo>
                        <a:lnTo>
                          <a:pt x="120" y="136"/>
                        </a:lnTo>
                        <a:lnTo>
                          <a:pt x="116" y="137"/>
                        </a:lnTo>
                        <a:lnTo>
                          <a:pt x="112" y="140"/>
                        </a:lnTo>
                        <a:lnTo>
                          <a:pt x="112" y="140"/>
                        </a:lnTo>
                        <a:lnTo>
                          <a:pt x="106" y="143"/>
                        </a:lnTo>
                        <a:lnTo>
                          <a:pt x="99" y="144"/>
                        </a:lnTo>
                        <a:lnTo>
                          <a:pt x="94" y="145"/>
                        </a:lnTo>
                        <a:lnTo>
                          <a:pt x="88" y="149"/>
                        </a:lnTo>
                        <a:lnTo>
                          <a:pt x="88" y="149"/>
                        </a:lnTo>
                        <a:lnTo>
                          <a:pt x="84" y="151"/>
                        </a:lnTo>
                        <a:lnTo>
                          <a:pt x="82" y="155"/>
                        </a:lnTo>
                        <a:lnTo>
                          <a:pt x="80" y="159"/>
                        </a:lnTo>
                        <a:lnTo>
                          <a:pt x="80" y="162"/>
                        </a:lnTo>
                        <a:lnTo>
                          <a:pt x="82" y="169"/>
                        </a:lnTo>
                        <a:lnTo>
                          <a:pt x="85" y="177"/>
                        </a:lnTo>
                        <a:lnTo>
                          <a:pt x="85" y="177"/>
                        </a:lnTo>
                        <a:lnTo>
                          <a:pt x="89" y="183"/>
                        </a:lnTo>
                        <a:lnTo>
                          <a:pt x="89" y="188"/>
                        </a:lnTo>
                        <a:lnTo>
                          <a:pt x="88" y="195"/>
                        </a:lnTo>
                        <a:lnTo>
                          <a:pt x="87" y="201"/>
                        </a:lnTo>
                        <a:lnTo>
                          <a:pt x="87" y="201"/>
                        </a:lnTo>
                        <a:lnTo>
                          <a:pt x="84" y="215"/>
                        </a:lnTo>
                        <a:lnTo>
                          <a:pt x="83" y="222"/>
                        </a:lnTo>
                        <a:lnTo>
                          <a:pt x="84" y="228"/>
                        </a:lnTo>
                        <a:lnTo>
                          <a:pt x="85" y="234"/>
                        </a:lnTo>
                        <a:lnTo>
                          <a:pt x="88" y="241"/>
                        </a:lnTo>
                        <a:lnTo>
                          <a:pt x="93" y="246"/>
                        </a:lnTo>
                        <a:lnTo>
                          <a:pt x="99" y="250"/>
                        </a:lnTo>
                        <a:lnTo>
                          <a:pt x="99" y="250"/>
                        </a:lnTo>
                        <a:lnTo>
                          <a:pt x="108" y="254"/>
                        </a:lnTo>
                        <a:lnTo>
                          <a:pt x="117" y="257"/>
                        </a:lnTo>
                        <a:lnTo>
                          <a:pt x="136" y="262"/>
                        </a:lnTo>
                        <a:lnTo>
                          <a:pt x="136" y="262"/>
                        </a:lnTo>
                        <a:lnTo>
                          <a:pt x="144" y="265"/>
                        </a:lnTo>
                        <a:lnTo>
                          <a:pt x="152" y="264"/>
                        </a:lnTo>
                        <a:lnTo>
                          <a:pt x="158" y="261"/>
                        </a:lnTo>
                        <a:lnTo>
                          <a:pt x="163" y="255"/>
                        </a:lnTo>
                        <a:lnTo>
                          <a:pt x="163" y="255"/>
                        </a:lnTo>
                        <a:lnTo>
                          <a:pt x="172" y="243"/>
                        </a:lnTo>
                        <a:lnTo>
                          <a:pt x="184" y="228"/>
                        </a:lnTo>
                        <a:lnTo>
                          <a:pt x="191" y="223"/>
                        </a:lnTo>
                        <a:lnTo>
                          <a:pt x="198" y="217"/>
                        </a:lnTo>
                        <a:lnTo>
                          <a:pt x="204" y="214"/>
                        </a:lnTo>
                        <a:lnTo>
                          <a:pt x="212" y="213"/>
                        </a:lnTo>
                        <a:lnTo>
                          <a:pt x="212" y="213"/>
                        </a:lnTo>
                        <a:lnTo>
                          <a:pt x="218" y="213"/>
                        </a:lnTo>
                        <a:lnTo>
                          <a:pt x="224" y="215"/>
                        </a:lnTo>
                        <a:lnTo>
                          <a:pt x="229" y="219"/>
                        </a:lnTo>
                        <a:lnTo>
                          <a:pt x="235" y="223"/>
                        </a:lnTo>
                        <a:lnTo>
                          <a:pt x="235" y="223"/>
                        </a:lnTo>
                        <a:lnTo>
                          <a:pt x="237" y="227"/>
                        </a:lnTo>
                        <a:lnTo>
                          <a:pt x="240" y="228"/>
                        </a:lnTo>
                        <a:lnTo>
                          <a:pt x="242" y="229"/>
                        </a:lnTo>
                        <a:lnTo>
                          <a:pt x="242" y="229"/>
                        </a:lnTo>
                        <a:lnTo>
                          <a:pt x="245" y="228"/>
                        </a:lnTo>
                        <a:lnTo>
                          <a:pt x="245" y="227"/>
                        </a:lnTo>
                        <a:lnTo>
                          <a:pt x="244" y="224"/>
                        </a:lnTo>
                        <a:lnTo>
                          <a:pt x="244" y="222"/>
                        </a:lnTo>
                        <a:lnTo>
                          <a:pt x="244" y="222"/>
                        </a:lnTo>
                        <a:lnTo>
                          <a:pt x="246" y="210"/>
                        </a:lnTo>
                        <a:lnTo>
                          <a:pt x="249" y="205"/>
                        </a:lnTo>
                        <a:lnTo>
                          <a:pt x="250" y="204"/>
                        </a:lnTo>
                        <a:lnTo>
                          <a:pt x="252" y="203"/>
                        </a:lnTo>
                        <a:lnTo>
                          <a:pt x="252" y="203"/>
                        </a:lnTo>
                        <a:lnTo>
                          <a:pt x="254" y="204"/>
                        </a:lnTo>
                        <a:lnTo>
                          <a:pt x="255" y="206"/>
                        </a:lnTo>
                        <a:lnTo>
                          <a:pt x="259" y="211"/>
                        </a:lnTo>
                        <a:lnTo>
                          <a:pt x="259" y="211"/>
                        </a:lnTo>
                        <a:lnTo>
                          <a:pt x="263" y="214"/>
                        </a:lnTo>
                        <a:lnTo>
                          <a:pt x="269" y="217"/>
                        </a:lnTo>
                        <a:lnTo>
                          <a:pt x="269" y="217"/>
                        </a:lnTo>
                        <a:lnTo>
                          <a:pt x="278" y="218"/>
                        </a:lnTo>
                        <a:lnTo>
                          <a:pt x="286" y="218"/>
                        </a:lnTo>
                        <a:lnTo>
                          <a:pt x="295" y="217"/>
                        </a:lnTo>
                        <a:lnTo>
                          <a:pt x="303" y="214"/>
                        </a:lnTo>
                        <a:lnTo>
                          <a:pt x="303" y="214"/>
                        </a:lnTo>
                        <a:lnTo>
                          <a:pt x="320" y="211"/>
                        </a:lnTo>
                        <a:lnTo>
                          <a:pt x="328" y="210"/>
                        </a:lnTo>
                        <a:lnTo>
                          <a:pt x="335" y="209"/>
                        </a:lnTo>
                        <a:lnTo>
                          <a:pt x="335" y="209"/>
                        </a:lnTo>
                        <a:lnTo>
                          <a:pt x="344" y="205"/>
                        </a:lnTo>
                        <a:lnTo>
                          <a:pt x="347" y="206"/>
                        </a:lnTo>
                        <a:lnTo>
                          <a:pt x="352" y="208"/>
                        </a:lnTo>
                        <a:lnTo>
                          <a:pt x="352" y="208"/>
                        </a:lnTo>
                        <a:lnTo>
                          <a:pt x="356" y="210"/>
                        </a:lnTo>
                        <a:lnTo>
                          <a:pt x="358" y="211"/>
                        </a:lnTo>
                        <a:lnTo>
                          <a:pt x="362" y="213"/>
                        </a:lnTo>
                        <a:lnTo>
                          <a:pt x="362" y="213"/>
                        </a:lnTo>
                        <a:lnTo>
                          <a:pt x="370" y="213"/>
                        </a:lnTo>
                        <a:lnTo>
                          <a:pt x="379" y="213"/>
                        </a:lnTo>
                        <a:lnTo>
                          <a:pt x="379" y="213"/>
                        </a:lnTo>
                        <a:lnTo>
                          <a:pt x="388" y="215"/>
                        </a:lnTo>
                        <a:lnTo>
                          <a:pt x="397" y="215"/>
                        </a:lnTo>
                        <a:lnTo>
                          <a:pt x="397" y="215"/>
                        </a:lnTo>
                        <a:lnTo>
                          <a:pt x="403" y="215"/>
                        </a:lnTo>
                        <a:lnTo>
                          <a:pt x="411" y="217"/>
                        </a:lnTo>
                        <a:lnTo>
                          <a:pt x="413" y="218"/>
                        </a:lnTo>
                        <a:lnTo>
                          <a:pt x="414" y="219"/>
                        </a:lnTo>
                        <a:lnTo>
                          <a:pt x="416" y="223"/>
                        </a:lnTo>
                        <a:lnTo>
                          <a:pt x="414" y="227"/>
                        </a:lnTo>
                        <a:lnTo>
                          <a:pt x="414" y="227"/>
                        </a:lnTo>
                        <a:lnTo>
                          <a:pt x="411" y="232"/>
                        </a:lnTo>
                        <a:lnTo>
                          <a:pt x="407" y="236"/>
                        </a:lnTo>
                        <a:lnTo>
                          <a:pt x="406" y="238"/>
                        </a:lnTo>
                        <a:lnTo>
                          <a:pt x="406" y="241"/>
                        </a:lnTo>
                        <a:lnTo>
                          <a:pt x="407" y="242"/>
                        </a:lnTo>
                        <a:lnTo>
                          <a:pt x="409" y="245"/>
                        </a:lnTo>
                        <a:lnTo>
                          <a:pt x="409" y="245"/>
                        </a:lnTo>
                        <a:lnTo>
                          <a:pt x="413" y="246"/>
                        </a:lnTo>
                        <a:lnTo>
                          <a:pt x="416" y="246"/>
                        </a:lnTo>
                        <a:lnTo>
                          <a:pt x="418" y="245"/>
                        </a:lnTo>
                        <a:lnTo>
                          <a:pt x="420" y="242"/>
                        </a:lnTo>
                        <a:lnTo>
                          <a:pt x="423" y="237"/>
                        </a:lnTo>
                        <a:lnTo>
                          <a:pt x="426" y="232"/>
                        </a:lnTo>
                        <a:lnTo>
                          <a:pt x="426" y="232"/>
                        </a:lnTo>
                        <a:lnTo>
                          <a:pt x="430" y="225"/>
                        </a:lnTo>
                        <a:lnTo>
                          <a:pt x="434" y="219"/>
                        </a:lnTo>
                        <a:lnTo>
                          <a:pt x="439" y="215"/>
                        </a:lnTo>
                        <a:lnTo>
                          <a:pt x="445" y="211"/>
                        </a:lnTo>
                        <a:lnTo>
                          <a:pt x="445" y="211"/>
                        </a:lnTo>
                        <a:lnTo>
                          <a:pt x="453" y="209"/>
                        </a:lnTo>
                        <a:lnTo>
                          <a:pt x="460" y="208"/>
                        </a:lnTo>
                        <a:lnTo>
                          <a:pt x="469" y="208"/>
                        </a:lnTo>
                        <a:lnTo>
                          <a:pt x="477" y="208"/>
                        </a:lnTo>
                        <a:lnTo>
                          <a:pt x="494" y="210"/>
                        </a:lnTo>
                        <a:lnTo>
                          <a:pt x="510" y="213"/>
                        </a:lnTo>
                        <a:lnTo>
                          <a:pt x="510" y="213"/>
                        </a:lnTo>
                        <a:lnTo>
                          <a:pt x="514" y="214"/>
                        </a:lnTo>
                        <a:lnTo>
                          <a:pt x="519" y="215"/>
                        </a:lnTo>
                        <a:lnTo>
                          <a:pt x="523" y="218"/>
                        </a:lnTo>
                        <a:lnTo>
                          <a:pt x="523" y="219"/>
                        </a:lnTo>
                        <a:lnTo>
                          <a:pt x="522" y="222"/>
                        </a:lnTo>
                        <a:lnTo>
                          <a:pt x="522" y="222"/>
                        </a:lnTo>
                        <a:lnTo>
                          <a:pt x="520" y="223"/>
                        </a:lnTo>
                        <a:lnTo>
                          <a:pt x="518" y="223"/>
                        </a:lnTo>
                        <a:lnTo>
                          <a:pt x="514" y="222"/>
                        </a:lnTo>
                        <a:lnTo>
                          <a:pt x="505" y="217"/>
                        </a:lnTo>
                        <a:lnTo>
                          <a:pt x="505" y="217"/>
                        </a:lnTo>
                        <a:lnTo>
                          <a:pt x="500" y="217"/>
                        </a:lnTo>
                        <a:lnTo>
                          <a:pt x="495" y="218"/>
                        </a:lnTo>
                        <a:lnTo>
                          <a:pt x="490" y="222"/>
                        </a:lnTo>
                        <a:lnTo>
                          <a:pt x="486" y="227"/>
                        </a:lnTo>
                        <a:lnTo>
                          <a:pt x="480" y="240"/>
                        </a:lnTo>
                        <a:lnTo>
                          <a:pt x="477" y="250"/>
                        </a:lnTo>
                        <a:lnTo>
                          <a:pt x="477" y="250"/>
                        </a:lnTo>
                        <a:lnTo>
                          <a:pt x="476" y="257"/>
                        </a:lnTo>
                        <a:lnTo>
                          <a:pt x="474" y="264"/>
                        </a:lnTo>
                        <a:lnTo>
                          <a:pt x="473" y="266"/>
                        </a:lnTo>
                        <a:lnTo>
                          <a:pt x="471" y="268"/>
                        </a:lnTo>
                        <a:lnTo>
                          <a:pt x="468" y="269"/>
                        </a:lnTo>
                        <a:lnTo>
                          <a:pt x="464" y="269"/>
                        </a:lnTo>
                        <a:lnTo>
                          <a:pt x="464" y="269"/>
                        </a:lnTo>
                        <a:lnTo>
                          <a:pt x="459" y="268"/>
                        </a:lnTo>
                        <a:lnTo>
                          <a:pt x="454" y="265"/>
                        </a:lnTo>
                        <a:lnTo>
                          <a:pt x="453" y="264"/>
                        </a:lnTo>
                        <a:lnTo>
                          <a:pt x="450" y="264"/>
                        </a:lnTo>
                        <a:lnTo>
                          <a:pt x="448" y="264"/>
                        </a:lnTo>
                        <a:lnTo>
                          <a:pt x="445" y="266"/>
                        </a:lnTo>
                        <a:lnTo>
                          <a:pt x="445" y="266"/>
                        </a:lnTo>
                        <a:lnTo>
                          <a:pt x="444" y="269"/>
                        </a:lnTo>
                        <a:lnTo>
                          <a:pt x="444" y="270"/>
                        </a:lnTo>
                        <a:lnTo>
                          <a:pt x="448" y="275"/>
                        </a:lnTo>
                        <a:lnTo>
                          <a:pt x="453" y="280"/>
                        </a:lnTo>
                        <a:lnTo>
                          <a:pt x="459" y="285"/>
                        </a:lnTo>
                        <a:lnTo>
                          <a:pt x="473" y="294"/>
                        </a:lnTo>
                        <a:lnTo>
                          <a:pt x="483" y="299"/>
                        </a:lnTo>
                        <a:lnTo>
                          <a:pt x="483" y="299"/>
                        </a:lnTo>
                        <a:lnTo>
                          <a:pt x="491" y="302"/>
                        </a:lnTo>
                        <a:lnTo>
                          <a:pt x="497" y="301"/>
                        </a:lnTo>
                        <a:lnTo>
                          <a:pt x="502" y="298"/>
                        </a:lnTo>
                        <a:lnTo>
                          <a:pt x="509" y="294"/>
                        </a:lnTo>
                        <a:lnTo>
                          <a:pt x="522" y="287"/>
                        </a:lnTo>
                        <a:lnTo>
                          <a:pt x="528" y="284"/>
                        </a:lnTo>
                        <a:lnTo>
                          <a:pt x="536" y="283"/>
                        </a:lnTo>
                        <a:lnTo>
                          <a:pt x="536" y="283"/>
                        </a:lnTo>
                        <a:lnTo>
                          <a:pt x="545" y="284"/>
                        </a:lnTo>
                        <a:lnTo>
                          <a:pt x="554" y="287"/>
                        </a:lnTo>
                        <a:lnTo>
                          <a:pt x="561" y="289"/>
                        </a:lnTo>
                        <a:lnTo>
                          <a:pt x="569" y="294"/>
                        </a:lnTo>
                        <a:lnTo>
                          <a:pt x="582" y="303"/>
                        </a:lnTo>
                        <a:lnTo>
                          <a:pt x="596" y="315"/>
                        </a:lnTo>
                        <a:lnTo>
                          <a:pt x="596" y="315"/>
                        </a:lnTo>
                        <a:lnTo>
                          <a:pt x="599" y="319"/>
                        </a:lnTo>
                        <a:lnTo>
                          <a:pt x="603" y="320"/>
                        </a:lnTo>
                        <a:lnTo>
                          <a:pt x="606" y="320"/>
                        </a:lnTo>
                        <a:lnTo>
                          <a:pt x="608" y="320"/>
                        </a:lnTo>
                        <a:lnTo>
                          <a:pt x="613" y="316"/>
                        </a:lnTo>
                        <a:lnTo>
                          <a:pt x="621" y="312"/>
                        </a:lnTo>
                        <a:lnTo>
                          <a:pt x="621" y="312"/>
                        </a:lnTo>
                        <a:lnTo>
                          <a:pt x="625" y="312"/>
                        </a:lnTo>
                        <a:lnTo>
                          <a:pt x="628" y="312"/>
                        </a:lnTo>
                        <a:lnTo>
                          <a:pt x="630" y="313"/>
                        </a:lnTo>
                        <a:lnTo>
                          <a:pt x="634" y="312"/>
                        </a:lnTo>
                        <a:lnTo>
                          <a:pt x="634" y="312"/>
                        </a:lnTo>
                        <a:lnTo>
                          <a:pt x="636" y="311"/>
                        </a:lnTo>
                        <a:lnTo>
                          <a:pt x="639" y="310"/>
                        </a:lnTo>
                        <a:lnTo>
                          <a:pt x="642" y="308"/>
                        </a:lnTo>
                        <a:lnTo>
                          <a:pt x="645" y="308"/>
                        </a:lnTo>
                        <a:lnTo>
                          <a:pt x="645" y="308"/>
                        </a:lnTo>
                        <a:lnTo>
                          <a:pt x="647" y="310"/>
                        </a:lnTo>
                        <a:lnTo>
                          <a:pt x="648" y="312"/>
                        </a:lnTo>
                        <a:lnTo>
                          <a:pt x="649" y="316"/>
                        </a:lnTo>
                        <a:lnTo>
                          <a:pt x="649" y="316"/>
                        </a:lnTo>
                        <a:lnTo>
                          <a:pt x="650" y="320"/>
                        </a:lnTo>
                        <a:lnTo>
                          <a:pt x="650" y="320"/>
                        </a:lnTo>
                        <a:lnTo>
                          <a:pt x="650" y="322"/>
                        </a:lnTo>
                        <a:lnTo>
                          <a:pt x="650" y="322"/>
                        </a:lnTo>
                        <a:lnTo>
                          <a:pt x="652" y="322"/>
                        </a:lnTo>
                        <a:lnTo>
                          <a:pt x="652" y="322"/>
                        </a:lnTo>
                        <a:lnTo>
                          <a:pt x="653" y="324"/>
                        </a:lnTo>
                        <a:lnTo>
                          <a:pt x="653" y="324"/>
                        </a:lnTo>
                        <a:lnTo>
                          <a:pt x="656" y="322"/>
                        </a:lnTo>
                        <a:lnTo>
                          <a:pt x="656" y="320"/>
                        </a:lnTo>
                        <a:lnTo>
                          <a:pt x="656" y="320"/>
                        </a:lnTo>
                        <a:lnTo>
                          <a:pt x="659" y="313"/>
                        </a:lnTo>
                        <a:lnTo>
                          <a:pt x="659" y="313"/>
                        </a:lnTo>
                        <a:lnTo>
                          <a:pt x="662" y="310"/>
                        </a:lnTo>
                        <a:lnTo>
                          <a:pt x="664" y="306"/>
                        </a:lnTo>
                        <a:lnTo>
                          <a:pt x="664" y="306"/>
                        </a:lnTo>
                        <a:lnTo>
                          <a:pt x="667" y="302"/>
                        </a:lnTo>
                        <a:lnTo>
                          <a:pt x="671" y="301"/>
                        </a:lnTo>
                        <a:lnTo>
                          <a:pt x="675" y="299"/>
                        </a:lnTo>
                        <a:lnTo>
                          <a:pt x="677" y="299"/>
                        </a:lnTo>
                        <a:lnTo>
                          <a:pt x="681" y="301"/>
                        </a:lnTo>
                        <a:lnTo>
                          <a:pt x="684" y="303"/>
                        </a:lnTo>
                        <a:lnTo>
                          <a:pt x="686" y="306"/>
                        </a:lnTo>
                        <a:lnTo>
                          <a:pt x="687" y="310"/>
                        </a:lnTo>
                        <a:lnTo>
                          <a:pt x="687" y="310"/>
                        </a:lnTo>
                        <a:lnTo>
                          <a:pt x="694" y="322"/>
                        </a:lnTo>
                        <a:lnTo>
                          <a:pt x="695" y="329"/>
                        </a:lnTo>
                        <a:lnTo>
                          <a:pt x="695" y="333"/>
                        </a:lnTo>
                        <a:lnTo>
                          <a:pt x="694" y="335"/>
                        </a:lnTo>
                        <a:lnTo>
                          <a:pt x="694" y="335"/>
                        </a:lnTo>
                        <a:lnTo>
                          <a:pt x="691" y="339"/>
                        </a:lnTo>
                        <a:lnTo>
                          <a:pt x="690" y="342"/>
                        </a:lnTo>
                        <a:lnTo>
                          <a:pt x="684" y="345"/>
                        </a:lnTo>
                        <a:lnTo>
                          <a:pt x="679" y="350"/>
                        </a:lnTo>
                        <a:lnTo>
                          <a:pt x="673" y="357"/>
                        </a:lnTo>
                        <a:lnTo>
                          <a:pt x="673" y="357"/>
                        </a:lnTo>
                        <a:lnTo>
                          <a:pt x="671" y="363"/>
                        </a:lnTo>
                        <a:lnTo>
                          <a:pt x="671" y="370"/>
                        </a:lnTo>
                        <a:lnTo>
                          <a:pt x="673" y="376"/>
                        </a:lnTo>
                        <a:lnTo>
                          <a:pt x="677" y="382"/>
                        </a:lnTo>
                        <a:lnTo>
                          <a:pt x="677" y="382"/>
                        </a:lnTo>
                        <a:lnTo>
                          <a:pt x="682" y="389"/>
                        </a:lnTo>
                        <a:lnTo>
                          <a:pt x="685" y="391"/>
                        </a:lnTo>
                        <a:lnTo>
                          <a:pt x="686" y="391"/>
                        </a:lnTo>
                        <a:lnTo>
                          <a:pt x="689" y="391"/>
                        </a:lnTo>
                        <a:lnTo>
                          <a:pt x="691" y="390"/>
                        </a:lnTo>
                        <a:lnTo>
                          <a:pt x="694" y="386"/>
                        </a:lnTo>
                        <a:lnTo>
                          <a:pt x="701" y="373"/>
                        </a:lnTo>
                        <a:lnTo>
                          <a:pt x="704" y="368"/>
                        </a:lnTo>
                        <a:lnTo>
                          <a:pt x="708" y="363"/>
                        </a:lnTo>
                        <a:lnTo>
                          <a:pt x="708" y="363"/>
                        </a:lnTo>
                        <a:lnTo>
                          <a:pt x="710" y="361"/>
                        </a:lnTo>
                        <a:lnTo>
                          <a:pt x="714" y="361"/>
                        </a:lnTo>
                        <a:lnTo>
                          <a:pt x="722" y="359"/>
                        </a:lnTo>
                        <a:lnTo>
                          <a:pt x="730" y="361"/>
                        </a:lnTo>
                        <a:lnTo>
                          <a:pt x="737" y="361"/>
                        </a:lnTo>
                        <a:lnTo>
                          <a:pt x="737" y="361"/>
                        </a:lnTo>
                        <a:lnTo>
                          <a:pt x="744" y="358"/>
                        </a:lnTo>
                        <a:lnTo>
                          <a:pt x="750" y="353"/>
                        </a:lnTo>
                        <a:lnTo>
                          <a:pt x="761" y="343"/>
                        </a:lnTo>
                        <a:lnTo>
                          <a:pt x="761" y="343"/>
                        </a:lnTo>
                        <a:lnTo>
                          <a:pt x="765" y="336"/>
                        </a:lnTo>
                        <a:lnTo>
                          <a:pt x="768" y="330"/>
                        </a:lnTo>
                        <a:lnTo>
                          <a:pt x="768" y="325"/>
                        </a:lnTo>
                        <a:lnTo>
                          <a:pt x="765" y="319"/>
                        </a:lnTo>
                        <a:lnTo>
                          <a:pt x="765" y="319"/>
                        </a:lnTo>
                        <a:lnTo>
                          <a:pt x="763" y="310"/>
                        </a:lnTo>
                        <a:lnTo>
                          <a:pt x="761" y="301"/>
                        </a:lnTo>
                        <a:lnTo>
                          <a:pt x="763" y="283"/>
                        </a:lnTo>
                        <a:lnTo>
                          <a:pt x="763" y="283"/>
                        </a:lnTo>
                        <a:lnTo>
                          <a:pt x="763" y="275"/>
                        </a:lnTo>
                        <a:lnTo>
                          <a:pt x="764" y="268"/>
                        </a:lnTo>
                        <a:lnTo>
                          <a:pt x="767" y="265"/>
                        </a:lnTo>
                        <a:lnTo>
                          <a:pt x="769" y="262"/>
                        </a:lnTo>
                        <a:lnTo>
                          <a:pt x="777" y="259"/>
                        </a:lnTo>
                        <a:lnTo>
                          <a:pt x="777" y="259"/>
                        </a:lnTo>
                        <a:lnTo>
                          <a:pt x="783" y="257"/>
                        </a:lnTo>
                        <a:lnTo>
                          <a:pt x="790" y="255"/>
                        </a:lnTo>
                        <a:lnTo>
                          <a:pt x="790" y="255"/>
                        </a:lnTo>
                        <a:lnTo>
                          <a:pt x="795" y="251"/>
                        </a:lnTo>
                        <a:lnTo>
                          <a:pt x="797" y="248"/>
                        </a:lnTo>
                        <a:lnTo>
                          <a:pt x="801" y="247"/>
                        </a:lnTo>
                        <a:lnTo>
                          <a:pt x="801" y="247"/>
                        </a:lnTo>
                        <a:lnTo>
                          <a:pt x="805" y="248"/>
                        </a:lnTo>
                        <a:lnTo>
                          <a:pt x="809" y="250"/>
                        </a:lnTo>
                        <a:lnTo>
                          <a:pt x="816" y="255"/>
                        </a:lnTo>
                        <a:lnTo>
                          <a:pt x="828" y="269"/>
                        </a:lnTo>
                        <a:lnTo>
                          <a:pt x="828" y="269"/>
                        </a:lnTo>
                        <a:lnTo>
                          <a:pt x="835" y="275"/>
                        </a:lnTo>
                        <a:lnTo>
                          <a:pt x="844" y="280"/>
                        </a:lnTo>
                        <a:lnTo>
                          <a:pt x="861" y="291"/>
                        </a:lnTo>
                        <a:lnTo>
                          <a:pt x="861" y="291"/>
                        </a:lnTo>
                        <a:lnTo>
                          <a:pt x="876" y="301"/>
                        </a:lnTo>
                        <a:lnTo>
                          <a:pt x="890" y="312"/>
                        </a:lnTo>
                        <a:lnTo>
                          <a:pt x="904" y="325"/>
                        </a:lnTo>
                        <a:lnTo>
                          <a:pt x="916" y="339"/>
                        </a:lnTo>
                        <a:lnTo>
                          <a:pt x="916" y="339"/>
                        </a:lnTo>
                        <a:lnTo>
                          <a:pt x="923" y="348"/>
                        </a:lnTo>
                        <a:lnTo>
                          <a:pt x="926" y="352"/>
                        </a:lnTo>
                        <a:lnTo>
                          <a:pt x="929" y="357"/>
                        </a:lnTo>
                        <a:lnTo>
                          <a:pt x="929" y="357"/>
                        </a:lnTo>
                        <a:lnTo>
                          <a:pt x="930" y="362"/>
                        </a:lnTo>
                        <a:lnTo>
                          <a:pt x="930" y="367"/>
                        </a:lnTo>
                        <a:lnTo>
                          <a:pt x="930" y="367"/>
                        </a:lnTo>
                        <a:lnTo>
                          <a:pt x="931" y="371"/>
                        </a:lnTo>
                        <a:lnTo>
                          <a:pt x="932" y="376"/>
                        </a:lnTo>
                        <a:lnTo>
                          <a:pt x="932" y="376"/>
                        </a:lnTo>
                        <a:lnTo>
                          <a:pt x="926" y="381"/>
                        </a:lnTo>
                        <a:lnTo>
                          <a:pt x="926" y="381"/>
                        </a:lnTo>
                        <a:lnTo>
                          <a:pt x="920" y="385"/>
                        </a:lnTo>
                        <a:lnTo>
                          <a:pt x="920" y="385"/>
                        </a:lnTo>
                        <a:lnTo>
                          <a:pt x="909" y="393"/>
                        </a:lnTo>
                        <a:lnTo>
                          <a:pt x="906" y="398"/>
                        </a:lnTo>
                        <a:lnTo>
                          <a:pt x="903" y="403"/>
                        </a:lnTo>
                        <a:lnTo>
                          <a:pt x="903" y="403"/>
                        </a:lnTo>
                        <a:lnTo>
                          <a:pt x="902" y="408"/>
                        </a:lnTo>
                        <a:lnTo>
                          <a:pt x="902" y="412"/>
                        </a:lnTo>
                        <a:lnTo>
                          <a:pt x="903" y="414"/>
                        </a:lnTo>
                        <a:lnTo>
                          <a:pt x="904" y="417"/>
                        </a:lnTo>
                        <a:lnTo>
                          <a:pt x="908" y="422"/>
                        </a:lnTo>
                        <a:lnTo>
                          <a:pt x="913" y="424"/>
                        </a:lnTo>
                        <a:lnTo>
                          <a:pt x="916" y="426"/>
                        </a:lnTo>
                        <a:lnTo>
                          <a:pt x="916" y="426"/>
                        </a:lnTo>
                        <a:lnTo>
                          <a:pt x="920" y="430"/>
                        </a:lnTo>
                        <a:lnTo>
                          <a:pt x="923" y="433"/>
                        </a:lnTo>
                        <a:lnTo>
                          <a:pt x="925" y="437"/>
                        </a:lnTo>
                        <a:lnTo>
                          <a:pt x="926" y="444"/>
                        </a:lnTo>
                        <a:lnTo>
                          <a:pt x="926" y="444"/>
                        </a:lnTo>
                        <a:lnTo>
                          <a:pt x="927" y="451"/>
                        </a:lnTo>
                        <a:lnTo>
                          <a:pt x="926" y="458"/>
                        </a:lnTo>
                        <a:lnTo>
                          <a:pt x="925" y="464"/>
                        </a:lnTo>
                        <a:lnTo>
                          <a:pt x="921" y="470"/>
                        </a:lnTo>
                        <a:lnTo>
                          <a:pt x="921" y="470"/>
                        </a:lnTo>
                        <a:lnTo>
                          <a:pt x="917" y="469"/>
                        </a:lnTo>
                        <a:lnTo>
                          <a:pt x="917" y="469"/>
                        </a:lnTo>
                        <a:lnTo>
                          <a:pt x="907" y="467"/>
                        </a:lnTo>
                        <a:lnTo>
                          <a:pt x="895" y="465"/>
                        </a:lnTo>
                        <a:lnTo>
                          <a:pt x="890" y="465"/>
                        </a:lnTo>
                        <a:lnTo>
                          <a:pt x="885" y="467"/>
                        </a:lnTo>
                        <a:lnTo>
                          <a:pt x="879" y="469"/>
                        </a:lnTo>
                        <a:lnTo>
                          <a:pt x="874" y="472"/>
                        </a:lnTo>
                        <a:lnTo>
                          <a:pt x="874" y="472"/>
                        </a:lnTo>
                        <a:lnTo>
                          <a:pt x="866" y="481"/>
                        </a:lnTo>
                        <a:lnTo>
                          <a:pt x="866" y="481"/>
                        </a:lnTo>
                        <a:lnTo>
                          <a:pt x="861" y="486"/>
                        </a:lnTo>
                        <a:lnTo>
                          <a:pt x="858" y="487"/>
                        </a:lnTo>
                        <a:lnTo>
                          <a:pt x="855" y="488"/>
                        </a:lnTo>
                        <a:lnTo>
                          <a:pt x="855" y="488"/>
                        </a:lnTo>
                        <a:lnTo>
                          <a:pt x="846" y="492"/>
                        </a:lnTo>
                        <a:lnTo>
                          <a:pt x="841" y="495"/>
                        </a:lnTo>
                        <a:lnTo>
                          <a:pt x="835" y="500"/>
                        </a:lnTo>
                        <a:lnTo>
                          <a:pt x="832" y="509"/>
                        </a:lnTo>
                        <a:lnTo>
                          <a:pt x="832" y="509"/>
                        </a:lnTo>
                        <a:lnTo>
                          <a:pt x="828" y="512"/>
                        </a:lnTo>
                        <a:lnTo>
                          <a:pt x="823" y="515"/>
                        </a:lnTo>
                        <a:lnTo>
                          <a:pt x="816" y="516"/>
                        </a:lnTo>
                        <a:lnTo>
                          <a:pt x="807" y="518"/>
                        </a:lnTo>
                        <a:lnTo>
                          <a:pt x="807" y="518"/>
                        </a:lnTo>
                        <a:lnTo>
                          <a:pt x="795" y="519"/>
                        </a:lnTo>
                        <a:lnTo>
                          <a:pt x="788" y="520"/>
                        </a:lnTo>
                        <a:lnTo>
                          <a:pt x="782" y="524"/>
                        </a:lnTo>
                        <a:lnTo>
                          <a:pt x="782" y="524"/>
                        </a:lnTo>
                        <a:lnTo>
                          <a:pt x="778" y="526"/>
                        </a:lnTo>
                        <a:lnTo>
                          <a:pt x="774" y="529"/>
                        </a:lnTo>
                        <a:lnTo>
                          <a:pt x="769" y="537"/>
                        </a:lnTo>
                        <a:lnTo>
                          <a:pt x="769" y="537"/>
                        </a:lnTo>
                        <a:lnTo>
                          <a:pt x="765" y="542"/>
                        </a:lnTo>
                        <a:lnTo>
                          <a:pt x="760" y="546"/>
                        </a:lnTo>
                        <a:lnTo>
                          <a:pt x="760" y="546"/>
                        </a:lnTo>
                        <a:lnTo>
                          <a:pt x="756" y="548"/>
                        </a:lnTo>
                        <a:lnTo>
                          <a:pt x="751" y="549"/>
                        </a:lnTo>
                        <a:lnTo>
                          <a:pt x="741" y="549"/>
                        </a:lnTo>
                        <a:lnTo>
                          <a:pt x="741" y="549"/>
                        </a:lnTo>
                        <a:lnTo>
                          <a:pt x="732" y="551"/>
                        </a:lnTo>
                        <a:lnTo>
                          <a:pt x="732" y="551"/>
                        </a:lnTo>
                        <a:lnTo>
                          <a:pt x="722" y="553"/>
                        </a:lnTo>
                        <a:lnTo>
                          <a:pt x="713" y="557"/>
                        </a:lnTo>
                        <a:lnTo>
                          <a:pt x="713" y="557"/>
                        </a:lnTo>
                        <a:lnTo>
                          <a:pt x="704" y="561"/>
                        </a:lnTo>
                        <a:lnTo>
                          <a:pt x="704" y="561"/>
                        </a:lnTo>
                        <a:lnTo>
                          <a:pt x="698" y="561"/>
                        </a:lnTo>
                        <a:lnTo>
                          <a:pt x="691" y="560"/>
                        </a:lnTo>
                        <a:lnTo>
                          <a:pt x="685" y="557"/>
                        </a:lnTo>
                        <a:lnTo>
                          <a:pt x="679" y="553"/>
                        </a:lnTo>
                        <a:lnTo>
                          <a:pt x="679" y="553"/>
                        </a:lnTo>
                        <a:lnTo>
                          <a:pt x="672" y="549"/>
                        </a:lnTo>
                        <a:lnTo>
                          <a:pt x="672" y="549"/>
                        </a:lnTo>
                        <a:lnTo>
                          <a:pt x="592" y="509"/>
                        </a:lnTo>
                        <a:lnTo>
                          <a:pt x="592" y="509"/>
                        </a:lnTo>
                        <a:lnTo>
                          <a:pt x="534" y="481"/>
                        </a:lnTo>
                        <a:lnTo>
                          <a:pt x="534" y="481"/>
                        </a:lnTo>
                        <a:lnTo>
                          <a:pt x="488" y="458"/>
                        </a:lnTo>
                        <a:lnTo>
                          <a:pt x="441" y="433"/>
                        </a:lnTo>
                        <a:lnTo>
                          <a:pt x="441" y="433"/>
                        </a:lnTo>
                        <a:lnTo>
                          <a:pt x="430" y="427"/>
                        </a:lnTo>
                        <a:lnTo>
                          <a:pt x="430" y="427"/>
                        </a:lnTo>
                        <a:lnTo>
                          <a:pt x="402" y="412"/>
                        </a:lnTo>
                        <a:lnTo>
                          <a:pt x="389" y="403"/>
                        </a:lnTo>
                        <a:lnTo>
                          <a:pt x="376" y="394"/>
                        </a:lnTo>
                        <a:lnTo>
                          <a:pt x="376" y="394"/>
                        </a:lnTo>
                        <a:lnTo>
                          <a:pt x="367" y="386"/>
                        </a:lnTo>
                        <a:lnTo>
                          <a:pt x="367" y="386"/>
                        </a:lnTo>
                        <a:lnTo>
                          <a:pt x="356" y="376"/>
                        </a:lnTo>
                        <a:lnTo>
                          <a:pt x="344" y="368"/>
                        </a:lnTo>
                        <a:lnTo>
                          <a:pt x="338" y="366"/>
                        </a:lnTo>
                        <a:lnTo>
                          <a:pt x="330" y="363"/>
                        </a:lnTo>
                        <a:lnTo>
                          <a:pt x="323" y="362"/>
                        </a:lnTo>
                        <a:lnTo>
                          <a:pt x="315" y="363"/>
                        </a:lnTo>
                        <a:lnTo>
                          <a:pt x="315" y="363"/>
                        </a:lnTo>
                        <a:lnTo>
                          <a:pt x="305" y="366"/>
                        </a:lnTo>
                        <a:lnTo>
                          <a:pt x="295" y="370"/>
                        </a:lnTo>
                        <a:lnTo>
                          <a:pt x="295" y="370"/>
                        </a:lnTo>
                        <a:lnTo>
                          <a:pt x="284" y="375"/>
                        </a:lnTo>
                        <a:lnTo>
                          <a:pt x="279" y="376"/>
                        </a:lnTo>
                        <a:lnTo>
                          <a:pt x="273" y="377"/>
                        </a:lnTo>
                        <a:lnTo>
                          <a:pt x="273" y="377"/>
                        </a:lnTo>
                        <a:lnTo>
                          <a:pt x="252" y="377"/>
                        </a:lnTo>
                        <a:lnTo>
                          <a:pt x="241" y="377"/>
                        </a:lnTo>
                        <a:lnTo>
                          <a:pt x="241" y="377"/>
                        </a:lnTo>
                        <a:lnTo>
                          <a:pt x="218" y="376"/>
                        </a:lnTo>
                        <a:lnTo>
                          <a:pt x="218" y="376"/>
                        </a:lnTo>
                        <a:lnTo>
                          <a:pt x="194" y="376"/>
                        </a:lnTo>
                        <a:lnTo>
                          <a:pt x="171" y="377"/>
                        </a:lnTo>
                        <a:lnTo>
                          <a:pt x="171" y="377"/>
                        </a:lnTo>
                        <a:lnTo>
                          <a:pt x="164" y="377"/>
                        </a:lnTo>
                        <a:lnTo>
                          <a:pt x="158" y="380"/>
                        </a:lnTo>
                        <a:lnTo>
                          <a:pt x="158" y="380"/>
                        </a:lnTo>
                        <a:lnTo>
                          <a:pt x="147" y="368"/>
                        </a:lnTo>
                        <a:lnTo>
                          <a:pt x="147" y="368"/>
                        </a:lnTo>
                        <a:lnTo>
                          <a:pt x="138" y="362"/>
                        </a:lnTo>
                        <a:lnTo>
                          <a:pt x="133" y="359"/>
                        </a:lnTo>
                        <a:lnTo>
                          <a:pt x="126" y="357"/>
                        </a:lnTo>
                        <a:lnTo>
                          <a:pt x="120" y="356"/>
                        </a:lnTo>
                        <a:lnTo>
                          <a:pt x="113" y="356"/>
                        </a:lnTo>
                        <a:lnTo>
                          <a:pt x="107" y="356"/>
                        </a:lnTo>
                        <a:lnTo>
                          <a:pt x="101" y="358"/>
                        </a:lnTo>
                        <a:lnTo>
                          <a:pt x="101" y="358"/>
                        </a:lnTo>
                        <a:lnTo>
                          <a:pt x="93" y="363"/>
                        </a:lnTo>
                        <a:lnTo>
                          <a:pt x="93" y="363"/>
                        </a:lnTo>
                        <a:lnTo>
                          <a:pt x="87" y="367"/>
                        </a:lnTo>
                        <a:lnTo>
                          <a:pt x="84" y="368"/>
                        </a:lnTo>
                        <a:lnTo>
                          <a:pt x="82" y="370"/>
                        </a:lnTo>
                        <a:lnTo>
                          <a:pt x="82" y="370"/>
                        </a:lnTo>
                        <a:lnTo>
                          <a:pt x="82" y="370"/>
                        </a:lnTo>
                        <a:lnTo>
                          <a:pt x="82" y="370"/>
                        </a:lnTo>
                        <a:lnTo>
                          <a:pt x="76" y="368"/>
                        </a:lnTo>
                        <a:lnTo>
                          <a:pt x="73" y="365"/>
                        </a:lnTo>
                        <a:lnTo>
                          <a:pt x="69" y="361"/>
                        </a:lnTo>
                        <a:lnTo>
                          <a:pt x="66" y="356"/>
                        </a:lnTo>
                        <a:lnTo>
                          <a:pt x="66" y="356"/>
                        </a:lnTo>
                        <a:lnTo>
                          <a:pt x="57" y="339"/>
                        </a:lnTo>
                        <a:lnTo>
                          <a:pt x="57" y="339"/>
                        </a:lnTo>
                        <a:lnTo>
                          <a:pt x="52" y="326"/>
                        </a:lnTo>
                        <a:lnTo>
                          <a:pt x="45" y="313"/>
                        </a:lnTo>
                        <a:lnTo>
                          <a:pt x="45" y="313"/>
                        </a:lnTo>
                        <a:lnTo>
                          <a:pt x="42" y="308"/>
                        </a:lnTo>
                        <a:lnTo>
                          <a:pt x="42" y="308"/>
                        </a:lnTo>
                        <a:lnTo>
                          <a:pt x="38" y="303"/>
                        </a:lnTo>
                        <a:lnTo>
                          <a:pt x="34" y="297"/>
                        </a:lnTo>
                        <a:lnTo>
                          <a:pt x="34" y="297"/>
                        </a:lnTo>
                        <a:lnTo>
                          <a:pt x="32" y="292"/>
                        </a:lnTo>
                        <a:lnTo>
                          <a:pt x="32" y="292"/>
                        </a:lnTo>
                        <a:lnTo>
                          <a:pt x="28" y="282"/>
                        </a:lnTo>
                        <a:lnTo>
                          <a:pt x="28" y="282"/>
                        </a:lnTo>
                        <a:lnTo>
                          <a:pt x="23" y="274"/>
                        </a:lnTo>
                        <a:lnTo>
                          <a:pt x="16" y="268"/>
                        </a:lnTo>
                        <a:lnTo>
                          <a:pt x="16" y="268"/>
                        </a:lnTo>
                        <a:lnTo>
                          <a:pt x="10" y="260"/>
                        </a:lnTo>
                        <a:lnTo>
                          <a:pt x="8" y="256"/>
                        </a:lnTo>
                        <a:lnTo>
                          <a:pt x="5" y="252"/>
                        </a:lnTo>
                        <a:lnTo>
                          <a:pt x="5" y="252"/>
                        </a:lnTo>
                        <a:lnTo>
                          <a:pt x="5" y="247"/>
                        </a:lnTo>
                        <a:lnTo>
                          <a:pt x="5" y="241"/>
                        </a:lnTo>
                        <a:lnTo>
                          <a:pt x="5" y="241"/>
                        </a:lnTo>
                        <a:lnTo>
                          <a:pt x="4" y="237"/>
                        </a:lnTo>
                        <a:lnTo>
                          <a:pt x="4" y="237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64299" tIns="32149" rIns="64299" bIns="321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75">
                      <a:defRPr/>
                    </a:pPr>
                    <a:endParaRPr lang="ru-RU" sz="180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  <p:sp>
                <p:nvSpPr>
                  <p:cNvPr id="180" name="Freeform 225">
                    <a:extLst>
                      <a:ext uri="{FF2B5EF4-FFF2-40B4-BE49-F238E27FC236}">
                        <a16:creationId xmlns:a16="http://schemas.microsoft.com/office/drawing/2014/main" id="{8C1072E9-75C6-7F47-AEE7-1D1E20C180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42372" y="4081662"/>
                    <a:ext cx="177279" cy="147732"/>
                  </a:xfrm>
                  <a:custGeom>
                    <a:avLst/>
                    <a:gdLst>
                      <a:gd name="T0" fmla="*/ 67 w 96"/>
                      <a:gd name="T1" fmla="*/ 72 h 80"/>
                      <a:gd name="T2" fmla="*/ 67 w 96"/>
                      <a:gd name="T3" fmla="*/ 72 h 80"/>
                      <a:gd name="T4" fmla="*/ 72 w 96"/>
                      <a:gd name="T5" fmla="*/ 70 h 80"/>
                      <a:gd name="T6" fmla="*/ 76 w 96"/>
                      <a:gd name="T7" fmla="*/ 67 h 80"/>
                      <a:gd name="T8" fmla="*/ 76 w 96"/>
                      <a:gd name="T9" fmla="*/ 67 h 80"/>
                      <a:gd name="T10" fmla="*/ 81 w 96"/>
                      <a:gd name="T11" fmla="*/ 67 h 80"/>
                      <a:gd name="T12" fmla="*/ 84 w 96"/>
                      <a:gd name="T13" fmla="*/ 69 h 80"/>
                      <a:gd name="T14" fmla="*/ 84 w 96"/>
                      <a:gd name="T15" fmla="*/ 69 h 80"/>
                      <a:gd name="T16" fmla="*/ 90 w 96"/>
                      <a:gd name="T17" fmla="*/ 67 h 80"/>
                      <a:gd name="T18" fmla="*/ 93 w 96"/>
                      <a:gd name="T19" fmla="*/ 62 h 80"/>
                      <a:gd name="T20" fmla="*/ 93 w 96"/>
                      <a:gd name="T21" fmla="*/ 62 h 80"/>
                      <a:gd name="T22" fmla="*/ 96 w 96"/>
                      <a:gd name="T23" fmla="*/ 57 h 80"/>
                      <a:gd name="T24" fmla="*/ 95 w 96"/>
                      <a:gd name="T25" fmla="*/ 52 h 80"/>
                      <a:gd name="T26" fmla="*/ 95 w 96"/>
                      <a:gd name="T27" fmla="*/ 52 h 80"/>
                      <a:gd name="T28" fmla="*/ 91 w 96"/>
                      <a:gd name="T29" fmla="*/ 47 h 80"/>
                      <a:gd name="T30" fmla="*/ 91 w 96"/>
                      <a:gd name="T31" fmla="*/ 47 h 80"/>
                      <a:gd name="T32" fmla="*/ 88 w 96"/>
                      <a:gd name="T33" fmla="*/ 39 h 80"/>
                      <a:gd name="T34" fmla="*/ 87 w 96"/>
                      <a:gd name="T35" fmla="*/ 32 h 80"/>
                      <a:gd name="T36" fmla="*/ 87 w 96"/>
                      <a:gd name="T37" fmla="*/ 32 h 80"/>
                      <a:gd name="T38" fmla="*/ 84 w 96"/>
                      <a:gd name="T39" fmla="*/ 23 h 80"/>
                      <a:gd name="T40" fmla="*/ 81 w 96"/>
                      <a:gd name="T41" fmla="*/ 15 h 80"/>
                      <a:gd name="T42" fmla="*/ 74 w 96"/>
                      <a:gd name="T43" fmla="*/ 7 h 80"/>
                      <a:gd name="T44" fmla="*/ 67 w 96"/>
                      <a:gd name="T45" fmla="*/ 2 h 80"/>
                      <a:gd name="T46" fmla="*/ 67 w 96"/>
                      <a:gd name="T47" fmla="*/ 2 h 80"/>
                      <a:gd name="T48" fmla="*/ 63 w 96"/>
                      <a:gd name="T49" fmla="*/ 1 h 80"/>
                      <a:gd name="T50" fmla="*/ 59 w 96"/>
                      <a:gd name="T51" fmla="*/ 0 h 80"/>
                      <a:gd name="T52" fmla="*/ 59 w 96"/>
                      <a:gd name="T53" fmla="*/ 0 h 80"/>
                      <a:gd name="T54" fmla="*/ 55 w 96"/>
                      <a:gd name="T55" fmla="*/ 0 h 80"/>
                      <a:gd name="T56" fmla="*/ 51 w 96"/>
                      <a:gd name="T57" fmla="*/ 0 h 80"/>
                      <a:gd name="T58" fmla="*/ 44 w 96"/>
                      <a:gd name="T59" fmla="*/ 4 h 80"/>
                      <a:gd name="T60" fmla="*/ 44 w 96"/>
                      <a:gd name="T61" fmla="*/ 4 h 80"/>
                      <a:gd name="T62" fmla="*/ 31 w 96"/>
                      <a:gd name="T63" fmla="*/ 12 h 80"/>
                      <a:gd name="T64" fmla="*/ 19 w 96"/>
                      <a:gd name="T65" fmla="*/ 23 h 80"/>
                      <a:gd name="T66" fmla="*/ 9 w 96"/>
                      <a:gd name="T67" fmla="*/ 34 h 80"/>
                      <a:gd name="T68" fmla="*/ 2 w 96"/>
                      <a:gd name="T69" fmla="*/ 48 h 80"/>
                      <a:gd name="T70" fmla="*/ 2 w 96"/>
                      <a:gd name="T71" fmla="*/ 48 h 80"/>
                      <a:gd name="T72" fmla="*/ 0 w 96"/>
                      <a:gd name="T73" fmla="*/ 53 h 80"/>
                      <a:gd name="T74" fmla="*/ 0 w 96"/>
                      <a:gd name="T75" fmla="*/ 53 h 80"/>
                      <a:gd name="T76" fmla="*/ 0 w 96"/>
                      <a:gd name="T77" fmla="*/ 57 h 80"/>
                      <a:gd name="T78" fmla="*/ 2 w 96"/>
                      <a:gd name="T79" fmla="*/ 61 h 80"/>
                      <a:gd name="T80" fmla="*/ 5 w 96"/>
                      <a:gd name="T81" fmla="*/ 67 h 80"/>
                      <a:gd name="T82" fmla="*/ 5 w 96"/>
                      <a:gd name="T83" fmla="*/ 67 h 80"/>
                      <a:gd name="T84" fmla="*/ 10 w 96"/>
                      <a:gd name="T85" fmla="*/ 72 h 80"/>
                      <a:gd name="T86" fmla="*/ 17 w 96"/>
                      <a:gd name="T87" fmla="*/ 76 h 80"/>
                      <a:gd name="T88" fmla="*/ 23 w 96"/>
                      <a:gd name="T89" fmla="*/ 78 h 80"/>
                      <a:gd name="T90" fmla="*/ 31 w 96"/>
                      <a:gd name="T91" fmla="*/ 79 h 80"/>
                      <a:gd name="T92" fmla="*/ 31 w 96"/>
                      <a:gd name="T93" fmla="*/ 79 h 80"/>
                      <a:gd name="T94" fmla="*/ 40 w 96"/>
                      <a:gd name="T95" fmla="*/ 80 h 80"/>
                      <a:gd name="T96" fmla="*/ 50 w 96"/>
                      <a:gd name="T97" fmla="*/ 79 h 80"/>
                      <a:gd name="T98" fmla="*/ 59 w 96"/>
                      <a:gd name="T99" fmla="*/ 76 h 80"/>
                      <a:gd name="T100" fmla="*/ 67 w 96"/>
                      <a:gd name="T101" fmla="*/ 72 h 80"/>
                      <a:gd name="T102" fmla="*/ 67 w 96"/>
                      <a:gd name="T103" fmla="*/ 72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96" h="80">
                        <a:moveTo>
                          <a:pt x="67" y="72"/>
                        </a:moveTo>
                        <a:lnTo>
                          <a:pt x="67" y="72"/>
                        </a:lnTo>
                        <a:lnTo>
                          <a:pt x="72" y="70"/>
                        </a:lnTo>
                        <a:lnTo>
                          <a:pt x="76" y="67"/>
                        </a:lnTo>
                        <a:lnTo>
                          <a:pt x="76" y="67"/>
                        </a:lnTo>
                        <a:lnTo>
                          <a:pt x="81" y="67"/>
                        </a:lnTo>
                        <a:lnTo>
                          <a:pt x="84" y="69"/>
                        </a:lnTo>
                        <a:lnTo>
                          <a:pt x="84" y="69"/>
                        </a:lnTo>
                        <a:lnTo>
                          <a:pt x="90" y="67"/>
                        </a:lnTo>
                        <a:lnTo>
                          <a:pt x="93" y="62"/>
                        </a:lnTo>
                        <a:lnTo>
                          <a:pt x="93" y="62"/>
                        </a:lnTo>
                        <a:lnTo>
                          <a:pt x="96" y="57"/>
                        </a:lnTo>
                        <a:lnTo>
                          <a:pt x="95" y="52"/>
                        </a:lnTo>
                        <a:lnTo>
                          <a:pt x="95" y="52"/>
                        </a:lnTo>
                        <a:lnTo>
                          <a:pt x="91" y="47"/>
                        </a:lnTo>
                        <a:lnTo>
                          <a:pt x="91" y="47"/>
                        </a:lnTo>
                        <a:lnTo>
                          <a:pt x="88" y="39"/>
                        </a:lnTo>
                        <a:lnTo>
                          <a:pt x="87" y="32"/>
                        </a:lnTo>
                        <a:lnTo>
                          <a:pt x="87" y="32"/>
                        </a:lnTo>
                        <a:lnTo>
                          <a:pt x="84" y="23"/>
                        </a:lnTo>
                        <a:lnTo>
                          <a:pt x="81" y="15"/>
                        </a:lnTo>
                        <a:lnTo>
                          <a:pt x="74" y="7"/>
                        </a:lnTo>
                        <a:lnTo>
                          <a:pt x="67" y="2"/>
                        </a:lnTo>
                        <a:lnTo>
                          <a:pt x="67" y="2"/>
                        </a:lnTo>
                        <a:lnTo>
                          <a:pt x="63" y="1"/>
                        </a:lnTo>
                        <a:lnTo>
                          <a:pt x="59" y="0"/>
                        </a:lnTo>
                        <a:lnTo>
                          <a:pt x="59" y="0"/>
                        </a:lnTo>
                        <a:lnTo>
                          <a:pt x="55" y="0"/>
                        </a:lnTo>
                        <a:lnTo>
                          <a:pt x="51" y="0"/>
                        </a:lnTo>
                        <a:lnTo>
                          <a:pt x="44" y="4"/>
                        </a:lnTo>
                        <a:lnTo>
                          <a:pt x="44" y="4"/>
                        </a:lnTo>
                        <a:lnTo>
                          <a:pt x="31" y="12"/>
                        </a:lnTo>
                        <a:lnTo>
                          <a:pt x="19" y="23"/>
                        </a:lnTo>
                        <a:lnTo>
                          <a:pt x="9" y="34"/>
                        </a:lnTo>
                        <a:lnTo>
                          <a:pt x="2" y="48"/>
                        </a:lnTo>
                        <a:lnTo>
                          <a:pt x="2" y="48"/>
                        </a:lnTo>
                        <a:lnTo>
                          <a:pt x="0" y="53"/>
                        </a:lnTo>
                        <a:lnTo>
                          <a:pt x="0" y="53"/>
                        </a:lnTo>
                        <a:lnTo>
                          <a:pt x="0" y="57"/>
                        </a:lnTo>
                        <a:lnTo>
                          <a:pt x="2" y="61"/>
                        </a:lnTo>
                        <a:lnTo>
                          <a:pt x="5" y="67"/>
                        </a:lnTo>
                        <a:lnTo>
                          <a:pt x="5" y="67"/>
                        </a:lnTo>
                        <a:lnTo>
                          <a:pt x="10" y="72"/>
                        </a:lnTo>
                        <a:lnTo>
                          <a:pt x="17" y="76"/>
                        </a:lnTo>
                        <a:lnTo>
                          <a:pt x="23" y="78"/>
                        </a:lnTo>
                        <a:lnTo>
                          <a:pt x="31" y="79"/>
                        </a:lnTo>
                        <a:lnTo>
                          <a:pt x="31" y="79"/>
                        </a:lnTo>
                        <a:lnTo>
                          <a:pt x="40" y="80"/>
                        </a:lnTo>
                        <a:lnTo>
                          <a:pt x="50" y="79"/>
                        </a:lnTo>
                        <a:lnTo>
                          <a:pt x="59" y="76"/>
                        </a:lnTo>
                        <a:lnTo>
                          <a:pt x="67" y="72"/>
                        </a:lnTo>
                        <a:lnTo>
                          <a:pt x="67" y="72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64299" tIns="32149" rIns="64299" bIns="321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75">
                      <a:defRPr/>
                    </a:pPr>
                    <a:endParaRPr lang="ru-RU" sz="180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A931607C-2934-D142-B098-EFAC2F9B2B24}"/>
                </a:ext>
              </a:extLst>
            </p:cNvPr>
            <p:cNvGrpSpPr/>
            <p:nvPr/>
          </p:nvGrpSpPr>
          <p:grpSpPr>
            <a:xfrm>
              <a:off x="6723670" y="1749576"/>
              <a:ext cx="742356" cy="439503"/>
              <a:chOff x="6723670" y="1909996"/>
              <a:chExt cx="742356" cy="439503"/>
            </a:xfrm>
            <a:grpFill/>
          </p:grpSpPr>
          <p:sp>
            <p:nvSpPr>
              <p:cNvPr id="149" name="Freeform 226">
                <a:extLst>
                  <a:ext uri="{FF2B5EF4-FFF2-40B4-BE49-F238E27FC236}">
                    <a16:creationId xmlns:a16="http://schemas.microsoft.com/office/drawing/2014/main" id="{2C41093C-4EE4-454F-81D8-08F937219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3670" y="1909996"/>
                <a:ext cx="138499" cy="73866"/>
              </a:xfrm>
              <a:custGeom>
                <a:avLst/>
                <a:gdLst>
                  <a:gd name="T0" fmla="*/ 10 w 75"/>
                  <a:gd name="T1" fmla="*/ 1 h 40"/>
                  <a:gd name="T2" fmla="*/ 10 w 75"/>
                  <a:gd name="T3" fmla="*/ 1 h 40"/>
                  <a:gd name="T4" fmla="*/ 7 w 75"/>
                  <a:gd name="T5" fmla="*/ 0 h 40"/>
                  <a:gd name="T6" fmla="*/ 4 w 75"/>
                  <a:gd name="T7" fmla="*/ 1 h 40"/>
                  <a:gd name="T8" fmla="*/ 2 w 75"/>
                  <a:gd name="T9" fmla="*/ 2 h 40"/>
                  <a:gd name="T10" fmla="*/ 1 w 75"/>
                  <a:gd name="T11" fmla="*/ 5 h 40"/>
                  <a:gd name="T12" fmla="*/ 1 w 75"/>
                  <a:gd name="T13" fmla="*/ 5 h 40"/>
                  <a:gd name="T14" fmla="*/ 0 w 75"/>
                  <a:gd name="T15" fmla="*/ 9 h 40"/>
                  <a:gd name="T16" fmla="*/ 0 w 75"/>
                  <a:gd name="T17" fmla="*/ 12 h 40"/>
                  <a:gd name="T18" fmla="*/ 4 w 75"/>
                  <a:gd name="T19" fmla="*/ 19 h 40"/>
                  <a:gd name="T20" fmla="*/ 4 w 75"/>
                  <a:gd name="T21" fmla="*/ 19 h 40"/>
                  <a:gd name="T22" fmla="*/ 6 w 75"/>
                  <a:gd name="T23" fmla="*/ 24 h 40"/>
                  <a:gd name="T24" fmla="*/ 10 w 75"/>
                  <a:gd name="T25" fmla="*/ 30 h 40"/>
                  <a:gd name="T26" fmla="*/ 15 w 75"/>
                  <a:gd name="T27" fmla="*/ 34 h 40"/>
                  <a:gd name="T28" fmla="*/ 18 w 75"/>
                  <a:gd name="T29" fmla="*/ 35 h 40"/>
                  <a:gd name="T30" fmla="*/ 22 w 75"/>
                  <a:gd name="T31" fmla="*/ 35 h 40"/>
                  <a:gd name="T32" fmla="*/ 22 w 75"/>
                  <a:gd name="T33" fmla="*/ 35 h 40"/>
                  <a:gd name="T34" fmla="*/ 27 w 75"/>
                  <a:gd name="T35" fmla="*/ 34 h 40"/>
                  <a:gd name="T36" fmla="*/ 33 w 75"/>
                  <a:gd name="T37" fmla="*/ 32 h 40"/>
                  <a:gd name="T38" fmla="*/ 38 w 75"/>
                  <a:gd name="T39" fmla="*/ 29 h 40"/>
                  <a:gd name="T40" fmla="*/ 42 w 75"/>
                  <a:gd name="T41" fmla="*/ 28 h 40"/>
                  <a:gd name="T42" fmla="*/ 46 w 75"/>
                  <a:gd name="T43" fmla="*/ 29 h 40"/>
                  <a:gd name="T44" fmla="*/ 46 w 75"/>
                  <a:gd name="T45" fmla="*/ 29 h 40"/>
                  <a:gd name="T46" fmla="*/ 48 w 75"/>
                  <a:gd name="T47" fmla="*/ 29 h 40"/>
                  <a:gd name="T48" fmla="*/ 51 w 75"/>
                  <a:gd name="T49" fmla="*/ 30 h 40"/>
                  <a:gd name="T50" fmla="*/ 56 w 75"/>
                  <a:gd name="T51" fmla="*/ 35 h 40"/>
                  <a:gd name="T52" fmla="*/ 61 w 75"/>
                  <a:gd name="T53" fmla="*/ 39 h 40"/>
                  <a:gd name="T54" fmla="*/ 64 w 75"/>
                  <a:gd name="T55" fmla="*/ 40 h 40"/>
                  <a:gd name="T56" fmla="*/ 66 w 75"/>
                  <a:gd name="T57" fmla="*/ 40 h 40"/>
                  <a:gd name="T58" fmla="*/ 66 w 75"/>
                  <a:gd name="T59" fmla="*/ 40 h 40"/>
                  <a:gd name="T60" fmla="*/ 70 w 75"/>
                  <a:gd name="T61" fmla="*/ 38 h 40"/>
                  <a:gd name="T62" fmla="*/ 73 w 75"/>
                  <a:gd name="T63" fmla="*/ 35 h 40"/>
                  <a:gd name="T64" fmla="*/ 75 w 75"/>
                  <a:gd name="T65" fmla="*/ 30 h 40"/>
                  <a:gd name="T66" fmla="*/ 75 w 75"/>
                  <a:gd name="T67" fmla="*/ 26 h 40"/>
                  <a:gd name="T68" fmla="*/ 75 w 75"/>
                  <a:gd name="T69" fmla="*/ 26 h 40"/>
                  <a:gd name="T70" fmla="*/ 65 w 75"/>
                  <a:gd name="T71" fmla="*/ 12 h 40"/>
                  <a:gd name="T72" fmla="*/ 65 w 75"/>
                  <a:gd name="T73" fmla="*/ 12 h 40"/>
                  <a:gd name="T74" fmla="*/ 62 w 75"/>
                  <a:gd name="T75" fmla="*/ 11 h 40"/>
                  <a:gd name="T76" fmla="*/ 58 w 75"/>
                  <a:gd name="T77" fmla="*/ 10 h 40"/>
                  <a:gd name="T78" fmla="*/ 51 w 75"/>
                  <a:gd name="T79" fmla="*/ 10 h 40"/>
                  <a:gd name="T80" fmla="*/ 36 w 75"/>
                  <a:gd name="T81" fmla="*/ 11 h 40"/>
                  <a:gd name="T82" fmla="*/ 36 w 75"/>
                  <a:gd name="T83" fmla="*/ 11 h 40"/>
                  <a:gd name="T84" fmla="*/ 28 w 75"/>
                  <a:gd name="T85" fmla="*/ 11 h 40"/>
                  <a:gd name="T86" fmla="*/ 19 w 75"/>
                  <a:gd name="T87" fmla="*/ 10 h 40"/>
                  <a:gd name="T88" fmla="*/ 19 w 75"/>
                  <a:gd name="T89" fmla="*/ 10 h 40"/>
                  <a:gd name="T90" fmla="*/ 16 w 75"/>
                  <a:gd name="T91" fmla="*/ 9 h 40"/>
                  <a:gd name="T92" fmla="*/ 14 w 75"/>
                  <a:gd name="T93" fmla="*/ 6 h 40"/>
                  <a:gd name="T94" fmla="*/ 13 w 75"/>
                  <a:gd name="T95" fmla="*/ 4 h 40"/>
                  <a:gd name="T96" fmla="*/ 10 w 75"/>
                  <a:gd name="T97" fmla="*/ 1 h 40"/>
                  <a:gd name="T98" fmla="*/ 10 w 75"/>
                  <a:gd name="T9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5" h="40">
                    <a:moveTo>
                      <a:pt x="10" y="1"/>
                    </a:move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6" y="24"/>
                    </a:lnTo>
                    <a:lnTo>
                      <a:pt x="10" y="30"/>
                    </a:lnTo>
                    <a:lnTo>
                      <a:pt x="15" y="34"/>
                    </a:lnTo>
                    <a:lnTo>
                      <a:pt x="18" y="35"/>
                    </a:lnTo>
                    <a:lnTo>
                      <a:pt x="22" y="35"/>
                    </a:lnTo>
                    <a:lnTo>
                      <a:pt x="22" y="35"/>
                    </a:lnTo>
                    <a:lnTo>
                      <a:pt x="27" y="34"/>
                    </a:lnTo>
                    <a:lnTo>
                      <a:pt x="33" y="32"/>
                    </a:lnTo>
                    <a:lnTo>
                      <a:pt x="38" y="29"/>
                    </a:lnTo>
                    <a:lnTo>
                      <a:pt x="42" y="28"/>
                    </a:lnTo>
                    <a:lnTo>
                      <a:pt x="46" y="29"/>
                    </a:lnTo>
                    <a:lnTo>
                      <a:pt x="46" y="29"/>
                    </a:lnTo>
                    <a:lnTo>
                      <a:pt x="48" y="29"/>
                    </a:lnTo>
                    <a:lnTo>
                      <a:pt x="51" y="30"/>
                    </a:lnTo>
                    <a:lnTo>
                      <a:pt x="56" y="35"/>
                    </a:lnTo>
                    <a:lnTo>
                      <a:pt x="61" y="39"/>
                    </a:lnTo>
                    <a:lnTo>
                      <a:pt x="64" y="40"/>
                    </a:lnTo>
                    <a:lnTo>
                      <a:pt x="66" y="40"/>
                    </a:lnTo>
                    <a:lnTo>
                      <a:pt x="66" y="40"/>
                    </a:lnTo>
                    <a:lnTo>
                      <a:pt x="70" y="38"/>
                    </a:lnTo>
                    <a:lnTo>
                      <a:pt x="73" y="35"/>
                    </a:lnTo>
                    <a:lnTo>
                      <a:pt x="75" y="30"/>
                    </a:lnTo>
                    <a:lnTo>
                      <a:pt x="75" y="26"/>
                    </a:lnTo>
                    <a:lnTo>
                      <a:pt x="75" y="26"/>
                    </a:lnTo>
                    <a:lnTo>
                      <a:pt x="65" y="12"/>
                    </a:lnTo>
                    <a:lnTo>
                      <a:pt x="65" y="12"/>
                    </a:lnTo>
                    <a:lnTo>
                      <a:pt x="62" y="11"/>
                    </a:lnTo>
                    <a:lnTo>
                      <a:pt x="58" y="10"/>
                    </a:lnTo>
                    <a:lnTo>
                      <a:pt x="51" y="10"/>
                    </a:lnTo>
                    <a:lnTo>
                      <a:pt x="36" y="11"/>
                    </a:lnTo>
                    <a:lnTo>
                      <a:pt x="36" y="11"/>
                    </a:lnTo>
                    <a:lnTo>
                      <a:pt x="28" y="11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6" y="9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0" y="1"/>
                    </a:lnTo>
                    <a:lnTo>
                      <a:pt x="10" y="1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Freeform 227">
                <a:extLst>
                  <a:ext uri="{FF2B5EF4-FFF2-40B4-BE49-F238E27FC236}">
                    <a16:creationId xmlns:a16="http://schemas.microsoft.com/office/drawing/2014/main" id="{6A248123-4F49-654B-AD96-E90E2459F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903" y="1965396"/>
                <a:ext cx="221599" cy="127419"/>
              </a:xfrm>
              <a:custGeom>
                <a:avLst/>
                <a:gdLst>
                  <a:gd name="T0" fmla="*/ 97 w 120"/>
                  <a:gd name="T1" fmla="*/ 0 h 69"/>
                  <a:gd name="T2" fmla="*/ 105 w 120"/>
                  <a:gd name="T3" fmla="*/ 4 h 69"/>
                  <a:gd name="T4" fmla="*/ 110 w 120"/>
                  <a:gd name="T5" fmla="*/ 9 h 69"/>
                  <a:gd name="T6" fmla="*/ 115 w 120"/>
                  <a:gd name="T7" fmla="*/ 10 h 69"/>
                  <a:gd name="T8" fmla="*/ 119 w 120"/>
                  <a:gd name="T9" fmla="*/ 12 h 69"/>
                  <a:gd name="T10" fmla="*/ 120 w 120"/>
                  <a:gd name="T11" fmla="*/ 13 h 69"/>
                  <a:gd name="T12" fmla="*/ 115 w 120"/>
                  <a:gd name="T13" fmla="*/ 18 h 69"/>
                  <a:gd name="T14" fmla="*/ 107 w 120"/>
                  <a:gd name="T15" fmla="*/ 25 h 69"/>
                  <a:gd name="T16" fmla="*/ 106 w 120"/>
                  <a:gd name="T17" fmla="*/ 28 h 69"/>
                  <a:gd name="T18" fmla="*/ 108 w 120"/>
                  <a:gd name="T19" fmla="*/ 30 h 69"/>
                  <a:gd name="T20" fmla="*/ 115 w 120"/>
                  <a:gd name="T21" fmla="*/ 31 h 69"/>
                  <a:gd name="T22" fmla="*/ 117 w 120"/>
                  <a:gd name="T23" fmla="*/ 33 h 69"/>
                  <a:gd name="T24" fmla="*/ 119 w 120"/>
                  <a:gd name="T25" fmla="*/ 39 h 69"/>
                  <a:gd name="T26" fmla="*/ 116 w 120"/>
                  <a:gd name="T27" fmla="*/ 44 h 69"/>
                  <a:gd name="T28" fmla="*/ 106 w 120"/>
                  <a:gd name="T29" fmla="*/ 51 h 69"/>
                  <a:gd name="T30" fmla="*/ 99 w 120"/>
                  <a:gd name="T31" fmla="*/ 54 h 69"/>
                  <a:gd name="T32" fmla="*/ 84 w 120"/>
                  <a:gd name="T33" fmla="*/ 50 h 69"/>
                  <a:gd name="T34" fmla="*/ 80 w 120"/>
                  <a:gd name="T35" fmla="*/ 49 h 69"/>
                  <a:gd name="T36" fmla="*/ 71 w 120"/>
                  <a:gd name="T37" fmla="*/ 50 h 69"/>
                  <a:gd name="T38" fmla="*/ 59 w 120"/>
                  <a:gd name="T39" fmla="*/ 54 h 69"/>
                  <a:gd name="T40" fmla="*/ 53 w 120"/>
                  <a:gd name="T41" fmla="*/ 54 h 69"/>
                  <a:gd name="T42" fmla="*/ 45 w 120"/>
                  <a:gd name="T43" fmla="*/ 53 h 69"/>
                  <a:gd name="T44" fmla="*/ 41 w 120"/>
                  <a:gd name="T45" fmla="*/ 58 h 69"/>
                  <a:gd name="T46" fmla="*/ 29 w 120"/>
                  <a:gd name="T47" fmla="*/ 69 h 69"/>
                  <a:gd name="T48" fmla="*/ 23 w 120"/>
                  <a:gd name="T49" fmla="*/ 69 h 69"/>
                  <a:gd name="T50" fmla="*/ 14 w 120"/>
                  <a:gd name="T51" fmla="*/ 65 h 69"/>
                  <a:gd name="T52" fmla="*/ 8 w 120"/>
                  <a:gd name="T53" fmla="*/ 63 h 69"/>
                  <a:gd name="T54" fmla="*/ 6 w 120"/>
                  <a:gd name="T55" fmla="*/ 60 h 69"/>
                  <a:gd name="T56" fmla="*/ 8 w 120"/>
                  <a:gd name="T57" fmla="*/ 58 h 69"/>
                  <a:gd name="T58" fmla="*/ 9 w 120"/>
                  <a:gd name="T59" fmla="*/ 56 h 69"/>
                  <a:gd name="T60" fmla="*/ 11 w 120"/>
                  <a:gd name="T61" fmla="*/ 53 h 69"/>
                  <a:gd name="T62" fmla="*/ 11 w 120"/>
                  <a:gd name="T63" fmla="*/ 49 h 69"/>
                  <a:gd name="T64" fmla="*/ 9 w 120"/>
                  <a:gd name="T65" fmla="*/ 46 h 69"/>
                  <a:gd name="T66" fmla="*/ 5 w 120"/>
                  <a:gd name="T67" fmla="*/ 45 h 69"/>
                  <a:gd name="T68" fmla="*/ 1 w 120"/>
                  <a:gd name="T69" fmla="*/ 42 h 69"/>
                  <a:gd name="T70" fmla="*/ 0 w 120"/>
                  <a:gd name="T71" fmla="*/ 39 h 69"/>
                  <a:gd name="T72" fmla="*/ 1 w 120"/>
                  <a:gd name="T73" fmla="*/ 33 h 69"/>
                  <a:gd name="T74" fmla="*/ 6 w 120"/>
                  <a:gd name="T75" fmla="*/ 30 h 69"/>
                  <a:gd name="T76" fmla="*/ 13 w 120"/>
                  <a:gd name="T77" fmla="*/ 30 h 69"/>
                  <a:gd name="T78" fmla="*/ 17 w 120"/>
                  <a:gd name="T79" fmla="*/ 32 h 69"/>
                  <a:gd name="T80" fmla="*/ 19 w 120"/>
                  <a:gd name="T81" fmla="*/ 37 h 69"/>
                  <a:gd name="T82" fmla="*/ 23 w 120"/>
                  <a:gd name="T83" fmla="*/ 41 h 69"/>
                  <a:gd name="T84" fmla="*/ 24 w 120"/>
                  <a:gd name="T85" fmla="*/ 40 h 69"/>
                  <a:gd name="T86" fmla="*/ 25 w 120"/>
                  <a:gd name="T87" fmla="*/ 39 h 69"/>
                  <a:gd name="T88" fmla="*/ 27 w 120"/>
                  <a:gd name="T89" fmla="*/ 37 h 69"/>
                  <a:gd name="T90" fmla="*/ 31 w 120"/>
                  <a:gd name="T91" fmla="*/ 32 h 69"/>
                  <a:gd name="T92" fmla="*/ 36 w 120"/>
                  <a:gd name="T93" fmla="*/ 22 h 69"/>
                  <a:gd name="T94" fmla="*/ 41 w 120"/>
                  <a:gd name="T95" fmla="*/ 19 h 69"/>
                  <a:gd name="T96" fmla="*/ 43 w 120"/>
                  <a:gd name="T97" fmla="*/ 21 h 69"/>
                  <a:gd name="T98" fmla="*/ 51 w 120"/>
                  <a:gd name="T99" fmla="*/ 27 h 69"/>
                  <a:gd name="T100" fmla="*/ 59 w 120"/>
                  <a:gd name="T101" fmla="*/ 33 h 69"/>
                  <a:gd name="T102" fmla="*/ 62 w 120"/>
                  <a:gd name="T103" fmla="*/ 33 h 69"/>
                  <a:gd name="T104" fmla="*/ 70 w 120"/>
                  <a:gd name="T105" fmla="*/ 31 h 69"/>
                  <a:gd name="T106" fmla="*/ 73 w 120"/>
                  <a:gd name="T107" fmla="*/ 26 h 69"/>
                  <a:gd name="T108" fmla="*/ 75 w 120"/>
                  <a:gd name="T109" fmla="*/ 12 h 69"/>
                  <a:gd name="T110" fmla="*/ 79 w 120"/>
                  <a:gd name="T111" fmla="*/ 7 h 69"/>
                  <a:gd name="T112" fmla="*/ 92 w 120"/>
                  <a:gd name="T113" fmla="*/ 2 h 69"/>
                  <a:gd name="T114" fmla="*/ 97 w 120"/>
                  <a:gd name="T11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0" h="69">
                    <a:moveTo>
                      <a:pt x="97" y="0"/>
                    </a:moveTo>
                    <a:lnTo>
                      <a:pt x="97" y="0"/>
                    </a:lnTo>
                    <a:lnTo>
                      <a:pt x="102" y="2"/>
                    </a:lnTo>
                    <a:lnTo>
                      <a:pt x="105" y="4"/>
                    </a:lnTo>
                    <a:lnTo>
                      <a:pt x="107" y="7"/>
                    </a:lnTo>
                    <a:lnTo>
                      <a:pt x="110" y="9"/>
                    </a:lnTo>
                    <a:lnTo>
                      <a:pt x="110" y="9"/>
                    </a:lnTo>
                    <a:lnTo>
                      <a:pt x="115" y="10"/>
                    </a:lnTo>
                    <a:lnTo>
                      <a:pt x="117" y="10"/>
                    </a:lnTo>
                    <a:lnTo>
                      <a:pt x="119" y="12"/>
                    </a:lnTo>
                    <a:lnTo>
                      <a:pt x="119" y="12"/>
                    </a:lnTo>
                    <a:lnTo>
                      <a:pt x="120" y="13"/>
                    </a:lnTo>
                    <a:lnTo>
                      <a:pt x="119" y="16"/>
                    </a:lnTo>
                    <a:lnTo>
                      <a:pt x="115" y="18"/>
                    </a:lnTo>
                    <a:lnTo>
                      <a:pt x="110" y="22"/>
                    </a:lnTo>
                    <a:lnTo>
                      <a:pt x="107" y="25"/>
                    </a:lnTo>
                    <a:lnTo>
                      <a:pt x="107" y="25"/>
                    </a:lnTo>
                    <a:lnTo>
                      <a:pt x="106" y="28"/>
                    </a:lnTo>
                    <a:lnTo>
                      <a:pt x="107" y="30"/>
                    </a:lnTo>
                    <a:lnTo>
                      <a:pt x="108" y="30"/>
                    </a:lnTo>
                    <a:lnTo>
                      <a:pt x="112" y="30"/>
                    </a:lnTo>
                    <a:lnTo>
                      <a:pt x="115" y="31"/>
                    </a:lnTo>
                    <a:lnTo>
                      <a:pt x="117" y="33"/>
                    </a:lnTo>
                    <a:lnTo>
                      <a:pt x="117" y="33"/>
                    </a:lnTo>
                    <a:lnTo>
                      <a:pt x="119" y="36"/>
                    </a:lnTo>
                    <a:lnTo>
                      <a:pt x="119" y="39"/>
                    </a:lnTo>
                    <a:lnTo>
                      <a:pt x="117" y="41"/>
                    </a:lnTo>
                    <a:lnTo>
                      <a:pt x="116" y="44"/>
                    </a:lnTo>
                    <a:lnTo>
                      <a:pt x="111" y="49"/>
                    </a:lnTo>
                    <a:lnTo>
                      <a:pt x="106" y="51"/>
                    </a:lnTo>
                    <a:lnTo>
                      <a:pt x="106" y="51"/>
                    </a:lnTo>
                    <a:lnTo>
                      <a:pt x="99" y="54"/>
                    </a:lnTo>
                    <a:lnTo>
                      <a:pt x="94" y="53"/>
                    </a:lnTo>
                    <a:lnTo>
                      <a:pt x="84" y="50"/>
                    </a:lnTo>
                    <a:lnTo>
                      <a:pt x="84" y="50"/>
                    </a:lnTo>
                    <a:lnTo>
                      <a:pt x="80" y="49"/>
                    </a:lnTo>
                    <a:lnTo>
                      <a:pt x="78" y="49"/>
                    </a:lnTo>
                    <a:lnTo>
                      <a:pt x="71" y="50"/>
                    </a:lnTo>
                    <a:lnTo>
                      <a:pt x="66" y="53"/>
                    </a:lnTo>
                    <a:lnTo>
                      <a:pt x="59" y="54"/>
                    </a:lnTo>
                    <a:lnTo>
                      <a:pt x="59" y="54"/>
                    </a:lnTo>
                    <a:lnTo>
                      <a:pt x="53" y="54"/>
                    </a:lnTo>
                    <a:lnTo>
                      <a:pt x="48" y="53"/>
                    </a:lnTo>
                    <a:lnTo>
                      <a:pt x="45" y="53"/>
                    </a:lnTo>
                    <a:lnTo>
                      <a:pt x="41" y="58"/>
                    </a:lnTo>
                    <a:lnTo>
                      <a:pt x="41" y="58"/>
                    </a:lnTo>
                    <a:lnTo>
                      <a:pt x="34" y="64"/>
                    </a:lnTo>
                    <a:lnTo>
                      <a:pt x="29" y="69"/>
                    </a:lnTo>
                    <a:lnTo>
                      <a:pt x="27" y="69"/>
                    </a:lnTo>
                    <a:lnTo>
                      <a:pt x="23" y="69"/>
                    </a:lnTo>
                    <a:lnTo>
                      <a:pt x="14" y="65"/>
                    </a:lnTo>
                    <a:lnTo>
                      <a:pt x="14" y="65"/>
                    </a:lnTo>
                    <a:lnTo>
                      <a:pt x="10" y="63"/>
                    </a:lnTo>
                    <a:lnTo>
                      <a:pt x="8" y="63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6" y="59"/>
                    </a:lnTo>
                    <a:lnTo>
                      <a:pt x="8" y="58"/>
                    </a:lnTo>
                    <a:lnTo>
                      <a:pt x="9" y="58"/>
                    </a:lnTo>
                    <a:lnTo>
                      <a:pt x="9" y="56"/>
                    </a:lnTo>
                    <a:lnTo>
                      <a:pt x="9" y="56"/>
                    </a:lnTo>
                    <a:lnTo>
                      <a:pt x="11" y="53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9" y="46"/>
                    </a:lnTo>
                    <a:lnTo>
                      <a:pt x="9" y="46"/>
                    </a:lnTo>
                    <a:lnTo>
                      <a:pt x="8" y="45"/>
                    </a:lnTo>
                    <a:lnTo>
                      <a:pt x="5" y="45"/>
                    </a:lnTo>
                    <a:lnTo>
                      <a:pt x="2" y="45"/>
                    </a:lnTo>
                    <a:lnTo>
                      <a:pt x="1" y="42"/>
                    </a:lnTo>
                    <a:lnTo>
                      <a:pt x="1" y="42"/>
                    </a:lnTo>
                    <a:lnTo>
                      <a:pt x="0" y="39"/>
                    </a:lnTo>
                    <a:lnTo>
                      <a:pt x="0" y="36"/>
                    </a:lnTo>
                    <a:lnTo>
                      <a:pt x="1" y="33"/>
                    </a:lnTo>
                    <a:lnTo>
                      <a:pt x="4" y="31"/>
                    </a:lnTo>
                    <a:lnTo>
                      <a:pt x="6" y="30"/>
                    </a:lnTo>
                    <a:lnTo>
                      <a:pt x="10" y="28"/>
                    </a:lnTo>
                    <a:lnTo>
                      <a:pt x="13" y="30"/>
                    </a:lnTo>
                    <a:lnTo>
                      <a:pt x="17" y="32"/>
                    </a:lnTo>
                    <a:lnTo>
                      <a:pt x="17" y="32"/>
                    </a:lnTo>
                    <a:lnTo>
                      <a:pt x="18" y="35"/>
                    </a:lnTo>
                    <a:lnTo>
                      <a:pt x="19" y="37"/>
                    </a:lnTo>
                    <a:lnTo>
                      <a:pt x="20" y="40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24" y="40"/>
                    </a:lnTo>
                    <a:lnTo>
                      <a:pt x="25" y="40"/>
                    </a:lnTo>
                    <a:lnTo>
                      <a:pt x="25" y="39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9" y="35"/>
                    </a:lnTo>
                    <a:lnTo>
                      <a:pt x="31" y="32"/>
                    </a:lnTo>
                    <a:lnTo>
                      <a:pt x="33" y="26"/>
                    </a:lnTo>
                    <a:lnTo>
                      <a:pt x="36" y="22"/>
                    </a:lnTo>
                    <a:lnTo>
                      <a:pt x="37" y="21"/>
                    </a:lnTo>
                    <a:lnTo>
                      <a:pt x="41" y="19"/>
                    </a:lnTo>
                    <a:lnTo>
                      <a:pt x="41" y="19"/>
                    </a:lnTo>
                    <a:lnTo>
                      <a:pt x="43" y="21"/>
                    </a:lnTo>
                    <a:lnTo>
                      <a:pt x="47" y="22"/>
                    </a:lnTo>
                    <a:lnTo>
                      <a:pt x="51" y="27"/>
                    </a:lnTo>
                    <a:lnTo>
                      <a:pt x="56" y="31"/>
                    </a:lnTo>
                    <a:lnTo>
                      <a:pt x="59" y="33"/>
                    </a:lnTo>
                    <a:lnTo>
                      <a:pt x="62" y="33"/>
                    </a:lnTo>
                    <a:lnTo>
                      <a:pt x="62" y="33"/>
                    </a:lnTo>
                    <a:lnTo>
                      <a:pt x="68" y="33"/>
                    </a:lnTo>
                    <a:lnTo>
                      <a:pt x="70" y="31"/>
                    </a:lnTo>
                    <a:lnTo>
                      <a:pt x="73" y="28"/>
                    </a:lnTo>
                    <a:lnTo>
                      <a:pt x="73" y="26"/>
                    </a:lnTo>
                    <a:lnTo>
                      <a:pt x="74" y="18"/>
                    </a:lnTo>
                    <a:lnTo>
                      <a:pt x="75" y="12"/>
                    </a:lnTo>
                    <a:lnTo>
                      <a:pt x="75" y="12"/>
                    </a:lnTo>
                    <a:lnTo>
                      <a:pt x="79" y="7"/>
                    </a:lnTo>
                    <a:lnTo>
                      <a:pt x="85" y="3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Freeform 228">
                <a:extLst>
                  <a:ext uri="{FF2B5EF4-FFF2-40B4-BE49-F238E27FC236}">
                    <a16:creationId xmlns:a16="http://schemas.microsoft.com/office/drawing/2014/main" id="{E94B7395-2D3E-9B4A-93EA-7AD32250A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8195" y="1909996"/>
                <a:ext cx="42473" cy="51706"/>
              </a:xfrm>
              <a:custGeom>
                <a:avLst/>
                <a:gdLst>
                  <a:gd name="T0" fmla="*/ 0 w 23"/>
                  <a:gd name="T1" fmla="*/ 21 h 28"/>
                  <a:gd name="T2" fmla="*/ 0 w 23"/>
                  <a:gd name="T3" fmla="*/ 21 h 28"/>
                  <a:gd name="T4" fmla="*/ 0 w 23"/>
                  <a:gd name="T5" fmla="*/ 23 h 28"/>
                  <a:gd name="T6" fmla="*/ 0 w 23"/>
                  <a:gd name="T7" fmla="*/ 24 h 28"/>
                  <a:gd name="T8" fmla="*/ 3 w 23"/>
                  <a:gd name="T9" fmla="*/ 26 h 28"/>
                  <a:gd name="T10" fmla="*/ 7 w 23"/>
                  <a:gd name="T11" fmla="*/ 28 h 28"/>
                  <a:gd name="T12" fmla="*/ 9 w 23"/>
                  <a:gd name="T13" fmla="*/ 26 h 28"/>
                  <a:gd name="T14" fmla="*/ 9 w 23"/>
                  <a:gd name="T15" fmla="*/ 26 h 28"/>
                  <a:gd name="T16" fmla="*/ 12 w 23"/>
                  <a:gd name="T17" fmla="*/ 25 h 28"/>
                  <a:gd name="T18" fmla="*/ 12 w 23"/>
                  <a:gd name="T19" fmla="*/ 21 h 28"/>
                  <a:gd name="T20" fmla="*/ 13 w 23"/>
                  <a:gd name="T21" fmla="*/ 14 h 28"/>
                  <a:gd name="T22" fmla="*/ 13 w 23"/>
                  <a:gd name="T23" fmla="*/ 14 h 28"/>
                  <a:gd name="T24" fmla="*/ 21 w 23"/>
                  <a:gd name="T25" fmla="*/ 6 h 28"/>
                  <a:gd name="T26" fmla="*/ 23 w 23"/>
                  <a:gd name="T27" fmla="*/ 2 h 28"/>
                  <a:gd name="T28" fmla="*/ 23 w 23"/>
                  <a:gd name="T29" fmla="*/ 1 h 28"/>
                  <a:gd name="T30" fmla="*/ 21 w 23"/>
                  <a:gd name="T31" fmla="*/ 0 h 28"/>
                  <a:gd name="T32" fmla="*/ 21 w 23"/>
                  <a:gd name="T33" fmla="*/ 0 h 28"/>
                  <a:gd name="T34" fmla="*/ 20 w 23"/>
                  <a:gd name="T35" fmla="*/ 1 h 28"/>
                  <a:gd name="T36" fmla="*/ 17 w 23"/>
                  <a:gd name="T37" fmla="*/ 4 h 28"/>
                  <a:gd name="T38" fmla="*/ 16 w 23"/>
                  <a:gd name="T39" fmla="*/ 6 h 28"/>
                  <a:gd name="T40" fmla="*/ 14 w 23"/>
                  <a:gd name="T41" fmla="*/ 7 h 28"/>
                  <a:gd name="T42" fmla="*/ 14 w 23"/>
                  <a:gd name="T43" fmla="*/ 7 h 28"/>
                  <a:gd name="T44" fmla="*/ 11 w 23"/>
                  <a:gd name="T45" fmla="*/ 7 h 28"/>
                  <a:gd name="T46" fmla="*/ 8 w 23"/>
                  <a:gd name="T47" fmla="*/ 6 h 28"/>
                  <a:gd name="T48" fmla="*/ 5 w 23"/>
                  <a:gd name="T49" fmla="*/ 5 h 28"/>
                  <a:gd name="T50" fmla="*/ 3 w 23"/>
                  <a:gd name="T51" fmla="*/ 6 h 28"/>
                  <a:gd name="T52" fmla="*/ 3 w 23"/>
                  <a:gd name="T53" fmla="*/ 6 h 28"/>
                  <a:gd name="T54" fmla="*/ 2 w 23"/>
                  <a:gd name="T55" fmla="*/ 7 h 28"/>
                  <a:gd name="T56" fmla="*/ 2 w 23"/>
                  <a:gd name="T57" fmla="*/ 9 h 28"/>
                  <a:gd name="T58" fmla="*/ 4 w 23"/>
                  <a:gd name="T59" fmla="*/ 10 h 28"/>
                  <a:gd name="T60" fmla="*/ 5 w 23"/>
                  <a:gd name="T61" fmla="*/ 12 h 28"/>
                  <a:gd name="T62" fmla="*/ 5 w 23"/>
                  <a:gd name="T63" fmla="*/ 12 h 28"/>
                  <a:gd name="T64" fmla="*/ 4 w 23"/>
                  <a:gd name="T65" fmla="*/ 16 h 28"/>
                  <a:gd name="T66" fmla="*/ 3 w 23"/>
                  <a:gd name="T67" fmla="*/ 18 h 28"/>
                  <a:gd name="T68" fmla="*/ 2 w 23"/>
                  <a:gd name="T69" fmla="*/ 19 h 28"/>
                  <a:gd name="T70" fmla="*/ 0 w 23"/>
                  <a:gd name="T71" fmla="*/ 21 h 28"/>
                  <a:gd name="T72" fmla="*/ 0 w 23"/>
                  <a:gd name="T73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8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7" y="28"/>
                    </a:lnTo>
                    <a:lnTo>
                      <a:pt x="9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2" y="21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21" y="6"/>
                    </a:lnTo>
                    <a:lnTo>
                      <a:pt x="23" y="2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0" y="1"/>
                    </a:lnTo>
                    <a:lnTo>
                      <a:pt x="17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1" y="7"/>
                    </a:lnTo>
                    <a:lnTo>
                      <a:pt x="8" y="6"/>
                    </a:lnTo>
                    <a:lnTo>
                      <a:pt x="5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4" y="10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4" y="16"/>
                    </a:lnTo>
                    <a:lnTo>
                      <a:pt x="3" y="18"/>
                    </a:lnTo>
                    <a:lnTo>
                      <a:pt x="2" y="19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Freeform 229">
                <a:extLst>
                  <a:ext uri="{FF2B5EF4-FFF2-40B4-BE49-F238E27FC236}">
                    <a16:creationId xmlns:a16="http://schemas.microsoft.com/office/drawing/2014/main" id="{96B454BF-4A5A-F94A-9292-526E33A3A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4923" y="2102048"/>
                <a:ext cx="36933" cy="38780"/>
              </a:xfrm>
              <a:custGeom>
                <a:avLst/>
                <a:gdLst>
                  <a:gd name="T0" fmla="*/ 9 w 20"/>
                  <a:gd name="T1" fmla="*/ 16 h 21"/>
                  <a:gd name="T2" fmla="*/ 9 w 20"/>
                  <a:gd name="T3" fmla="*/ 16 h 21"/>
                  <a:gd name="T4" fmla="*/ 17 w 20"/>
                  <a:gd name="T5" fmla="*/ 13 h 21"/>
                  <a:gd name="T6" fmla="*/ 20 w 20"/>
                  <a:gd name="T7" fmla="*/ 10 h 21"/>
                  <a:gd name="T8" fmla="*/ 20 w 20"/>
                  <a:gd name="T9" fmla="*/ 7 h 21"/>
                  <a:gd name="T10" fmla="*/ 20 w 20"/>
                  <a:gd name="T11" fmla="*/ 7 h 21"/>
                  <a:gd name="T12" fmla="*/ 17 w 20"/>
                  <a:gd name="T13" fmla="*/ 2 h 21"/>
                  <a:gd name="T14" fmla="*/ 16 w 20"/>
                  <a:gd name="T15" fmla="*/ 0 h 21"/>
                  <a:gd name="T16" fmla="*/ 14 w 20"/>
                  <a:gd name="T17" fmla="*/ 0 h 21"/>
                  <a:gd name="T18" fmla="*/ 12 w 20"/>
                  <a:gd name="T19" fmla="*/ 3 h 21"/>
                  <a:gd name="T20" fmla="*/ 9 w 20"/>
                  <a:gd name="T21" fmla="*/ 5 h 21"/>
                  <a:gd name="T22" fmla="*/ 9 w 20"/>
                  <a:gd name="T23" fmla="*/ 5 h 21"/>
                  <a:gd name="T24" fmla="*/ 4 w 20"/>
                  <a:gd name="T25" fmla="*/ 10 h 21"/>
                  <a:gd name="T26" fmla="*/ 2 w 20"/>
                  <a:gd name="T27" fmla="*/ 14 h 21"/>
                  <a:gd name="T28" fmla="*/ 0 w 20"/>
                  <a:gd name="T29" fmla="*/ 17 h 21"/>
                  <a:gd name="T30" fmla="*/ 0 w 20"/>
                  <a:gd name="T31" fmla="*/ 17 h 21"/>
                  <a:gd name="T32" fmla="*/ 2 w 20"/>
                  <a:gd name="T33" fmla="*/ 21 h 21"/>
                  <a:gd name="T34" fmla="*/ 4 w 20"/>
                  <a:gd name="T35" fmla="*/ 21 h 21"/>
                  <a:gd name="T36" fmla="*/ 6 w 20"/>
                  <a:gd name="T37" fmla="*/ 18 h 21"/>
                  <a:gd name="T38" fmla="*/ 9 w 20"/>
                  <a:gd name="T39" fmla="*/ 16 h 21"/>
                  <a:gd name="T40" fmla="*/ 9 w 20"/>
                  <a:gd name="T41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21">
                    <a:moveTo>
                      <a:pt x="9" y="16"/>
                    </a:moveTo>
                    <a:lnTo>
                      <a:pt x="9" y="16"/>
                    </a:lnTo>
                    <a:lnTo>
                      <a:pt x="17" y="13"/>
                    </a:lnTo>
                    <a:lnTo>
                      <a:pt x="20" y="10"/>
                    </a:lnTo>
                    <a:lnTo>
                      <a:pt x="20" y="7"/>
                    </a:lnTo>
                    <a:lnTo>
                      <a:pt x="20" y="7"/>
                    </a:lnTo>
                    <a:lnTo>
                      <a:pt x="17" y="2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3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2" y="14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4" y="21"/>
                    </a:lnTo>
                    <a:lnTo>
                      <a:pt x="6" y="18"/>
                    </a:lnTo>
                    <a:lnTo>
                      <a:pt x="9" y="16"/>
                    </a:lnTo>
                    <a:lnTo>
                      <a:pt x="9" y="1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Freeform 230">
                <a:extLst>
                  <a:ext uri="{FF2B5EF4-FFF2-40B4-BE49-F238E27FC236}">
                    <a16:creationId xmlns:a16="http://schemas.microsoft.com/office/drawing/2014/main" id="{B900D90B-C864-6444-8E61-161FE509C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1543" y="2157448"/>
                <a:ext cx="40626" cy="42473"/>
              </a:xfrm>
              <a:custGeom>
                <a:avLst/>
                <a:gdLst>
                  <a:gd name="T0" fmla="*/ 12 w 22"/>
                  <a:gd name="T1" fmla="*/ 14 h 23"/>
                  <a:gd name="T2" fmla="*/ 12 w 22"/>
                  <a:gd name="T3" fmla="*/ 14 h 23"/>
                  <a:gd name="T4" fmla="*/ 20 w 22"/>
                  <a:gd name="T5" fmla="*/ 11 h 23"/>
                  <a:gd name="T6" fmla="*/ 21 w 22"/>
                  <a:gd name="T7" fmla="*/ 10 h 23"/>
                  <a:gd name="T8" fmla="*/ 22 w 22"/>
                  <a:gd name="T9" fmla="*/ 7 h 23"/>
                  <a:gd name="T10" fmla="*/ 22 w 22"/>
                  <a:gd name="T11" fmla="*/ 6 h 23"/>
                  <a:gd name="T12" fmla="*/ 21 w 22"/>
                  <a:gd name="T13" fmla="*/ 5 h 23"/>
                  <a:gd name="T14" fmla="*/ 18 w 22"/>
                  <a:gd name="T15" fmla="*/ 2 h 23"/>
                  <a:gd name="T16" fmla="*/ 13 w 22"/>
                  <a:gd name="T17" fmla="*/ 1 h 23"/>
                  <a:gd name="T18" fmla="*/ 8 w 22"/>
                  <a:gd name="T19" fmla="*/ 0 h 23"/>
                  <a:gd name="T20" fmla="*/ 3 w 22"/>
                  <a:gd name="T21" fmla="*/ 2 h 23"/>
                  <a:gd name="T22" fmla="*/ 2 w 22"/>
                  <a:gd name="T23" fmla="*/ 3 h 23"/>
                  <a:gd name="T24" fmla="*/ 0 w 22"/>
                  <a:gd name="T25" fmla="*/ 6 h 23"/>
                  <a:gd name="T26" fmla="*/ 0 w 22"/>
                  <a:gd name="T27" fmla="*/ 6 h 23"/>
                  <a:gd name="T28" fmla="*/ 8 w 22"/>
                  <a:gd name="T29" fmla="*/ 20 h 23"/>
                  <a:gd name="T30" fmla="*/ 8 w 22"/>
                  <a:gd name="T31" fmla="*/ 20 h 23"/>
                  <a:gd name="T32" fmla="*/ 11 w 22"/>
                  <a:gd name="T33" fmla="*/ 23 h 23"/>
                  <a:gd name="T34" fmla="*/ 11 w 22"/>
                  <a:gd name="T35" fmla="*/ 20 h 23"/>
                  <a:gd name="T36" fmla="*/ 11 w 22"/>
                  <a:gd name="T37" fmla="*/ 16 h 23"/>
                  <a:gd name="T38" fmla="*/ 11 w 22"/>
                  <a:gd name="T39" fmla="*/ 15 h 23"/>
                  <a:gd name="T40" fmla="*/ 12 w 22"/>
                  <a:gd name="T41" fmla="*/ 14 h 23"/>
                  <a:gd name="T42" fmla="*/ 12 w 22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" h="23">
                    <a:moveTo>
                      <a:pt x="12" y="14"/>
                    </a:moveTo>
                    <a:lnTo>
                      <a:pt x="12" y="14"/>
                    </a:lnTo>
                    <a:lnTo>
                      <a:pt x="20" y="11"/>
                    </a:lnTo>
                    <a:lnTo>
                      <a:pt x="21" y="10"/>
                    </a:lnTo>
                    <a:lnTo>
                      <a:pt x="22" y="7"/>
                    </a:lnTo>
                    <a:lnTo>
                      <a:pt x="22" y="6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1" y="23"/>
                    </a:lnTo>
                    <a:lnTo>
                      <a:pt x="11" y="20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2" y="14"/>
                    </a:lnTo>
                    <a:lnTo>
                      <a:pt x="12" y="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Freeform 231">
                <a:extLst>
                  <a:ext uri="{FF2B5EF4-FFF2-40B4-BE49-F238E27FC236}">
                    <a16:creationId xmlns:a16="http://schemas.microsoft.com/office/drawing/2014/main" id="{41F17D3A-BB40-CE4D-8CE4-2F4CFE38C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1262" y="2127901"/>
                <a:ext cx="57246" cy="59093"/>
              </a:xfrm>
              <a:custGeom>
                <a:avLst/>
                <a:gdLst>
                  <a:gd name="T0" fmla="*/ 19 w 31"/>
                  <a:gd name="T1" fmla="*/ 30 h 32"/>
                  <a:gd name="T2" fmla="*/ 19 w 31"/>
                  <a:gd name="T3" fmla="*/ 30 h 32"/>
                  <a:gd name="T4" fmla="*/ 25 w 31"/>
                  <a:gd name="T5" fmla="*/ 26 h 32"/>
                  <a:gd name="T6" fmla="*/ 29 w 31"/>
                  <a:gd name="T7" fmla="*/ 22 h 32"/>
                  <a:gd name="T8" fmla="*/ 31 w 31"/>
                  <a:gd name="T9" fmla="*/ 19 h 32"/>
                  <a:gd name="T10" fmla="*/ 31 w 31"/>
                  <a:gd name="T11" fmla="*/ 17 h 32"/>
                  <a:gd name="T12" fmla="*/ 31 w 31"/>
                  <a:gd name="T13" fmla="*/ 13 h 32"/>
                  <a:gd name="T14" fmla="*/ 28 w 31"/>
                  <a:gd name="T15" fmla="*/ 8 h 32"/>
                  <a:gd name="T16" fmla="*/ 28 w 31"/>
                  <a:gd name="T17" fmla="*/ 8 h 32"/>
                  <a:gd name="T18" fmla="*/ 25 w 31"/>
                  <a:gd name="T19" fmla="*/ 4 h 32"/>
                  <a:gd name="T20" fmla="*/ 24 w 31"/>
                  <a:gd name="T21" fmla="*/ 2 h 32"/>
                  <a:gd name="T22" fmla="*/ 22 w 31"/>
                  <a:gd name="T23" fmla="*/ 0 h 32"/>
                  <a:gd name="T24" fmla="*/ 19 w 31"/>
                  <a:gd name="T25" fmla="*/ 0 h 32"/>
                  <a:gd name="T26" fmla="*/ 13 w 31"/>
                  <a:gd name="T27" fmla="*/ 3 h 32"/>
                  <a:gd name="T28" fmla="*/ 8 w 31"/>
                  <a:gd name="T29" fmla="*/ 7 h 32"/>
                  <a:gd name="T30" fmla="*/ 8 w 31"/>
                  <a:gd name="T31" fmla="*/ 7 h 32"/>
                  <a:gd name="T32" fmla="*/ 3 w 31"/>
                  <a:gd name="T33" fmla="*/ 12 h 32"/>
                  <a:gd name="T34" fmla="*/ 0 w 31"/>
                  <a:gd name="T35" fmla="*/ 16 h 32"/>
                  <a:gd name="T36" fmla="*/ 0 w 31"/>
                  <a:gd name="T37" fmla="*/ 19 h 32"/>
                  <a:gd name="T38" fmla="*/ 3 w 31"/>
                  <a:gd name="T39" fmla="*/ 25 h 32"/>
                  <a:gd name="T40" fmla="*/ 3 w 31"/>
                  <a:gd name="T41" fmla="*/ 25 h 32"/>
                  <a:gd name="T42" fmla="*/ 11 w 31"/>
                  <a:gd name="T43" fmla="*/ 31 h 32"/>
                  <a:gd name="T44" fmla="*/ 11 w 31"/>
                  <a:gd name="T45" fmla="*/ 31 h 32"/>
                  <a:gd name="T46" fmla="*/ 15 w 31"/>
                  <a:gd name="T47" fmla="*/ 32 h 32"/>
                  <a:gd name="T48" fmla="*/ 19 w 31"/>
                  <a:gd name="T49" fmla="*/ 30 h 32"/>
                  <a:gd name="T50" fmla="*/ 19 w 31"/>
                  <a:gd name="T51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1" h="32">
                    <a:moveTo>
                      <a:pt x="19" y="30"/>
                    </a:moveTo>
                    <a:lnTo>
                      <a:pt x="19" y="30"/>
                    </a:lnTo>
                    <a:lnTo>
                      <a:pt x="25" y="26"/>
                    </a:lnTo>
                    <a:lnTo>
                      <a:pt x="29" y="22"/>
                    </a:lnTo>
                    <a:lnTo>
                      <a:pt x="31" y="19"/>
                    </a:lnTo>
                    <a:lnTo>
                      <a:pt x="31" y="17"/>
                    </a:lnTo>
                    <a:lnTo>
                      <a:pt x="31" y="13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5" y="4"/>
                    </a:lnTo>
                    <a:lnTo>
                      <a:pt x="24" y="2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3" y="3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3" y="12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3" y="25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5" y="32"/>
                    </a:lnTo>
                    <a:lnTo>
                      <a:pt x="19" y="30"/>
                    </a:lnTo>
                    <a:lnTo>
                      <a:pt x="19" y="3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Freeform 232">
                <a:extLst>
                  <a:ext uri="{FF2B5EF4-FFF2-40B4-BE49-F238E27FC236}">
                    <a16:creationId xmlns:a16="http://schemas.microsoft.com/office/drawing/2014/main" id="{732C020E-A810-874A-855B-9BEF311EF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4362" y="2109435"/>
                <a:ext cx="20313" cy="38780"/>
              </a:xfrm>
              <a:custGeom>
                <a:avLst/>
                <a:gdLst>
                  <a:gd name="T0" fmla="*/ 10 w 11"/>
                  <a:gd name="T1" fmla="*/ 10 h 21"/>
                  <a:gd name="T2" fmla="*/ 10 w 11"/>
                  <a:gd name="T3" fmla="*/ 10 h 21"/>
                  <a:gd name="T4" fmla="*/ 11 w 11"/>
                  <a:gd name="T5" fmla="*/ 8 h 21"/>
                  <a:gd name="T6" fmla="*/ 11 w 11"/>
                  <a:gd name="T7" fmla="*/ 4 h 21"/>
                  <a:gd name="T8" fmla="*/ 10 w 11"/>
                  <a:gd name="T9" fmla="*/ 3 h 21"/>
                  <a:gd name="T10" fmla="*/ 9 w 11"/>
                  <a:gd name="T11" fmla="*/ 0 h 21"/>
                  <a:gd name="T12" fmla="*/ 6 w 11"/>
                  <a:gd name="T13" fmla="*/ 0 h 21"/>
                  <a:gd name="T14" fmla="*/ 3 w 11"/>
                  <a:gd name="T15" fmla="*/ 1 h 21"/>
                  <a:gd name="T16" fmla="*/ 2 w 11"/>
                  <a:gd name="T17" fmla="*/ 4 h 21"/>
                  <a:gd name="T18" fmla="*/ 1 w 11"/>
                  <a:gd name="T19" fmla="*/ 9 h 21"/>
                  <a:gd name="T20" fmla="*/ 1 w 11"/>
                  <a:gd name="T21" fmla="*/ 9 h 21"/>
                  <a:gd name="T22" fmla="*/ 0 w 11"/>
                  <a:gd name="T23" fmla="*/ 15 h 21"/>
                  <a:gd name="T24" fmla="*/ 0 w 11"/>
                  <a:gd name="T25" fmla="*/ 18 h 21"/>
                  <a:gd name="T26" fmla="*/ 1 w 11"/>
                  <a:gd name="T27" fmla="*/ 19 h 21"/>
                  <a:gd name="T28" fmla="*/ 3 w 11"/>
                  <a:gd name="T29" fmla="*/ 21 h 21"/>
                  <a:gd name="T30" fmla="*/ 3 w 11"/>
                  <a:gd name="T31" fmla="*/ 21 h 21"/>
                  <a:gd name="T32" fmla="*/ 6 w 11"/>
                  <a:gd name="T33" fmla="*/ 21 h 21"/>
                  <a:gd name="T34" fmla="*/ 7 w 11"/>
                  <a:gd name="T35" fmla="*/ 21 h 21"/>
                  <a:gd name="T36" fmla="*/ 9 w 11"/>
                  <a:gd name="T37" fmla="*/ 18 h 21"/>
                  <a:gd name="T38" fmla="*/ 9 w 11"/>
                  <a:gd name="T39" fmla="*/ 13 h 21"/>
                  <a:gd name="T40" fmla="*/ 10 w 11"/>
                  <a:gd name="T41" fmla="*/ 10 h 21"/>
                  <a:gd name="T42" fmla="*/ 10 w 11"/>
                  <a:gd name="T43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21">
                    <a:moveTo>
                      <a:pt x="10" y="10"/>
                    </a:moveTo>
                    <a:lnTo>
                      <a:pt x="10" y="10"/>
                    </a:lnTo>
                    <a:lnTo>
                      <a:pt x="11" y="8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4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19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9" y="18"/>
                    </a:lnTo>
                    <a:lnTo>
                      <a:pt x="9" y="13"/>
                    </a:lnTo>
                    <a:lnTo>
                      <a:pt x="10" y="10"/>
                    </a:lnTo>
                    <a:lnTo>
                      <a:pt x="10" y="1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Freeform 233">
                <a:extLst>
                  <a:ext uri="{FF2B5EF4-FFF2-40B4-BE49-F238E27FC236}">
                    <a16:creationId xmlns:a16="http://schemas.microsoft.com/office/drawing/2014/main" id="{EB2985DB-5B87-DB4B-B154-5357AB575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9448" y="2057728"/>
                <a:ext cx="97873" cy="94179"/>
              </a:xfrm>
              <a:custGeom>
                <a:avLst/>
                <a:gdLst>
                  <a:gd name="T0" fmla="*/ 2 w 53"/>
                  <a:gd name="T1" fmla="*/ 1 h 51"/>
                  <a:gd name="T2" fmla="*/ 2 w 53"/>
                  <a:gd name="T3" fmla="*/ 1 h 51"/>
                  <a:gd name="T4" fmla="*/ 0 w 53"/>
                  <a:gd name="T5" fmla="*/ 3 h 51"/>
                  <a:gd name="T6" fmla="*/ 0 w 53"/>
                  <a:gd name="T7" fmla="*/ 5 h 51"/>
                  <a:gd name="T8" fmla="*/ 1 w 53"/>
                  <a:gd name="T9" fmla="*/ 8 h 51"/>
                  <a:gd name="T10" fmla="*/ 2 w 53"/>
                  <a:gd name="T11" fmla="*/ 9 h 51"/>
                  <a:gd name="T12" fmla="*/ 7 w 53"/>
                  <a:gd name="T13" fmla="*/ 13 h 51"/>
                  <a:gd name="T14" fmla="*/ 11 w 53"/>
                  <a:gd name="T15" fmla="*/ 15 h 51"/>
                  <a:gd name="T16" fmla="*/ 11 w 53"/>
                  <a:gd name="T17" fmla="*/ 15 h 51"/>
                  <a:gd name="T18" fmla="*/ 19 w 53"/>
                  <a:gd name="T19" fmla="*/ 22 h 51"/>
                  <a:gd name="T20" fmla="*/ 24 w 53"/>
                  <a:gd name="T21" fmla="*/ 31 h 51"/>
                  <a:gd name="T22" fmla="*/ 24 w 53"/>
                  <a:gd name="T23" fmla="*/ 31 h 51"/>
                  <a:gd name="T24" fmla="*/ 29 w 53"/>
                  <a:gd name="T25" fmla="*/ 42 h 51"/>
                  <a:gd name="T26" fmla="*/ 32 w 53"/>
                  <a:gd name="T27" fmla="*/ 49 h 51"/>
                  <a:gd name="T28" fmla="*/ 34 w 53"/>
                  <a:gd name="T29" fmla="*/ 50 h 51"/>
                  <a:gd name="T30" fmla="*/ 37 w 53"/>
                  <a:gd name="T31" fmla="*/ 51 h 51"/>
                  <a:gd name="T32" fmla="*/ 37 w 53"/>
                  <a:gd name="T33" fmla="*/ 51 h 51"/>
                  <a:gd name="T34" fmla="*/ 39 w 53"/>
                  <a:gd name="T35" fmla="*/ 50 h 51"/>
                  <a:gd name="T36" fmla="*/ 44 w 53"/>
                  <a:gd name="T37" fmla="*/ 47 h 51"/>
                  <a:gd name="T38" fmla="*/ 52 w 53"/>
                  <a:gd name="T39" fmla="*/ 43 h 51"/>
                  <a:gd name="T40" fmla="*/ 52 w 53"/>
                  <a:gd name="T41" fmla="*/ 43 h 51"/>
                  <a:gd name="T42" fmla="*/ 53 w 53"/>
                  <a:gd name="T43" fmla="*/ 42 h 51"/>
                  <a:gd name="T44" fmla="*/ 53 w 53"/>
                  <a:gd name="T45" fmla="*/ 40 h 51"/>
                  <a:gd name="T46" fmla="*/ 52 w 53"/>
                  <a:gd name="T47" fmla="*/ 34 h 51"/>
                  <a:gd name="T48" fmla="*/ 50 w 53"/>
                  <a:gd name="T49" fmla="*/ 31 h 51"/>
                  <a:gd name="T50" fmla="*/ 46 w 53"/>
                  <a:gd name="T51" fmla="*/ 28 h 51"/>
                  <a:gd name="T52" fmla="*/ 46 w 53"/>
                  <a:gd name="T53" fmla="*/ 28 h 51"/>
                  <a:gd name="T54" fmla="*/ 39 w 53"/>
                  <a:gd name="T55" fmla="*/ 26 h 51"/>
                  <a:gd name="T56" fmla="*/ 38 w 53"/>
                  <a:gd name="T57" fmla="*/ 24 h 51"/>
                  <a:gd name="T58" fmla="*/ 35 w 53"/>
                  <a:gd name="T59" fmla="*/ 23 h 51"/>
                  <a:gd name="T60" fmla="*/ 35 w 53"/>
                  <a:gd name="T61" fmla="*/ 23 h 51"/>
                  <a:gd name="T62" fmla="*/ 34 w 53"/>
                  <a:gd name="T63" fmla="*/ 20 h 51"/>
                  <a:gd name="T64" fmla="*/ 35 w 53"/>
                  <a:gd name="T65" fmla="*/ 19 h 51"/>
                  <a:gd name="T66" fmla="*/ 35 w 53"/>
                  <a:gd name="T67" fmla="*/ 17 h 51"/>
                  <a:gd name="T68" fmla="*/ 34 w 53"/>
                  <a:gd name="T69" fmla="*/ 15 h 51"/>
                  <a:gd name="T70" fmla="*/ 34 w 53"/>
                  <a:gd name="T71" fmla="*/ 15 h 51"/>
                  <a:gd name="T72" fmla="*/ 29 w 53"/>
                  <a:gd name="T73" fmla="*/ 10 h 51"/>
                  <a:gd name="T74" fmla="*/ 19 w 53"/>
                  <a:gd name="T75" fmla="*/ 5 h 51"/>
                  <a:gd name="T76" fmla="*/ 9 w 53"/>
                  <a:gd name="T77" fmla="*/ 1 h 51"/>
                  <a:gd name="T78" fmla="*/ 5 w 53"/>
                  <a:gd name="T79" fmla="*/ 0 h 51"/>
                  <a:gd name="T80" fmla="*/ 2 w 53"/>
                  <a:gd name="T81" fmla="*/ 1 h 51"/>
                  <a:gd name="T82" fmla="*/ 2 w 53"/>
                  <a:gd name="T83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3" h="51">
                    <a:moveTo>
                      <a:pt x="2" y="1"/>
                    </a:move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7" y="13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9" y="22"/>
                    </a:lnTo>
                    <a:lnTo>
                      <a:pt x="24" y="31"/>
                    </a:lnTo>
                    <a:lnTo>
                      <a:pt x="24" y="31"/>
                    </a:lnTo>
                    <a:lnTo>
                      <a:pt x="29" y="42"/>
                    </a:lnTo>
                    <a:lnTo>
                      <a:pt x="32" y="49"/>
                    </a:lnTo>
                    <a:lnTo>
                      <a:pt x="34" y="50"/>
                    </a:lnTo>
                    <a:lnTo>
                      <a:pt x="37" y="51"/>
                    </a:lnTo>
                    <a:lnTo>
                      <a:pt x="37" y="51"/>
                    </a:lnTo>
                    <a:lnTo>
                      <a:pt x="39" y="50"/>
                    </a:lnTo>
                    <a:lnTo>
                      <a:pt x="44" y="47"/>
                    </a:lnTo>
                    <a:lnTo>
                      <a:pt x="52" y="43"/>
                    </a:lnTo>
                    <a:lnTo>
                      <a:pt x="52" y="43"/>
                    </a:lnTo>
                    <a:lnTo>
                      <a:pt x="53" y="42"/>
                    </a:lnTo>
                    <a:lnTo>
                      <a:pt x="53" y="40"/>
                    </a:lnTo>
                    <a:lnTo>
                      <a:pt x="52" y="34"/>
                    </a:lnTo>
                    <a:lnTo>
                      <a:pt x="50" y="31"/>
                    </a:lnTo>
                    <a:lnTo>
                      <a:pt x="46" y="28"/>
                    </a:lnTo>
                    <a:lnTo>
                      <a:pt x="46" y="28"/>
                    </a:lnTo>
                    <a:lnTo>
                      <a:pt x="39" y="26"/>
                    </a:lnTo>
                    <a:lnTo>
                      <a:pt x="38" y="24"/>
                    </a:lnTo>
                    <a:lnTo>
                      <a:pt x="35" y="23"/>
                    </a:lnTo>
                    <a:lnTo>
                      <a:pt x="35" y="23"/>
                    </a:lnTo>
                    <a:lnTo>
                      <a:pt x="34" y="20"/>
                    </a:lnTo>
                    <a:lnTo>
                      <a:pt x="35" y="19"/>
                    </a:lnTo>
                    <a:lnTo>
                      <a:pt x="35" y="17"/>
                    </a:lnTo>
                    <a:lnTo>
                      <a:pt x="34" y="15"/>
                    </a:lnTo>
                    <a:lnTo>
                      <a:pt x="34" y="15"/>
                    </a:lnTo>
                    <a:lnTo>
                      <a:pt x="29" y="10"/>
                    </a:lnTo>
                    <a:lnTo>
                      <a:pt x="19" y="5"/>
                    </a:lnTo>
                    <a:lnTo>
                      <a:pt x="9" y="1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Freeform 234">
                <a:extLst>
                  <a:ext uri="{FF2B5EF4-FFF2-40B4-BE49-F238E27FC236}">
                    <a16:creationId xmlns:a16="http://schemas.microsoft.com/office/drawing/2014/main" id="{4B74ACF7-1067-F54A-A659-621B9B5F1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3001" y="2013409"/>
                <a:ext cx="138499" cy="155119"/>
              </a:xfrm>
              <a:custGeom>
                <a:avLst/>
                <a:gdLst>
                  <a:gd name="T0" fmla="*/ 38 w 75"/>
                  <a:gd name="T1" fmla="*/ 73 h 84"/>
                  <a:gd name="T2" fmla="*/ 36 w 75"/>
                  <a:gd name="T3" fmla="*/ 70 h 84"/>
                  <a:gd name="T4" fmla="*/ 38 w 75"/>
                  <a:gd name="T5" fmla="*/ 67 h 84"/>
                  <a:gd name="T6" fmla="*/ 41 w 75"/>
                  <a:gd name="T7" fmla="*/ 64 h 84"/>
                  <a:gd name="T8" fmla="*/ 40 w 75"/>
                  <a:gd name="T9" fmla="*/ 57 h 84"/>
                  <a:gd name="T10" fmla="*/ 33 w 75"/>
                  <a:gd name="T11" fmla="*/ 44 h 84"/>
                  <a:gd name="T12" fmla="*/ 31 w 75"/>
                  <a:gd name="T13" fmla="*/ 39 h 84"/>
                  <a:gd name="T14" fmla="*/ 27 w 75"/>
                  <a:gd name="T15" fmla="*/ 29 h 84"/>
                  <a:gd name="T16" fmla="*/ 18 w 75"/>
                  <a:gd name="T17" fmla="*/ 24 h 84"/>
                  <a:gd name="T18" fmla="*/ 13 w 75"/>
                  <a:gd name="T19" fmla="*/ 19 h 84"/>
                  <a:gd name="T20" fmla="*/ 9 w 75"/>
                  <a:gd name="T21" fmla="*/ 11 h 84"/>
                  <a:gd name="T22" fmla="*/ 3 w 75"/>
                  <a:gd name="T23" fmla="*/ 7 h 84"/>
                  <a:gd name="T24" fmla="*/ 1 w 75"/>
                  <a:gd name="T25" fmla="*/ 4 h 84"/>
                  <a:gd name="T26" fmla="*/ 1 w 75"/>
                  <a:gd name="T27" fmla="*/ 1 h 84"/>
                  <a:gd name="T28" fmla="*/ 6 w 75"/>
                  <a:gd name="T29" fmla="*/ 0 h 84"/>
                  <a:gd name="T30" fmla="*/ 10 w 75"/>
                  <a:gd name="T31" fmla="*/ 2 h 84"/>
                  <a:gd name="T32" fmla="*/ 13 w 75"/>
                  <a:gd name="T33" fmla="*/ 5 h 84"/>
                  <a:gd name="T34" fmla="*/ 14 w 75"/>
                  <a:gd name="T35" fmla="*/ 14 h 84"/>
                  <a:gd name="T36" fmla="*/ 17 w 75"/>
                  <a:gd name="T37" fmla="*/ 18 h 84"/>
                  <a:gd name="T38" fmla="*/ 23 w 75"/>
                  <a:gd name="T39" fmla="*/ 19 h 84"/>
                  <a:gd name="T40" fmla="*/ 31 w 75"/>
                  <a:gd name="T41" fmla="*/ 19 h 84"/>
                  <a:gd name="T42" fmla="*/ 40 w 75"/>
                  <a:gd name="T43" fmla="*/ 19 h 84"/>
                  <a:gd name="T44" fmla="*/ 41 w 75"/>
                  <a:gd name="T45" fmla="*/ 24 h 84"/>
                  <a:gd name="T46" fmla="*/ 41 w 75"/>
                  <a:gd name="T47" fmla="*/ 28 h 84"/>
                  <a:gd name="T48" fmla="*/ 40 w 75"/>
                  <a:gd name="T49" fmla="*/ 43 h 84"/>
                  <a:gd name="T50" fmla="*/ 42 w 75"/>
                  <a:gd name="T51" fmla="*/ 50 h 84"/>
                  <a:gd name="T52" fmla="*/ 46 w 75"/>
                  <a:gd name="T53" fmla="*/ 57 h 84"/>
                  <a:gd name="T54" fmla="*/ 49 w 75"/>
                  <a:gd name="T55" fmla="*/ 58 h 84"/>
                  <a:gd name="T56" fmla="*/ 52 w 75"/>
                  <a:gd name="T57" fmla="*/ 55 h 84"/>
                  <a:gd name="T58" fmla="*/ 55 w 75"/>
                  <a:gd name="T59" fmla="*/ 48 h 84"/>
                  <a:gd name="T60" fmla="*/ 52 w 75"/>
                  <a:gd name="T61" fmla="*/ 44 h 84"/>
                  <a:gd name="T62" fmla="*/ 47 w 75"/>
                  <a:gd name="T63" fmla="*/ 39 h 84"/>
                  <a:gd name="T64" fmla="*/ 46 w 75"/>
                  <a:gd name="T65" fmla="*/ 37 h 84"/>
                  <a:gd name="T66" fmla="*/ 45 w 75"/>
                  <a:gd name="T67" fmla="*/ 29 h 84"/>
                  <a:gd name="T68" fmla="*/ 50 w 75"/>
                  <a:gd name="T69" fmla="*/ 30 h 84"/>
                  <a:gd name="T70" fmla="*/ 54 w 75"/>
                  <a:gd name="T71" fmla="*/ 33 h 84"/>
                  <a:gd name="T72" fmla="*/ 55 w 75"/>
                  <a:gd name="T73" fmla="*/ 38 h 84"/>
                  <a:gd name="T74" fmla="*/ 59 w 75"/>
                  <a:gd name="T75" fmla="*/ 41 h 84"/>
                  <a:gd name="T76" fmla="*/ 61 w 75"/>
                  <a:gd name="T77" fmla="*/ 42 h 84"/>
                  <a:gd name="T78" fmla="*/ 66 w 75"/>
                  <a:gd name="T79" fmla="*/ 39 h 84"/>
                  <a:gd name="T80" fmla="*/ 69 w 75"/>
                  <a:gd name="T81" fmla="*/ 38 h 84"/>
                  <a:gd name="T82" fmla="*/ 75 w 75"/>
                  <a:gd name="T83" fmla="*/ 42 h 84"/>
                  <a:gd name="T84" fmla="*/ 74 w 75"/>
                  <a:gd name="T85" fmla="*/ 47 h 84"/>
                  <a:gd name="T86" fmla="*/ 65 w 75"/>
                  <a:gd name="T87" fmla="*/ 56 h 84"/>
                  <a:gd name="T88" fmla="*/ 64 w 75"/>
                  <a:gd name="T89" fmla="*/ 58 h 84"/>
                  <a:gd name="T90" fmla="*/ 63 w 75"/>
                  <a:gd name="T91" fmla="*/ 64 h 84"/>
                  <a:gd name="T92" fmla="*/ 64 w 75"/>
                  <a:gd name="T93" fmla="*/ 66 h 84"/>
                  <a:gd name="T94" fmla="*/ 73 w 75"/>
                  <a:gd name="T95" fmla="*/ 73 h 84"/>
                  <a:gd name="T96" fmla="*/ 70 w 75"/>
                  <a:gd name="T97" fmla="*/ 75 h 84"/>
                  <a:gd name="T98" fmla="*/ 61 w 75"/>
                  <a:gd name="T99" fmla="*/ 83 h 84"/>
                  <a:gd name="T100" fmla="*/ 58 w 75"/>
                  <a:gd name="T101" fmla="*/ 84 h 84"/>
                  <a:gd name="T102" fmla="*/ 54 w 75"/>
                  <a:gd name="T103" fmla="*/ 81 h 84"/>
                  <a:gd name="T104" fmla="*/ 51 w 75"/>
                  <a:gd name="T105" fmla="*/ 76 h 84"/>
                  <a:gd name="T106" fmla="*/ 49 w 75"/>
                  <a:gd name="T107" fmla="*/ 74 h 84"/>
                  <a:gd name="T108" fmla="*/ 38 w 75"/>
                  <a:gd name="T109" fmla="*/ 7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5" h="84">
                    <a:moveTo>
                      <a:pt x="38" y="73"/>
                    </a:moveTo>
                    <a:lnTo>
                      <a:pt x="38" y="73"/>
                    </a:lnTo>
                    <a:lnTo>
                      <a:pt x="36" y="71"/>
                    </a:lnTo>
                    <a:lnTo>
                      <a:pt x="36" y="70"/>
                    </a:lnTo>
                    <a:lnTo>
                      <a:pt x="38" y="67"/>
                    </a:lnTo>
                    <a:lnTo>
                      <a:pt x="38" y="67"/>
                    </a:lnTo>
                    <a:lnTo>
                      <a:pt x="40" y="66"/>
                    </a:lnTo>
                    <a:lnTo>
                      <a:pt x="41" y="64"/>
                    </a:lnTo>
                    <a:lnTo>
                      <a:pt x="41" y="64"/>
                    </a:lnTo>
                    <a:lnTo>
                      <a:pt x="40" y="57"/>
                    </a:lnTo>
                    <a:lnTo>
                      <a:pt x="37" y="51"/>
                    </a:lnTo>
                    <a:lnTo>
                      <a:pt x="33" y="44"/>
                    </a:lnTo>
                    <a:lnTo>
                      <a:pt x="31" y="39"/>
                    </a:lnTo>
                    <a:lnTo>
                      <a:pt x="31" y="39"/>
                    </a:lnTo>
                    <a:lnTo>
                      <a:pt x="28" y="32"/>
                    </a:lnTo>
                    <a:lnTo>
                      <a:pt x="27" y="29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4" y="21"/>
                    </a:lnTo>
                    <a:lnTo>
                      <a:pt x="13" y="19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5" y="9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1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3" y="5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5" y="15"/>
                    </a:lnTo>
                    <a:lnTo>
                      <a:pt x="17" y="18"/>
                    </a:lnTo>
                    <a:lnTo>
                      <a:pt x="19" y="19"/>
                    </a:lnTo>
                    <a:lnTo>
                      <a:pt x="23" y="19"/>
                    </a:lnTo>
                    <a:lnTo>
                      <a:pt x="23" y="19"/>
                    </a:lnTo>
                    <a:lnTo>
                      <a:pt x="31" y="19"/>
                    </a:lnTo>
                    <a:lnTo>
                      <a:pt x="37" y="19"/>
                    </a:lnTo>
                    <a:lnTo>
                      <a:pt x="40" y="19"/>
                    </a:lnTo>
                    <a:lnTo>
                      <a:pt x="41" y="21"/>
                    </a:lnTo>
                    <a:lnTo>
                      <a:pt x="41" y="24"/>
                    </a:lnTo>
                    <a:lnTo>
                      <a:pt x="41" y="28"/>
                    </a:lnTo>
                    <a:lnTo>
                      <a:pt x="41" y="28"/>
                    </a:lnTo>
                    <a:lnTo>
                      <a:pt x="40" y="38"/>
                    </a:lnTo>
                    <a:lnTo>
                      <a:pt x="40" y="43"/>
                    </a:lnTo>
                    <a:lnTo>
                      <a:pt x="42" y="50"/>
                    </a:lnTo>
                    <a:lnTo>
                      <a:pt x="42" y="50"/>
                    </a:lnTo>
                    <a:lnTo>
                      <a:pt x="43" y="55"/>
                    </a:lnTo>
                    <a:lnTo>
                      <a:pt x="46" y="57"/>
                    </a:lnTo>
                    <a:lnTo>
                      <a:pt x="47" y="58"/>
                    </a:lnTo>
                    <a:lnTo>
                      <a:pt x="49" y="58"/>
                    </a:lnTo>
                    <a:lnTo>
                      <a:pt x="52" y="55"/>
                    </a:lnTo>
                    <a:lnTo>
                      <a:pt x="52" y="55"/>
                    </a:lnTo>
                    <a:lnTo>
                      <a:pt x="55" y="51"/>
                    </a:lnTo>
                    <a:lnTo>
                      <a:pt x="55" y="48"/>
                    </a:lnTo>
                    <a:lnTo>
                      <a:pt x="55" y="47"/>
                    </a:lnTo>
                    <a:lnTo>
                      <a:pt x="52" y="44"/>
                    </a:lnTo>
                    <a:lnTo>
                      <a:pt x="49" y="41"/>
                    </a:lnTo>
                    <a:lnTo>
                      <a:pt x="47" y="39"/>
                    </a:lnTo>
                    <a:lnTo>
                      <a:pt x="46" y="37"/>
                    </a:lnTo>
                    <a:lnTo>
                      <a:pt x="46" y="37"/>
                    </a:lnTo>
                    <a:lnTo>
                      <a:pt x="45" y="30"/>
                    </a:lnTo>
                    <a:lnTo>
                      <a:pt x="45" y="29"/>
                    </a:lnTo>
                    <a:lnTo>
                      <a:pt x="46" y="29"/>
                    </a:lnTo>
                    <a:lnTo>
                      <a:pt x="50" y="30"/>
                    </a:lnTo>
                    <a:lnTo>
                      <a:pt x="54" y="33"/>
                    </a:lnTo>
                    <a:lnTo>
                      <a:pt x="54" y="33"/>
                    </a:lnTo>
                    <a:lnTo>
                      <a:pt x="55" y="36"/>
                    </a:lnTo>
                    <a:lnTo>
                      <a:pt x="55" y="38"/>
                    </a:lnTo>
                    <a:lnTo>
                      <a:pt x="56" y="39"/>
                    </a:lnTo>
                    <a:lnTo>
                      <a:pt x="59" y="41"/>
                    </a:lnTo>
                    <a:lnTo>
                      <a:pt x="59" y="41"/>
                    </a:lnTo>
                    <a:lnTo>
                      <a:pt x="61" y="42"/>
                    </a:lnTo>
                    <a:lnTo>
                      <a:pt x="64" y="41"/>
                    </a:lnTo>
                    <a:lnTo>
                      <a:pt x="66" y="39"/>
                    </a:lnTo>
                    <a:lnTo>
                      <a:pt x="69" y="38"/>
                    </a:lnTo>
                    <a:lnTo>
                      <a:pt x="69" y="38"/>
                    </a:lnTo>
                    <a:lnTo>
                      <a:pt x="74" y="39"/>
                    </a:lnTo>
                    <a:lnTo>
                      <a:pt x="75" y="42"/>
                    </a:lnTo>
                    <a:lnTo>
                      <a:pt x="75" y="44"/>
                    </a:lnTo>
                    <a:lnTo>
                      <a:pt x="74" y="47"/>
                    </a:lnTo>
                    <a:lnTo>
                      <a:pt x="69" y="52"/>
                    </a:lnTo>
                    <a:lnTo>
                      <a:pt x="65" y="56"/>
                    </a:lnTo>
                    <a:lnTo>
                      <a:pt x="65" y="56"/>
                    </a:lnTo>
                    <a:lnTo>
                      <a:pt x="64" y="58"/>
                    </a:lnTo>
                    <a:lnTo>
                      <a:pt x="63" y="61"/>
                    </a:lnTo>
                    <a:lnTo>
                      <a:pt x="63" y="64"/>
                    </a:lnTo>
                    <a:lnTo>
                      <a:pt x="64" y="66"/>
                    </a:lnTo>
                    <a:lnTo>
                      <a:pt x="64" y="66"/>
                    </a:lnTo>
                    <a:lnTo>
                      <a:pt x="69" y="70"/>
                    </a:lnTo>
                    <a:lnTo>
                      <a:pt x="73" y="73"/>
                    </a:lnTo>
                    <a:lnTo>
                      <a:pt x="73" y="73"/>
                    </a:lnTo>
                    <a:lnTo>
                      <a:pt x="70" y="75"/>
                    </a:lnTo>
                    <a:lnTo>
                      <a:pt x="66" y="79"/>
                    </a:lnTo>
                    <a:lnTo>
                      <a:pt x="61" y="83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54" y="83"/>
                    </a:lnTo>
                    <a:lnTo>
                      <a:pt x="54" y="81"/>
                    </a:lnTo>
                    <a:lnTo>
                      <a:pt x="52" y="79"/>
                    </a:lnTo>
                    <a:lnTo>
                      <a:pt x="51" y="76"/>
                    </a:lnTo>
                    <a:lnTo>
                      <a:pt x="51" y="76"/>
                    </a:lnTo>
                    <a:lnTo>
                      <a:pt x="49" y="74"/>
                    </a:lnTo>
                    <a:lnTo>
                      <a:pt x="46" y="73"/>
                    </a:lnTo>
                    <a:lnTo>
                      <a:pt x="38" y="73"/>
                    </a:lnTo>
                    <a:lnTo>
                      <a:pt x="38" y="73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Freeform 235">
                <a:extLst>
                  <a:ext uri="{FF2B5EF4-FFF2-40B4-BE49-F238E27FC236}">
                    <a16:creationId xmlns:a16="http://schemas.microsoft.com/office/drawing/2014/main" id="{B1DB7056-6D3D-A44F-833A-BF6FA9390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6554" y="1965396"/>
                <a:ext cx="131112" cy="94179"/>
              </a:xfrm>
              <a:custGeom>
                <a:avLst/>
                <a:gdLst>
                  <a:gd name="T0" fmla="*/ 63 w 71"/>
                  <a:gd name="T1" fmla="*/ 21 h 51"/>
                  <a:gd name="T2" fmla="*/ 58 w 71"/>
                  <a:gd name="T3" fmla="*/ 7 h 51"/>
                  <a:gd name="T4" fmla="*/ 55 w 71"/>
                  <a:gd name="T5" fmla="*/ 4 h 51"/>
                  <a:gd name="T6" fmla="*/ 48 w 71"/>
                  <a:gd name="T7" fmla="*/ 0 h 51"/>
                  <a:gd name="T8" fmla="*/ 43 w 71"/>
                  <a:gd name="T9" fmla="*/ 3 h 51"/>
                  <a:gd name="T10" fmla="*/ 34 w 71"/>
                  <a:gd name="T11" fmla="*/ 9 h 51"/>
                  <a:gd name="T12" fmla="*/ 25 w 71"/>
                  <a:gd name="T13" fmla="*/ 16 h 51"/>
                  <a:gd name="T14" fmla="*/ 21 w 71"/>
                  <a:gd name="T15" fmla="*/ 16 h 51"/>
                  <a:gd name="T16" fmla="*/ 11 w 71"/>
                  <a:gd name="T17" fmla="*/ 14 h 51"/>
                  <a:gd name="T18" fmla="*/ 6 w 71"/>
                  <a:gd name="T19" fmla="*/ 16 h 51"/>
                  <a:gd name="T20" fmla="*/ 0 w 71"/>
                  <a:gd name="T21" fmla="*/ 23 h 51"/>
                  <a:gd name="T22" fmla="*/ 4 w 71"/>
                  <a:gd name="T23" fmla="*/ 30 h 51"/>
                  <a:gd name="T24" fmla="*/ 21 w 71"/>
                  <a:gd name="T25" fmla="*/ 42 h 51"/>
                  <a:gd name="T26" fmla="*/ 25 w 71"/>
                  <a:gd name="T27" fmla="*/ 46 h 51"/>
                  <a:gd name="T28" fmla="*/ 32 w 71"/>
                  <a:gd name="T29" fmla="*/ 51 h 51"/>
                  <a:gd name="T30" fmla="*/ 35 w 71"/>
                  <a:gd name="T31" fmla="*/ 49 h 51"/>
                  <a:gd name="T32" fmla="*/ 34 w 71"/>
                  <a:gd name="T33" fmla="*/ 44 h 51"/>
                  <a:gd name="T34" fmla="*/ 31 w 71"/>
                  <a:gd name="T35" fmla="*/ 37 h 51"/>
                  <a:gd name="T36" fmla="*/ 26 w 71"/>
                  <a:gd name="T37" fmla="*/ 33 h 51"/>
                  <a:gd name="T38" fmla="*/ 21 w 71"/>
                  <a:gd name="T39" fmla="*/ 32 h 51"/>
                  <a:gd name="T40" fmla="*/ 14 w 71"/>
                  <a:gd name="T41" fmla="*/ 33 h 51"/>
                  <a:gd name="T42" fmla="*/ 12 w 71"/>
                  <a:gd name="T43" fmla="*/ 31 h 51"/>
                  <a:gd name="T44" fmla="*/ 12 w 71"/>
                  <a:gd name="T45" fmla="*/ 27 h 51"/>
                  <a:gd name="T46" fmla="*/ 13 w 71"/>
                  <a:gd name="T47" fmla="*/ 23 h 51"/>
                  <a:gd name="T48" fmla="*/ 22 w 71"/>
                  <a:gd name="T49" fmla="*/ 21 h 51"/>
                  <a:gd name="T50" fmla="*/ 26 w 71"/>
                  <a:gd name="T51" fmla="*/ 22 h 51"/>
                  <a:gd name="T52" fmla="*/ 31 w 71"/>
                  <a:gd name="T53" fmla="*/ 27 h 51"/>
                  <a:gd name="T54" fmla="*/ 36 w 71"/>
                  <a:gd name="T55" fmla="*/ 32 h 51"/>
                  <a:gd name="T56" fmla="*/ 39 w 71"/>
                  <a:gd name="T57" fmla="*/ 32 h 51"/>
                  <a:gd name="T58" fmla="*/ 44 w 71"/>
                  <a:gd name="T59" fmla="*/ 28 h 51"/>
                  <a:gd name="T60" fmla="*/ 49 w 71"/>
                  <a:gd name="T61" fmla="*/ 28 h 51"/>
                  <a:gd name="T62" fmla="*/ 51 w 71"/>
                  <a:gd name="T63" fmla="*/ 30 h 51"/>
                  <a:gd name="T64" fmla="*/ 57 w 71"/>
                  <a:gd name="T65" fmla="*/ 37 h 51"/>
                  <a:gd name="T66" fmla="*/ 63 w 71"/>
                  <a:gd name="T67" fmla="*/ 45 h 51"/>
                  <a:gd name="T68" fmla="*/ 65 w 71"/>
                  <a:gd name="T69" fmla="*/ 46 h 51"/>
                  <a:gd name="T70" fmla="*/ 69 w 71"/>
                  <a:gd name="T71" fmla="*/ 47 h 51"/>
                  <a:gd name="T72" fmla="*/ 71 w 71"/>
                  <a:gd name="T73" fmla="*/ 42 h 51"/>
                  <a:gd name="T74" fmla="*/ 69 w 71"/>
                  <a:gd name="T75" fmla="*/ 37 h 51"/>
                  <a:gd name="T76" fmla="*/ 64 w 71"/>
                  <a:gd name="T77" fmla="*/ 26 h 51"/>
                  <a:gd name="T78" fmla="*/ 63 w 71"/>
                  <a:gd name="T79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1" h="51">
                    <a:moveTo>
                      <a:pt x="63" y="21"/>
                    </a:moveTo>
                    <a:lnTo>
                      <a:pt x="63" y="21"/>
                    </a:lnTo>
                    <a:lnTo>
                      <a:pt x="60" y="12"/>
                    </a:lnTo>
                    <a:lnTo>
                      <a:pt x="58" y="7"/>
                    </a:lnTo>
                    <a:lnTo>
                      <a:pt x="55" y="4"/>
                    </a:lnTo>
                    <a:lnTo>
                      <a:pt x="55" y="4"/>
                    </a:lnTo>
                    <a:lnTo>
                      <a:pt x="51" y="2"/>
                    </a:lnTo>
                    <a:lnTo>
                      <a:pt x="48" y="0"/>
                    </a:lnTo>
                    <a:lnTo>
                      <a:pt x="45" y="2"/>
                    </a:lnTo>
                    <a:lnTo>
                      <a:pt x="43" y="3"/>
                    </a:lnTo>
                    <a:lnTo>
                      <a:pt x="43" y="3"/>
                    </a:lnTo>
                    <a:lnTo>
                      <a:pt x="34" y="9"/>
                    </a:lnTo>
                    <a:lnTo>
                      <a:pt x="30" y="13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1" y="16"/>
                    </a:lnTo>
                    <a:lnTo>
                      <a:pt x="16" y="14"/>
                    </a:lnTo>
                    <a:lnTo>
                      <a:pt x="11" y="14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2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0"/>
                    </a:lnTo>
                    <a:lnTo>
                      <a:pt x="13" y="37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5" y="46"/>
                    </a:lnTo>
                    <a:lnTo>
                      <a:pt x="31" y="51"/>
                    </a:lnTo>
                    <a:lnTo>
                      <a:pt x="32" y="51"/>
                    </a:lnTo>
                    <a:lnTo>
                      <a:pt x="34" y="51"/>
                    </a:lnTo>
                    <a:lnTo>
                      <a:pt x="35" y="49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2" y="40"/>
                    </a:lnTo>
                    <a:lnTo>
                      <a:pt x="31" y="37"/>
                    </a:lnTo>
                    <a:lnTo>
                      <a:pt x="29" y="35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1" y="32"/>
                    </a:lnTo>
                    <a:lnTo>
                      <a:pt x="17" y="33"/>
                    </a:lnTo>
                    <a:lnTo>
                      <a:pt x="14" y="33"/>
                    </a:lnTo>
                    <a:lnTo>
                      <a:pt x="13" y="32"/>
                    </a:lnTo>
                    <a:lnTo>
                      <a:pt x="12" y="31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3" y="25"/>
                    </a:lnTo>
                    <a:lnTo>
                      <a:pt x="13" y="23"/>
                    </a:lnTo>
                    <a:lnTo>
                      <a:pt x="17" y="21"/>
                    </a:lnTo>
                    <a:lnTo>
                      <a:pt x="22" y="21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30" y="25"/>
                    </a:lnTo>
                    <a:lnTo>
                      <a:pt x="31" y="27"/>
                    </a:lnTo>
                    <a:lnTo>
                      <a:pt x="32" y="30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39" y="32"/>
                    </a:lnTo>
                    <a:lnTo>
                      <a:pt x="40" y="31"/>
                    </a:lnTo>
                    <a:lnTo>
                      <a:pt x="44" y="28"/>
                    </a:lnTo>
                    <a:lnTo>
                      <a:pt x="48" y="27"/>
                    </a:lnTo>
                    <a:lnTo>
                      <a:pt x="49" y="28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5" y="33"/>
                    </a:lnTo>
                    <a:lnTo>
                      <a:pt x="57" y="37"/>
                    </a:lnTo>
                    <a:lnTo>
                      <a:pt x="58" y="41"/>
                    </a:lnTo>
                    <a:lnTo>
                      <a:pt x="63" y="45"/>
                    </a:lnTo>
                    <a:lnTo>
                      <a:pt x="63" y="45"/>
                    </a:lnTo>
                    <a:lnTo>
                      <a:pt x="65" y="46"/>
                    </a:lnTo>
                    <a:lnTo>
                      <a:pt x="68" y="47"/>
                    </a:lnTo>
                    <a:lnTo>
                      <a:pt x="69" y="47"/>
                    </a:lnTo>
                    <a:lnTo>
                      <a:pt x="71" y="47"/>
                    </a:lnTo>
                    <a:lnTo>
                      <a:pt x="71" y="42"/>
                    </a:lnTo>
                    <a:lnTo>
                      <a:pt x="71" y="42"/>
                    </a:lnTo>
                    <a:lnTo>
                      <a:pt x="69" y="37"/>
                    </a:lnTo>
                    <a:lnTo>
                      <a:pt x="67" y="32"/>
                    </a:lnTo>
                    <a:lnTo>
                      <a:pt x="64" y="26"/>
                    </a:lnTo>
                    <a:lnTo>
                      <a:pt x="63" y="21"/>
                    </a:lnTo>
                    <a:lnTo>
                      <a:pt x="63" y="21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Freeform 236">
                <a:extLst>
                  <a:ext uri="{FF2B5EF4-FFF2-40B4-BE49-F238E27FC236}">
                    <a16:creationId xmlns:a16="http://schemas.microsoft.com/office/drawing/2014/main" id="{D2FD16F2-AACE-5A44-8177-FF5966A3E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1360" y="1913689"/>
                <a:ext cx="49860" cy="42473"/>
              </a:xfrm>
              <a:custGeom>
                <a:avLst/>
                <a:gdLst>
                  <a:gd name="T0" fmla="*/ 23 w 27"/>
                  <a:gd name="T1" fmla="*/ 19 h 23"/>
                  <a:gd name="T2" fmla="*/ 23 w 27"/>
                  <a:gd name="T3" fmla="*/ 19 h 23"/>
                  <a:gd name="T4" fmla="*/ 24 w 27"/>
                  <a:gd name="T5" fmla="*/ 18 h 23"/>
                  <a:gd name="T6" fmla="*/ 26 w 27"/>
                  <a:gd name="T7" fmla="*/ 17 h 23"/>
                  <a:gd name="T8" fmla="*/ 27 w 27"/>
                  <a:gd name="T9" fmla="*/ 13 h 23"/>
                  <a:gd name="T10" fmla="*/ 26 w 27"/>
                  <a:gd name="T11" fmla="*/ 8 h 23"/>
                  <a:gd name="T12" fmla="*/ 24 w 27"/>
                  <a:gd name="T13" fmla="*/ 5 h 23"/>
                  <a:gd name="T14" fmla="*/ 24 w 27"/>
                  <a:gd name="T15" fmla="*/ 5 h 23"/>
                  <a:gd name="T16" fmla="*/ 22 w 27"/>
                  <a:gd name="T17" fmla="*/ 3 h 23"/>
                  <a:gd name="T18" fmla="*/ 21 w 27"/>
                  <a:gd name="T19" fmla="*/ 0 h 23"/>
                  <a:gd name="T20" fmla="*/ 18 w 27"/>
                  <a:gd name="T21" fmla="*/ 0 h 23"/>
                  <a:gd name="T22" fmla="*/ 15 w 27"/>
                  <a:gd name="T23" fmla="*/ 2 h 23"/>
                  <a:gd name="T24" fmla="*/ 12 w 27"/>
                  <a:gd name="T25" fmla="*/ 4 h 23"/>
                  <a:gd name="T26" fmla="*/ 9 w 27"/>
                  <a:gd name="T27" fmla="*/ 8 h 23"/>
                  <a:gd name="T28" fmla="*/ 9 w 27"/>
                  <a:gd name="T29" fmla="*/ 8 h 23"/>
                  <a:gd name="T30" fmla="*/ 3 w 27"/>
                  <a:gd name="T31" fmla="*/ 12 h 23"/>
                  <a:gd name="T32" fmla="*/ 0 w 27"/>
                  <a:gd name="T33" fmla="*/ 14 h 23"/>
                  <a:gd name="T34" fmla="*/ 0 w 27"/>
                  <a:gd name="T35" fmla="*/ 17 h 23"/>
                  <a:gd name="T36" fmla="*/ 1 w 27"/>
                  <a:gd name="T37" fmla="*/ 19 h 23"/>
                  <a:gd name="T38" fmla="*/ 1 w 27"/>
                  <a:gd name="T39" fmla="*/ 19 h 23"/>
                  <a:gd name="T40" fmla="*/ 4 w 27"/>
                  <a:gd name="T41" fmla="*/ 22 h 23"/>
                  <a:gd name="T42" fmla="*/ 7 w 27"/>
                  <a:gd name="T43" fmla="*/ 23 h 23"/>
                  <a:gd name="T44" fmla="*/ 9 w 27"/>
                  <a:gd name="T45" fmla="*/ 23 h 23"/>
                  <a:gd name="T46" fmla="*/ 12 w 27"/>
                  <a:gd name="T47" fmla="*/ 23 h 23"/>
                  <a:gd name="T48" fmla="*/ 23 w 27"/>
                  <a:gd name="T49" fmla="*/ 19 h 23"/>
                  <a:gd name="T50" fmla="*/ 23 w 27"/>
                  <a:gd name="T51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7" h="23">
                    <a:moveTo>
                      <a:pt x="23" y="19"/>
                    </a:moveTo>
                    <a:lnTo>
                      <a:pt x="23" y="19"/>
                    </a:lnTo>
                    <a:lnTo>
                      <a:pt x="24" y="18"/>
                    </a:lnTo>
                    <a:lnTo>
                      <a:pt x="26" y="17"/>
                    </a:lnTo>
                    <a:lnTo>
                      <a:pt x="27" y="13"/>
                    </a:lnTo>
                    <a:lnTo>
                      <a:pt x="26" y="8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2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3" y="12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4" y="22"/>
                    </a:lnTo>
                    <a:lnTo>
                      <a:pt x="7" y="23"/>
                    </a:lnTo>
                    <a:lnTo>
                      <a:pt x="9" y="23"/>
                    </a:lnTo>
                    <a:lnTo>
                      <a:pt x="12" y="23"/>
                    </a:lnTo>
                    <a:lnTo>
                      <a:pt x="23" y="19"/>
                    </a:lnTo>
                    <a:lnTo>
                      <a:pt x="23" y="19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Freeform 237">
                <a:extLst>
                  <a:ext uri="{FF2B5EF4-FFF2-40B4-BE49-F238E27FC236}">
                    <a16:creationId xmlns:a16="http://schemas.microsoft.com/office/drawing/2014/main" id="{0FFE9D03-3D89-CA45-A107-EDE729376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4319" y="2006022"/>
                <a:ext cx="51706" cy="46166"/>
              </a:xfrm>
              <a:custGeom>
                <a:avLst/>
                <a:gdLst>
                  <a:gd name="T0" fmla="*/ 3 w 28"/>
                  <a:gd name="T1" fmla="*/ 14 h 25"/>
                  <a:gd name="T2" fmla="*/ 3 w 28"/>
                  <a:gd name="T3" fmla="*/ 14 h 25"/>
                  <a:gd name="T4" fmla="*/ 1 w 28"/>
                  <a:gd name="T5" fmla="*/ 10 h 25"/>
                  <a:gd name="T6" fmla="*/ 0 w 28"/>
                  <a:gd name="T7" fmla="*/ 6 h 25"/>
                  <a:gd name="T8" fmla="*/ 1 w 28"/>
                  <a:gd name="T9" fmla="*/ 4 h 25"/>
                  <a:gd name="T10" fmla="*/ 2 w 28"/>
                  <a:gd name="T11" fmla="*/ 3 h 25"/>
                  <a:gd name="T12" fmla="*/ 5 w 28"/>
                  <a:gd name="T13" fmla="*/ 1 h 25"/>
                  <a:gd name="T14" fmla="*/ 7 w 28"/>
                  <a:gd name="T15" fmla="*/ 0 h 25"/>
                  <a:gd name="T16" fmla="*/ 7 w 28"/>
                  <a:gd name="T17" fmla="*/ 0 h 25"/>
                  <a:gd name="T18" fmla="*/ 11 w 28"/>
                  <a:gd name="T19" fmla="*/ 1 h 25"/>
                  <a:gd name="T20" fmla="*/ 16 w 28"/>
                  <a:gd name="T21" fmla="*/ 3 h 25"/>
                  <a:gd name="T22" fmla="*/ 24 w 28"/>
                  <a:gd name="T23" fmla="*/ 10 h 25"/>
                  <a:gd name="T24" fmla="*/ 24 w 28"/>
                  <a:gd name="T25" fmla="*/ 10 h 25"/>
                  <a:gd name="T26" fmla="*/ 28 w 28"/>
                  <a:gd name="T27" fmla="*/ 13 h 25"/>
                  <a:gd name="T28" fmla="*/ 28 w 28"/>
                  <a:gd name="T29" fmla="*/ 14 h 25"/>
                  <a:gd name="T30" fmla="*/ 26 w 28"/>
                  <a:gd name="T31" fmla="*/ 18 h 25"/>
                  <a:gd name="T32" fmla="*/ 26 w 28"/>
                  <a:gd name="T33" fmla="*/ 18 h 25"/>
                  <a:gd name="T34" fmla="*/ 25 w 28"/>
                  <a:gd name="T35" fmla="*/ 20 h 25"/>
                  <a:gd name="T36" fmla="*/ 21 w 28"/>
                  <a:gd name="T37" fmla="*/ 23 h 25"/>
                  <a:gd name="T38" fmla="*/ 16 w 28"/>
                  <a:gd name="T39" fmla="*/ 25 h 25"/>
                  <a:gd name="T40" fmla="*/ 16 w 28"/>
                  <a:gd name="T41" fmla="*/ 25 h 25"/>
                  <a:gd name="T42" fmla="*/ 12 w 28"/>
                  <a:gd name="T43" fmla="*/ 25 h 25"/>
                  <a:gd name="T44" fmla="*/ 11 w 28"/>
                  <a:gd name="T45" fmla="*/ 24 h 25"/>
                  <a:gd name="T46" fmla="*/ 9 w 28"/>
                  <a:gd name="T47" fmla="*/ 22 h 25"/>
                  <a:gd name="T48" fmla="*/ 6 w 28"/>
                  <a:gd name="T49" fmla="*/ 18 h 25"/>
                  <a:gd name="T50" fmla="*/ 3 w 28"/>
                  <a:gd name="T51" fmla="*/ 14 h 25"/>
                  <a:gd name="T52" fmla="*/ 3 w 28"/>
                  <a:gd name="T5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8" h="25">
                    <a:moveTo>
                      <a:pt x="3" y="14"/>
                    </a:move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1" y="1"/>
                    </a:lnTo>
                    <a:lnTo>
                      <a:pt x="16" y="3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8" y="13"/>
                    </a:lnTo>
                    <a:lnTo>
                      <a:pt x="28" y="14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5" y="20"/>
                    </a:lnTo>
                    <a:lnTo>
                      <a:pt x="21" y="23"/>
                    </a:lnTo>
                    <a:lnTo>
                      <a:pt x="16" y="25"/>
                    </a:lnTo>
                    <a:lnTo>
                      <a:pt x="16" y="25"/>
                    </a:lnTo>
                    <a:lnTo>
                      <a:pt x="12" y="25"/>
                    </a:lnTo>
                    <a:lnTo>
                      <a:pt x="11" y="24"/>
                    </a:lnTo>
                    <a:lnTo>
                      <a:pt x="9" y="22"/>
                    </a:lnTo>
                    <a:lnTo>
                      <a:pt x="6" y="18"/>
                    </a:lnTo>
                    <a:lnTo>
                      <a:pt x="3" y="14"/>
                    </a:lnTo>
                    <a:lnTo>
                      <a:pt x="3" y="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Freeform 238">
                <a:extLst>
                  <a:ext uri="{FF2B5EF4-FFF2-40B4-BE49-F238E27FC236}">
                    <a16:creationId xmlns:a16="http://schemas.microsoft.com/office/drawing/2014/main" id="{B38ED06E-B0ED-D645-89EF-12A977383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6522" y="2211001"/>
                <a:ext cx="72020" cy="70173"/>
              </a:xfrm>
              <a:custGeom>
                <a:avLst/>
                <a:gdLst>
                  <a:gd name="T0" fmla="*/ 8 w 39"/>
                  <a:gd name="T1" fmla="*/ 14 h 38"/>
                  <a:gd name="T2" fmla="*/ 8 w 39"/>
                  <a:gd name="T3" fmla="*/ 14 h 38"/>
                  <a:gd name="T4" fmla="*/ 11 w 39"/>
                  <a:gd name="T5" fmla="*/ 9 h 38"/>
                  <a:gd name="T6" fmla="*/ 14 w 39"/>
                  <a:gd name="T7" fmla="*/ 4 h 38"/>
                  <a:gd name="T8" fmla="*/ 14 w 39"/>
                  <a:gd name="T9" fmla="*/ 4 h 38"/>
                  <a:gd name="T10" fmla="*/ 17 w 39"/>
                  <a:gd name="T11" fmla="*/ 1 h 38"/>
                  <a:gd name="T12" fmla="*/ 20 w 39"/>
                  <a:gd name="T13" fmla="*/ 0 h 38"/>
                  <a:gd name="T14" fmla="*/ 26 w 39"/>
                  <a:gd name="T15" fmla="*/ 0 h 38"/>
                  <a:gd name="T16" fmla="*/ 26 w 39"/>
                  <a:gd name="T17" fmla="*/ 0 h 38"/>
                  <a:gd name="T18" fmla="*/ 31 w 39"/>
                  <a:gd name="T19" fmla="*/ 1 h 38"/>
                  <a:gd name="T20" fmla="*/ 35 w 39"/>
                  <a:gd name="T21" fmla="*/ 4 h 38"/>
                  <a:gd name="T22" fmla="*/ 37 w 39"/>
                  <a:gd name="T23" fmla="*/ 5 h 38"/>
                  <a:gd name="T24" fmla="*/ 39 w 39"/>
                  <a:gd name="T25" fmla="*/ 9 h 38"/>
                  <a:gd name="T26" fmla="*/ 39 w 39"/>
                  <a:gd name="T27" fmla="*/ 11 h 38"/>
                  <a:gd name="T28" fmla="*/ 37 w 39"/>
                  <a:gd name="T29" fmla="*/ 15 h 38"/>
                  <a:gd name="T30" fmla="*/ 32 w 39"/>
                  <a:gd name="T31" fmla="*/ 24 h 38"/>
                  <a:gd name="T32" fmla="*/ 32 w 39"/>
                  <a:gd name="T33" fmla="*/ 24 h 38"/>
                  <a:gd name="T34" fmla="*/ 28 w 39"/>
                  <a:gd name="T35" fmla="*/ 29 h 38"/>
                  <a:gd name="T36" fmla="*/ 23 w 39"/>
                  <a:gd name="T37" fmla="*/ 36 h 38"/>
                  <a:gd name="T38" fmla="*/ 21 w 39"/>
                  <a:gd name="T39" fmla="*/ 37 h 38"/>
                  <a:gd name="T40" fmla="*/ 18 w 39"/>
                  <a:gd name="T41" fmla="*/ 38 h 38"/>
                  <a:gd name="T42" fmla="*/ 14 w 39"/>
                  <a:gd name="T43" fmla="*/ 38 h 38"/>
                  <a:gd name="T44" fmla="*/ 11 w 39"/>
                  <a:gd name="T45" fmla="*/ 37 h 38"/>
                  <a:gd name="T46" fmla="*/ 11 w 39"/>
                  <a:gd name="T47" fmla="*/ 37 h 38"/>
                  <a:gd name="T48" fmla="*/ 5 w 39"/>
                  <a:gd name="T49" fmla="*/ 31 h 38"/>
                  <a:gd name="T50" fmla="*/ 3 w 39"/>
                  <a:gd name="T51" fmla="*/ 27 h 38"/>
                  <a:gd name="T52" fmla="*/ 2 w 39"/>
                  <a:gd name="T53" fmla="*/ 24 h 38"/>
                  <a:gd name="T54" fmla="*/ 2 w 39"/>
                  <a:gd name="T55" fmla="*/ 24 h 38"/>
                  <a:gd name="T56" fmla="*/ 0 w 39"/>
                  <a:gd name="T57" fmla="*/ 20 h 38"/>
                  <a:gd name="T58" fmla="*/ 2 w 39"/>
                  <a:gd name="T59" fmla="*/ 18 h 38"/>
                  <a:gd name="T60" fmla="*/ 8 w 39"/>
                  <a:gd name="T61" fmla="*/ 14 h 38"/>
                  <a:gd name="T62" fmla="*/ 8 w 39"/>
                  <a:gd name="T63" fmla="*/ 1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" h="38">
                    <a:moveTo>
                      <a:pt x="8" y="14"/>
                    </a:moveTo>
                    <a:lnTo>
                      <a:pt x="8" y="14"/>
                    </a:lnTo>
                    <a:lnTo>
                      <a:pt x="11" y="9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7" y="1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1" y="1"/>
                    </a:lnTo>
                    <a:lnTo>
                      <a:pt x="35" y="4"/>
                    </a:lnTo>
                    <a:lnTo>
                      <a:pt x="37" y="5"/>
                    </a:lnTo>
                    <a:lnTo>
                      <a:pt x="39" y="9"/>
                    </a:lnTo>
                    <a:lnTo>
                      <a:pt x="39" y="11"/>
                    </a:lnTo>
                    <a:lnTo>
                      <a:pt x="37" y="15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28" y="29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8" y="38"/>
                    </a:lnTo>
                    <a:lnTo>
                      <a:pt x="14" y="38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5" y="31"/>
                    </a:lnTo>
                    <a:lnTo>
                      <a:pt x="3" y="27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Freeform 239">
                <a:extLst>
                  <a:ext uri="{FF2B5EF4-FFF2-40B4-BE49-F238E27FC236}">
                    <a16:creationId xmlns:a16="http://schemas.microsoft.com/office/drawing/2014/main" id="{4B55FCE0-446E-3643-8AAA-898E0546D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4848" y="2205461"/>
                <a:ext cx="75713" cy="81253"/>
              </a:xfrm>
              <a:custGeom>
                <a:avLst/>
                <a:gdLst>
                  <a:gd name="T0" fmla="*/ 9 w 41"/>
                  <a:gd name="T1" fmla="*/ 42 h 44"/>
                  <a:gd name="T2" fmla="*/ 9 w 41"/>
                  <a:gd name="T3" fmla="*/ 42 h 44"/>
                  <a:gd name="T4" fmla="*/ 13 w 41"/>
                  <a:gd name="T5" fmla="*/ 41 h 44"/>
                  <a:gd name="T6" fmla="*/ 16 w 41"/>
                  <a:gd name="T7" fmla="*/ 39 h 44"/>
                  <a:gd name="T8" fmla="*/ 18 w 41"/>
                  <a:gd name="T9" fmla="*/ 36 h 44"/>
                  <a:gd name="T10" fmla="*/ 22 w 41"/>
                  <a:gd name="T11" fmla="*/ 34 h 44"/>
                  <a:gd name="T12" fmla="*/ 22 w 41"/>
                  <a:gd name="T13" fmla="*/ 34 h 44"/>
                  <a:gd name="T14" fmla="*/ 26 w 41"/>
                  <a:gd name="T15" fmla="*/ 31 h 44"/>
                  <a:gd name="T16" fmla="*/ 31 w 41"/>
                  <a:gd name="T17" fmla="*/ 30 h 44"/>
                  <a:gd name="T18" fmla="*/ 36 w 41"/>
                  <a:gd name="T19" fmla="*/ 27 h 44"/>
                  <a:gd name="T20" fmla="*/ 40 w 41"/>
                  <a:gd name="T21" fmla="*/ 23 h 44"/>
                  <a:gd name="T22" fmla="*/ 40 w 41"/>
                  <a:gd name="T23" fmla="*/ 23 h 44"/>
                  <a:gd name="T24" fmla="*/ 41 w 41"/>
                  <a:gd name="T25" fmla="*/ 20 h 44"/>
                  <a:gd name="T26" fmla="*/ 41 w 41"/>
                  <a:gd name="T27" fmla="*/ 14 h 44"/>
                  <a:gd name="T28" fmla="*/ 39 w 41"/>
                  <a:gd name="T29" fmla="*/ 11 h 44"/>
                  <a:gd name="T30" fmla="*/ 35 w 41"/>
                  <a:gd name="T31" fmla="*/ 7 h 44"/>
                  <a:gd name="T32" fmla="*/ 30 w 41"/>
                  <a:gd name="T33" fmla="*/ 3 h 44"/>
                  <a:gd name="T34" fmla="*/ 25 w 41"/>
                  <a:gd name="T35" fmla="*/ 0 h 44"/>
                  <a:gd name="T36" fmla="*/ 21 w 41"/>
                  <a:gd name="T37" fmla="*/ 0 h 44"/>
                  <a:gd name="T38" fmla="*/ 16 w 41"/>
                  <a:gd name="T39" fmla="*/ 2 h 44"/>
                  <a:gd name="T40" fmla="*/ 16 w 41"/>
                  <a:gd name="T41" fmla="*/ 2 h 44"/>
                  <a:gd name="T42" fmla="*/ 12 w 41"/>
                  <a:gd name="T43" fmla="*/ 4 h 44"/>
                  <a:gd name="T44" fmla="*/ 8 w 41"/>
                  <a:gd name="T45" fmla="*/ 11 h 44"/>
                  <a:gd name="T46" fmla="*/ 4 w 41"/>
                  <a:gd name="T47" fmla="*/ 17 h 44"/>
                  <a:gd name="T48" fmla="*/ 2 w 41"/>
                  <a:gd name="T49" fmla="*/ 26 h 44"/>
                  <a:gd name="T50" fmla="*/ 0 w 41"/>
                  <a:gd name="T51" fmla="*/ 32 h 44"/>
                  <a:gd name="T52" fmla="*/ 0 w 41"/>
                  <a:gd name="T53" fmla="*/ 39 h 44"/>
                  <a:gd name="T54" fmla="*/ 2 w 41"/>
                  <a:gd name="T55" fmla="*/ 41 h 44"/>
                  <a:gd name="T56" fmla="*/ 3 w 41"/>
                  <a:gd name="T57" fmla="*/ 42 h 44"/>
                  <a:gd name="T58" fmla="*/ 5 w 41"/>
                  <a:gd name="T59" fmla="*/ 44 h 44"/>
                  <a:gd name="T60" fmla="*/ 9 w 41"/>
                  <a:gd name="T61" fmla="*/ 42 h 44"/>
                  <a:gd name="T62" fmla="*/ 9 w 41"/>
                  <a:gd name="T6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" h="44">
                    <a:moveTo>
                      <a:pt x="9" y="42"/>
                    </a:moveTo>
                    <a:lnTo>
                      <a:pt x="9" y="42"/>
                    </a:lnTo>
                    <a:lnTo>
                      <a:pt x="13" y="41"/>
                    </a:lnTo>
                    <a:lnTo>
                      <a:pt x="16" y="39"/>
                    </a:lnTo>
                    <a:lnTo>
                      <a:pt x="18" y="36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6" y="31"/>
                    </a:lnTo>
                    <a:lnTo>
                      <a:pt x="31" y="30"/>
                    </a:lnTo>
                    <a:lnTo>
                      <a:pt x="36" y="27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41" y="20"/>
                    </a:lnTo>
                    <a:lnTo>
                      <a:pt x="41" y="14"/>
                    </a:lnTo>
                    <a:lnTo>
                      <a:pt x="39" y="11"/>
                    </a:lnTo>
                    <a:lnTo>
                      <a:pt x="35" y="7"/>
                    </a:lnTo>
                    <a:lnTo>
                      <a:pt x="30" y="3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4"/>
                    </a:lnTo>
                    <a:lnTo>
                      <a:pt x="8" y="11"/>
                    </a:lnTo>
                    <a:lnTo>
                      <a:pt x="4" y="17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9" y="42"/>
                    </a:lnTo>
                    <a:lnTo>
                      <a:pt x="9" y="4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Freeform 240">
                <a:extLst>
                  <a:ext uri="{FF2B5EF4-FFF2-40B4-BE49-F238E27FC236}">
                    <a16:creationId xmlns:a16="http://schemas.microsoft.com/office/drawing/2014/main" id="{21CFECBC-096B-ED40-9BF0-D9218BEF1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3628" y="2314413"/>
                <a:ext cx="38780" cy="35086"/>
              </a:xfrm>
              <a:custGeom>
                <a:avLst/>
                <a:gdLst>
                  <a:gd name="T0" fmla="*/ 18 w 21"/>
                  <a:gd name="T1" fmla="*/ 18 h 19"/>
                  <a:gd name="T2" fmla="*/ 18 w 21"/>
                  <a:gd name="T3" fmla="*/ 18 h 19"/>
                  <a:gd name="T4" fmla="*/ 20 w 21"/>
                  <a:gd name="T5" fmla="*/ 14 h 19"/>
                  <a:gd name="T6" fmla="*/ 21 w 21"/>
                  <a:gd name="T7" fmla="*/ 10 h 19"/>
                  <a:gd name="T8" fmla="*/ 20 w 21"/>
                  <a:gd name="T9" fmla="*/ 6 h 19"/>
                  <a:gd name="T10" fmla="*/ 18 w 21"/>
                  <a:gd name="T11" fmla="*/ 4 h 19"/>
                  <a:gd name="T12" fmla="*/ 15 w 21"/>
                  <a:gd name="T13" fmla="*/ 1 h 19"/>
                  <a:gd name="T14" fmla="*/ 10 w 21"/>
                  <a:gd name="T15" fmla="*/ 0 h 19"/>
                  <a:gd name="T16" fmla="*/ 6 w 21"/>
                  <a:gd name="T17" fmla="*/ 0 h 19"/>
                  <a:gd name="T18" fmla="*/ 2 w 21"/>
                  <a:gd name="T19" fmla="*/ 4 h 19"/>
                  <a:gd name="T20" fmla="*/ 2 w 21"/>
                  <a:gd name="T21" fmla="*/ 4 h 19"/>
                  <a:gd name="T22" fmla="*/ 0 w 21"/>
                  <a:gd name="T23" fmla="*/ 6 h 19"/>
                  <a:gd name="T24" fmla="*/ 0 w 21"/>
                  <a:gd name="T25" fmla="*/ 10 h 19"/>
                  <a:gd name="T26" fmla="*/ 1 w 21"/>
                  <a:gd name="T27" fmla="*/ 14 h 19"/>
                  <a:gd name="T28" fmla="*/ 2 w 21"/>
                  <a:gd name="T29" fmla="*/ 17 h 19"/>
                  <a:gd name="T30" fmla="*/ 6 w 21"/>
                  <a:gd name="T31" fmla="*/ 18 h 19"/>
                  <a:gd name="T32" fmla="*/ 10 w 21"/>
                  <a:gd name="T33" fmla="*/ 19 h 19"/>
                  <a:gd name="T34" fmla="*/ 14 w 21"/>
                  <a:gd name="T35" fmla="*/ 19 h 19"/>
                  <a:gd name="T36" fmla="*/ 18 w 21"/>
                  <a:gd name="T37" fmla="*/ 18 h 19"/>
                  <a:gd name="T38" fmla="*/ 18 w 21"/>
                  <a:gd name="T3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19">
                    <a:moveTo>
                      <a:pt x="18" y="18"/>
                    </a:moveTo>
                    <a:lnTo>
                      <a:pt x="18" y="18"/>
                    </a:lnTo>
                    <a:lnTo>
                      <a:pt x="20" y="14"/>
                    </a:lnTo>
                    <a:lnTo>
                      <a:pt x="21" y="10"/>
                    </a:lnTo>
                    <a:lnTo>
                      <a:pt x="20" y="6"/>
                    </a:lnTo>
                    <a:lnTo>
                      <a:pt x="18" y="4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6" y="18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Freeform 241">
                <a:extLst>
                  <a:ext uri="{FF2B5EF4-FFF2-40B4-BE49-F238E27FC236}">
                    <a16:creationId xmlns:a16="http://schemas.microsoft.com/office/drawing/2014/main" id="{A3CA46D7-98E8-C74D-97D1-2745CC0BB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0107" y="2170374"/>
                <a:ext cx="134806" cy="103413"/>
              </a:xfrm>
              <a:custGeom>
                <a:avLst/>
                <a:gdLst>
                  <a:gd name="T0" fmla="*/ 29 w 73"/>
                  <a:gd name="T1" fmla="*/ 56 h 56"/>
                  <a:gd name="T2" fmla="*/ 29 w 73"/>
                  <a:gd name="T3" fmla="*/ 56 h 56"/>
                  <a:gd name="T4" fmla="*/ 33 w 73"/>
                  <a:gd name="T5" fmla="*/ 56 h 56"/>
                  <a:gd name="T6" fmla="*/ 35 w 73"/>
                  <a:gd name="T7" fmla="*/ 55 h 56"/>
                  <a:gd name="T8" fmla="*/ 39 w 73"/>
                  <a:gd name="T9" fmla="*/ 51 h 56"/>
                  <a:gd name="T10" fmla="*/ 43 w 73"/>
                  <a:gd name="T11" fmla="*/ 46 h 56"/>
                  <a:gd name="T12" fmla="*/ 47 w 73"/>
                  <a:gd name="T13" fmla="*/ 42 h 56"/>
                  <a:gd name="T14" fmla="*/ 47 w 73"/>
                  <a:gd name="T15" fmla="*/ 42 h 56"/>
                  <a:gd name="T16" fmla="*/ 49 w 73"/>
                  <a:gd name="T17" fmla="*/ 41 h 56"/>
                  <a:gd name="T18" fmla="*/ 53 w 73"/>
                  <a:gd name="T19" fmla="*/ 40 h 56"/>
                  <a:gd name="T20" fmla="*/ 56 w 73"/>
                  <a:gd name="T21" fmla="*/ 40 h 56"/>
                  <a:gd name="T22" fmla="*/ 58 w 73"/>
                  <a:gd name="T23" fmla="*/ 37 h 56"/>
                  <a:gd name="T24" fmla="*/ 58 w 73"/>
                  <a:gd name="T25" fmla="*/ 37 h 56"/>
                  <a:gd name="T26" fmla="*/ 62 w 73"/>
                  <a:gd name="T27" fmla="*/ 33 h 56"/>
                  <a:gd name="T28" fmla="*/ 66 w 73"/>
                  <a:gd name="T29" fmla="*/ 28 h 56"/>
                  <a:gd name="T30" fmla="*/ 66 w 73"/>
                  <a:gd name="T31" fmla="*/ 28 h 56"/>
                  <a:gd name="T32" fmla="*/ 72 w 73"/>
                  <a:gd name="T33" fmla="*/ 24 h 56"/>
                  <a:gd name="T34" fmla="*/ 73 w 73"/>
                  <a:gd name="T35" fmla="*/ 22 h 56"/>
                  <a:gd name="T36" fmla="*/ 72 w 73"/>
                  <a:gd name="T37" fmla="*/ 17 h 56"/>
                  <a:gd name="T38" fmla="*/ 72 w 73"/>
                  <a:gd name="T39" fmla="*/ 17 h 56"/>
                  <a:gd name="T40" fmla="*/ 71 w 73"/>
                  <a:gd name="T41" fmla="*/ 13 h 56"/>
                  <a:gd name="T42" fmla="*/ 68 w 73"/>
                  <a:gd name="T43" fmla="*/ 10 h 56"/>
                  <a:gd name="T44" fmla="*/ 66 w 73"/>
                  <a:gd name="T45" fmla="*/ 8 h 56"/>
                  <a:gd name="T46" fmla="*/ 63 w 73"/>
                  <a:gd name="T47" fmla="*/ 7 h 56"/>
                  <a:gd name="T48" fmla="*/ 57 w 73"/>
                  <a:gd name="T49" fmla="*/ 7 h 56"/>
                  <a:gd name="T50" fmla="*/ 49 w 73"/>
                  <a:gd name="T51" fmla="*/ 7 h 56"/>
                  <a:gd name="T52" fmla="*/ 49 w 73"/>
                  <a:gd name="T53" fmla="*/ 7 h 56"/>
                  <a:gd name="T54" fmla="*/ 42 w 73"/>
                  <a:gd name="T55" fmla="*/ 5 h 56"/>
                  <a:gd name="T56" fmla="*/ 35 w 73"/>
                  <a:gd name="T57" fmla="*/ 3 h 56"/>
                  <a:gd name="T58" fmla="*/ 29 w 73"/>
                  <a:gd name="T59" fmla="*/ 0 h 56"/>
                  <a:gd name="T60" fmla="*/ 22 w 73"/>
                  <a:gd name="T61" fmla="*/ 0 h 56"/>
                  <a:gd name="T62" fmla="*/ 22 w 73"/>
                  <a:gd name="T63" fmla="*/ 0 h 56"/>
                  <a:gd name="T64" fmla="*/ 16 w 73"/>
                  <a:gd name="T65" fmla="*/ 2 h 56"/>
                  <a:gd name="T66" fmla="*/ 10 w 73"/>
                  <a:gd name="T67" fmla="*/ 7 h 56"/>
                  <a:gd name="T68" fmla="*/ 5 w 73"/>
                  <a:gd name="T69" fmla="*/ 12 h 56"/>
                  <a:gd name="T70" fmla="*/ 1 w 73"/>
                  <a:gd name="T71" fmla="*/ 17 h 56"/>
                  <a:gd name="T72" fmla="*/ 1 w 73"/>
                  <a:gd name="T73" fmla="*/ 17 h 56"/>
                  <a:gd name="T74" fmla="*/ 0 w 73"/>
                  <a:gd name="T75" fmla="*/ 23 h 56"/>
                  <a:gd name="T76" fmla="*/ 1 w 73"/>
                  <a:gd name="T77" fmla="*/ 31 h 56"/>
                  <a:gd name="T78" fmla="*/ 3 w 73"/>
                  <a:gd name="T79" fmla="*/ 37 h 56"/>
                  <a:gd name="T80" fmla="*/ 7 w 73"/>
                  <a:gd name="T81" fmla="*/ 42 h 56"/>
                  <a:gd name="T82" fmla="*/ 7 w 73"/>
                  <a:gd name="T83" fmla="*/ 42 h 56"/>
                  <a:gd name="T84" fmla="*/ 17 w 73"/>
                  <a:gd name="T85" fmla="*/ 50 h 56"/>
                  <a:gd name="T86" fmla="*/ 24 w 73"/>
                  <a:gd name="T87" fmla="*/ 54 h 56"/>
                  <a:gd name="T88" fmla="*/ 29 w 73"/>
                  <a:gd name="T89" fmla="*/ 56 h 56"/>
                  <a:gd name="T90" fmla="*/ 29 w 73"/>
                  <a:gd name="T9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3" h="56">
                    <a:moveTo>
                      <a:pt x="29" y="56"/>
                    </a:moveTo>
                    <a:lnTo>
                      <a:pt x="29" y="56"/>
                    </a:lnTo>
                    <a:lnTo>
                      <a:pt x="33" y="56"/>
                    </a:lnTo>
                    <a:lnTo>
                      <a:pt x="35" y="55"/>
                    </a:lnTo>
                    <a:lnTo>
                      <a:pt x="39" y="51"/>
                    </a:lnTo>
                    <a:lnTo>
                      <a:pt x="43" y="46"/>
                    </a:lnTo>
                    <a:lnTo>
                      <a:pt x="47" y="42"/>
                    </a:lnTo>
                    <a:lnTo>
                      <a:pt x="47" y="42"/>
                    </a:lnTo>
                    <a:lnTo>
                      <a:pt x="49" y="41"/>
                    </a:lnTo>
                    <a:lnTo>
                      <a:pt x="53" y="40"/>
                    </a:lnTo>
                    <a:lnTo>
                      <a:pt x="56" y="40"/>
                    </a:lnTo>
                    <a:lnTo>
                      <a:pt x="58" y="37"/>
                    </a:lnTo>
                    <a:lnTo>
                      <a:pt x="58" y="37"/>
                    </a:lnTo>
                    <a:lnTo>
                      <a:pt x="62" y="33"/>
                    </a:lnTo>
                    <a:lnTo>
                      <a:pt x="66" y="28"/>
                    </a:lnTo>
                    <a:lnTo>
                      <a:pt x="66" y="28"/>
                    </a:lnTo>
                    <a:lnTo>
                      <a:pt x="72" y="24"/>
                    </a:lnTo>
                    <a:lnTo>
                      <a:pt x="73" y="22"/>
                    </a:lnTo>
                    <a:lnTo>
                      <a:pt x="72" y="17"/>
                    </a:lnTo>
                    <a:lnTo>
                      <a:pt x="72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8"/>
                    </a:lnTo>
                    <a:lnTo>
                      <a:pt x="63" y="7"/>
                    </a:lnTo>
                    <a:lnTo>
                      <a:pt x="57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5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6" y="2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0" y="23"/>
                    </a:lnTo>
                    <a:lnTo>
                      <a:pt x="1" y="31"/>
                    </a:lnTo>
                    <a:lnTo>
                      <a:pt x="3" y="37"/>
                    </a:lnTo>
                    <a:lnTo>
                      <a:pt x="7" y="42"/>
                    </a:lnTo>
                    <a:lnTo>
                      <a:pt x="7" y="42"/>
                    </a:lnTo>
                    <a:lnTo>
                      <a:pt x="17" y="50"/>
                    </a:lnTo>
                    <a:lnTo>
                      <a:pt x="24" y="54"/>
                    </a:lnTo>
                    <a:lnTo>
                      <a:pt x="29" y="56"/>
                    </a:lnTo>
                    <a:lnTo>
                      <a:pt x="29" y="5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Freeform 242">
                <a:extLst>
                  <a:ext uri="{FF2B5EF4-FFF2-40B4-BE49-F238E27FC236}">
                    <a16:creationId xmlns:a16="http://schemas.microsoft.com/office/drawing/2014/main" id="{7FD9DC27-3C3F-8F43-8388-90B6209E9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453" y="2150061"/>
                <a:ext cx="125573" cy="112646"/>
              </a:xfrm>
              <a:custGeom>
                <a:avLst/>
                <a:gdLst>
                  <a:gd name="T0" fmla="*/ 10 w 68"/>
                  <a:gd name="T1" fmla="*/ 24 h 61"/>
                  <a:gd name="T2" fmla="*/ 10 w 68"/>
                  <a:gd name="T3" fmla="*/ 24 h 61"/>
                  <a:gd name="T4" fmla="*/ 20 w 68"/>
                  <a:gd name="T5" fmla="*/ 20 h 61"/>
                  <a:gd name="T6" fmla="*/ 24 w 68"/>
                  <a:gd name="T7" fmla="*/ 19 h 61"/>
                  <a:gd name="T8" fmla="*/ 29 w 68"/>
                  <a:gd name="T9" fmla="*/ 19 h 61"/>
                  <a:gd name="T10" fmla="*/ 29 w 68"/>
                  <a:gd name="T11" fmla="*/ 19 h 61"/>
                  <a:gd name="T12" fmla="*/ 37 w 68"/>
                  <a:gd name="T13" fmla="*/ 18 h 61"/>
                  <a:gd name="T14" fmla="*/ 40 w 68"/>
                  <a:gd name="T15" fmla="*/ 16 h 61"/>
                  <a:gd name="T16" fmla="*/ 45 w 68"/>
                  <a:gd name="T17" fmla="*/ 7 h 61"/>
                  <a:gd name="T18" fmla="*/ 45 w 68"/>
                  <a:gd name="T19" fmla="*/ 7 h 61"/>
                  <a:gd name="T20" fmla="*/ 50 w 68"/>
                  <a:gd name="T21" fmla="*/ 5 h 61"/>
                  <a:gd name="T22" fmla="*/ 52 w 68"/>
                  <a:gd name="T23" fmla="*/ 1 h 61"/>
                  <a:gd name="T24" fmla="*/ 54 w 68"/>
                  <a:gd name="T25" fmla="*/ 0 h 61"/>
                  <a:gd name="T26" fmla="*/ 54 w 68"/>
                  <a:gd name="T27" fmla="*/ 0 h 61"/>
                  <a:gd name="T28" fmla="*/ 56 w 68"/>
                  <a:gd name="T29" fmla="*/ 0 h 61"/>
                  <a:gd name="T30" fmla="*/ 59 w 68"/>
                  <a:gd name="T31" fmla="*/ 1 h 61"/>
                  <a:gd name="T32" fmla="*/ 60 w 68"/>
                  <a:gd name="T33" fmla="*/ 4 h 61"/>
                  <a:gd name="T34" fmla="*/ 61 w 68"/>
                  <a:gd name="T35" fmla="*/ 6 h 61"/>
                  <a:gd name="T36" fmla="*/ 61 w 68"/>
                  <a:gd name="T37" fmla="*/ 6 h 61"/>
                  <a:gd name="T38" fmla="*/ 66 w 68"/>
                  <a:gd name="T39" fmla="*/ 13 h 61"/>
                  <a:gd name="T40" fmla="*/ 68 w 68"/>
                  <a:gd name="T41" fmla="*/ 18 h 61"/>
                  <a:gd name="T42" fmla="*/ 68 w 68"/>
                  <a:gd name="T43" fmla="*/ 24 h 61"/>
                  <a:gd name="T44" fmla="*/ 65 w 68"/>
                  <a:gd name="T45" fmla="*/ 32 h 61"/>
                  <a:gd name="T46" fmla="*/ 65 w 68"/>
                  <a:gd name="T47" fmla="*/ 32 h 61"/>
                  <a:gd name="T48" fmla="*/ 60 w 68"/>
                  <a:gd name="T49" fmla="*/ 42 h 61"/>
                  <a:gd name="T50" fmla="*/ 54 w 68"/>
                  <a:gd name="T51" fmla="*/ 52 h 61"/>
                  <a:gd name="T52" fmla="*/ 54 w 68"/>
                  <a:gd name="T53" fmla="*/ 52 h 61"/>
                  <a:gd name="T54" fmla="*/ 51 w 68"/>
                  <a:gd name="T55" fmla="*/ 55 h 61"/>
                  <a:gd name="T56" fmla="*/ 47 w 68"/>
                  <a:gd name="T57" fmla="*/ 55 h 61"/>
                  <a:gd name="T58" fmla="*/ 41 w 68"/>
                  <a:gd name="T59" fmla="*/ 57 h 61"/>
                  <a:gd name="T60" fmla="*/ 41 w 68"/>
                  <a:gd name="T61" fmla="*/ 57 h 61"/>
                  <a:gd name="T62" fmla="*/ 37 w 68"/>
                  <a:gd name="T63" fmla="*/ 60 h 61"/>
                  <a:gd name="T64" fmla="*/ 32 w 68"/>
                  <a:gd name="T65" fmla="*/ 61 h 61"/>
                  <a:gd name="T66" fmla="*/ 32 w 68"/>
                  <a:gd name="T67" fmla="*/ 61 h 61"/>
                  <a:gd name="T68" fmla="*/ 26 w 68"/>
                  <a:gd name="T69" fmla="*/ 61 h 61"/>
                  <a:gd name="T70" fmla="*/ 19 w 68"/>
                  <a:gd name="T71" fmla="*/ 57 h 61"/>
                  <a:gd name="T72" fmla="*/ 12 w 68"/>
                  <a:gd name="T73" fmla="*/ 53 h 61"/>
                  <a:gd name="T74" fmla="*/ 5 w 68"/>
                  <a:gd name="T75" fmla="*/ 47 h 61"/>
                  <a:gd name="T76" fmla="*/ 1 w 68"/>
                  <a:gd name="T77" fmla="*/ 41 h 61"/>
                  <a:gd name="T78" fmla="*/ 0 w 68"/>
                  <a:gd name="T79" fmla="*/ 38 h 61"/>
                  <a:gd name="T80" fmla="*/ 0 w 68"/>
                  <a:gd name="T81" fmla="*/ 34 h 61"/>
                  <a:gd name="T82" fmla="*/ 1 w 68"/>
                  <a:gd name="T83" fmla="*/ 32 h 61"/>
                  <a:gd name="T84" fmla="*/ 3 w 68"/>
                  <a:gd name="T85" fmla="*/ 29 h 61"/>
                  <a:gd name="T86" fmla="*/ 6 w 68"/>
                  <a:gd name="T87" fmla="*/ 27 h 61"/>
                  <a:gd name="T88" fmla="*/ 10 w 68"/>
                  <a:gd name="T89" fmla="*/ 24 h 61"/>
                  <a:gd name="T90" fmla="*/ 10 w 68"/>
                  <a:gd name="T91" fmla="*/ 2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8" h="61">
                    <a:moveTo>
                      <a:pt x="10" y="24"/>
                    </a:moveTo>
                    <a:lnTo>
                      <a:pt x="10" y="24"/>
                    </a:lnTo>
                    <a:lnTo>
                      <a:pt x="20" y="20"/>
                    </a:lnTo>
                    <a:lnTo>
                      <a:pt x="24" y="19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37" y="18"/>
                    </a:lnTo>
                    <a:lnTo>
                      <a:pt x="40" y="16"/>
                    </a:lnTo>
                    <a:lnTo>
                      <a:pt x="45" y="7"/>
                    </a:lnTo>
                    <a:lnTo>
                      <a:pt x="45" y="7"/>
                    </a:lnTo>
                    <a:lnTo>
                      <a:pt x="50" y="5"/>
                    </a:lnTo>
                    <a:lnTo>
                      <a:pt x="52" y="1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9" y="1"/>
                    </a:lnTo>
                    <a:lnTo>
                      <a:pt x="60" y="4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6" y="13"/>
                    </a:lnTo>
                    <a:lnTo>
                      <a:pt x="68" y="18"/>
                    </a:lnTo>
                    <a:lnTo>
                      <a:pt x="68" y="24"/>
                    </a:lnTo>
                    <a:lnTo>
                      <a:pt x="65" y="32"/>
                    </a:lnTo>
                    <a:lnTo>
                      <a:pt x="65" y="32"/>
                    </a:lnTo>
                    <a:lnTo>
                      <a:pt x="60" y="42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1" y="55"/>
                    </a:lnTo>
                    <a:lnTo>
                      <a:pt x="47" y="55"/>
                    </a:lnTo>
                    <a:lnTo>
                      <a:pt x="41" y="57"/>
                    </a:lnTo>
                    <a:lnTo>
                      <a:pt x="41" y="57"/>
                    </a:lnTo>
                    <a:lnTo>
                      <a:pt x="37" y="60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61"/>
                    </a:lnTo>
                    <a:lnTo>
                      <a:pt x="19" y="57"/>
                    </a:lnTo>
                    <a:lnTo>
                      <a:pt x="12" y="53"/>
                    </a:lnTo>
                    <a:lnTo>
                      <a:pt x="5" y="47"/>
                    </a:lnTo>
                    <a:lnTo>
                      <a:pt x="1" y="41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1" y="32"/>
                    </a:lnTo>
                    <a:lnTo>
                      <a:pt x="3" y="29"/>
                    </a:lnTo>
                    <a:lnTo>
                      <a:pt x="6" y="27"/>
                    </a:lnTo>
                    <a:lnTo>
                      <a:pt x="10" y="24"/>
                    </a:lnTo>
                    <a:lnTo>
                      <a:pt x="10" y="2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Freeform 243">
                <a:extLst>
                  <a:ext uri="{FF2B5EF4-FFF2-40B4-BE49-F238E27FC236}">
                    <a16:creationId xmlns:a16="http://schemas.microsoft.com/office/drawing/2014/main" id="{8D9C2186-9496-5E4B-A947-5FAF7B06D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7667" y="2114975"/>
                <a:ext cx="60940" cy="51706"/>
              </a:xfrm>
              <a:custGeom>
                <a:avLst/>
                <a:gdLst>
                  <a:gd name="T0" fmla="*/ 20 w 33"/>
                  <a:gd name="T1" fmla="*/ 23 h 28"/>
                  <a:gd name="T2" fmla="*/ 20 w 33"/>
                  <a:gd name="T3" fmla="*/ 23 h 28"/>
                  <a:gd name="T4" fmla="*/ 24 w 33"/>
                  <a:gd name="T5" fmla="*/ 20 h 28"/>
                  <a:gd name="T6" fmla="*/ 29 w 33"/>
                  <a:gd name="T7" fmla="*/ 16 h 28"/>
                  <a:gd name="T8" fmla="*/ 31 w 33"/>
                  <a:gd name="T9" fmla="*/ 11 h 28"/>
                  <a:gd name="T10" fmla="*/ 33 w 33"/>
                  <a:gd name="T11" fmla="*/ 6 h 28"/>
                  <a:gd name="T12" fmla="*/ 33 w 33"/>
                  <a:gd name="T13" fmla="*/ 6 h 28"/>
                  <a:gd name="T14" fmla="*/ 31 w 33"/>
                  <a:gd name="T15" fmla="*/ 2 h 28"/>
                  <a:gd name="T16" fmla="*/ 29 w 33"/>
                  <a:gd name="T17" fmla="*/ 1 h 28"/>
                  <a:gd name="T18" fmla="*/ 26 w 33"/>
                  <a:gd name="T19" fmla="*/ 0 h 28"/>
                  <a:gd name="T20" fmla="*/ 24 w 33"/>
                  <a:gd name="T21" fmla="*/ 0 h 28"/>
                  <a:gd name="T22" fmla="*/ 17 w 33"/>
                  <a:gd name="T23" fmla="*/ 1 h 28"/>
                  <a:gd name="T24" fmla="*/ 12 w 33"/>
                  <a:gd name="T25" fmla="*/ 2 h 28"/>
                  <a:gd name="T26" fmla="*/ 12 w 33"/>
                  <a:gd name="T27" fmla="*/ 2 h 28"/>
                  <a:gd name="T28" fmla="*/ 5 w 33"/>
                  <a:gd name="T29" fmla="*/ 5 h 28"/>
                  <a:gd name="T30" fmla="*/ 1 w 33"/>
                  <a:gd name="T31" fmla="*/ 7 h 28"/>
                  <a:gd name="T32" fmla="*/ 0 w 33"/>
                  <a:gd name="T33" fmla="*/ 10 h 28"/>
                  <a:gd name="T34" fmla="*/ 0 w 33"/>
                  <a:gd name="T35" fmla="*/ 12 h 28"/>
                  <a:gd name="T36" fmla="*/ 2 w 33"/>
                  <a:gd name="T37" fmla="*/ 20 h 28"/>
                  <a:gd name="T38" fmla="*/ 2 w 33"/>
                  <a:gd name="T39" fmla="*/ 20 h 28"/>
                  <a:gd name="T40" fmla="*/ 6 w 33"/>
                  <a:gd name="T41" fmla="*/ 26 h 28"/>
                  <a:gd name="T42" fmla="*/ 7 w 33"/>
                  <a:gd name="T43" fmla="*/ 26 h 28"/>
                  <a:gd name="T44" fmla="*/ 9 w 33"/>
                  <a:gd name="T45" fmla="*/ 28 h 28"/>
                  <a:gd name="T46" fmla="*/ 14 w 33"/>
                  <a:gd name="T47" fmla="*/ 25 h 28"/>
                  <a:gd name="T48" fmla="*/ 20 w 33"/>
                  <a:gd name="T49" fmla="*/ 23 h 28"/>
                  <a:gd name="T50" fmla="*/ 20 w 33"/>
                  <a:gd name="T51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" h="28">
                    <a:moveTo>
                      <a:pt x="20" y="23"/>
                    </a:moveTo>
                    <a:lnTo>
                      <a:pt x="20" y="23"/>
                    </a:lnTo>
                    <a:lnTo>
                      <a:pt x="24" y="20"/>
                    </a:lnTo>
                    <a:lnTo>
                      <a:pt x="29" y="16"/>
                    </a:lnTo>
                    <a:lnTo>
                      <a:pt x="31" y="11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1" y="2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17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5" y="5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6"/>
                    </a:lnTo>
                    <a:lnTo>
                      <a:pt x="7" y="26"/>
                    </a:lnTo>
                    <a:lnTo>
                      <a:pt x="9" y="28"/>
                    </a:lnTo>
                    <a:lnTo>
                      <a:pt x="14" y="25"/>
                    </a:lnTo>
                    <a:lnTo>
                      <a:pt x="20" y="23"/>
                    </a:lnTo>
                    <a:lnTo>
                      <a:pt x="20" y="23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64299" tIns="32149" rIns="64299" bIns="32149" numCol="1" anchor="t" anchorCtr="0" compatLnSpc="1">
                <a:prstTxWarp prst="textNoShape">
                  <a:avLst/>
                </a:prstTxWarp>
              </a:bodyPr>
              <a:lstStyle/>
              <a:p>
                <a:pPr defTabSz="914375">
                  <a:defRPr/>
                </a:pPr>
                <a:endParaRPr lang="ru-RU" sz="180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1B5B4A25-ABDF-CA4D-BD83-8D34EAE37B3B}"/>
              </a:ext>
            </a:extLst>
          </p:cNvPr>
          <p:cNvGrpSpPr/>
          <p:nvPr/>
        </p:nvGrpSpPr>
        <p:grpSpPr>
          <a:xfrm>
            <a:off x="2951512" y="4133670"/>
            <a:ext cx="1589411" cy="374379"/>
            <a:chOff x="2033233" y="9331919"/>
            <a:chExt cx="2415831" cy="814005"/>
          </a:xfrm>
          <a:solidFill>
            <a:schemeClr val="tx2">
              <a:lumMod val="50000"/>
            </a:schemeClr>
          </a:solidFill>
        </p:grpSpPr>
        <p:sp>
          <p:nvSpPr>
            <p:cNvPr id="192" name="Oval 160">
              <a:extLst>
                <a:ext uri="{FF2B5EF4-FFF2-40B4-BE49-F238E27FC236}">
                  <a16:creationId xmlns:a16="http://schemas.microsoft.com/office/drawing/2014/main" id="{D10060A8-70E5-A048-8D19-A8FF6130FB4A}"/>
                </a:ext>
              </a:extLst>
            </p:cNvPr>
            <p:cNvSpPr>
              <a:spLocks/>
            </p:cNvSpPr>
            <p:nvPr/>
          </p:nvSpPr>
          <p:spPr bwMode="gray">
            <a:xfrm rot="16200000" flipH="1" flipV="1">
              <a:off x="2076626" y="10003204"/>
              <a:ext cx="183357" cy="102083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50120">
                <a:defRPr/>
              </a:pPr>
              <a:endParaRPr lang="id-ID" sz="11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Прямоугольник 192">
              <a:extLst>
                <a:ext uri="{FF2B5EF4-FFF2-40B4-BE49-F238E27FC236}">
                  <a16:creationId xmlns:a16="http://schemas.microsoft.com/office/drawing/2014/main" id="{6C0A3EC4-3277-FA42-90A3-715992C9E0EA}"/>
                </a:ext>
              </a:extLst>
            </p:cNvPr>
            <p:cNvSpPr/>
            <p:nvPr/>
          </p:nvSpPr>
          <p:spPr>
            <a:xfrm>
              <a:off x="2033233" y="9331919"/>
              <a:ext cx="2415831" cy="518268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040"/>
              <a:r>
                <a:rPr lang="ru-RU" sz="1100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ТОСЭР Зеленодольск</a:t>
              </a:r>
              <a:endParaRPr lang="ru-RU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4" name="Группа 193">
            <a:extLst>
              <a:ext uri="{FF2B5EF4-FFF2-40B4-BE49-F238E27FC236}">
                <a16:creationId xmlns:a16="http://schemas.microsoft.com/office/drawing/2014/main" id="{3C192C55-703E-6541-BDA9-4EF0F67C6531}"/>
              </a:ext>
            </a:extLst>
          </p:cNvPr>
          <p:cNvGrpSpPr/>
          <p:nvPr/>
        </p:nvGrpSpPr>
        <p:grpSpPr>
          <a:xfrm>
            <a:off x="3898995" y="4546638"/>
            <a:ext cx="1216471" cy="238363"/>
            <a:chOff x="2117261" y="9897664"/>
            <a:chExt cx="3404846" cy="532699"/>
          </a:xfrm>
          <a:solidFill>
            <a:schemeClr val="tx2">
              <a:lumMod val="50000"/>
            </a:schemeClr>
          </a:solidFill>
        </p:grpSpPr>
        <p:sp>
          <p:nvSpPr>
            <p:cNvPr id="195" name="Oval 160">
              <a:extLst>
                <a:ext uri="{FF2B5EF4-FFF2-40B4-BE49-F238E27FC236}">
                  <a16:creationId xmlns:a16="http://schemas.microsoft.com/office/drawing/2014/main" id="{B7E67A1F-DFE6-314E-A2A7-EF27D58AB011}"/>
                </a:ext>
              </a:extLst>
            </p:cNvPr>
            <p:cNvSpPr>
              <a:spLocks/>
            </p:cNvSpPr>
            <p:nvPr/>
          </p:nvSpPr>
          <p:spPr bwMode="gray">
            <a:xfrm rot="16200000" flipH="1" flipV="1">
              <a:off x="2116468" y="9985157"/>
              <a:ext cx="172718" cy="171132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50120">
                <a:defRPr/>
              </a:pPr>
              <a:endParaRPr lang="id-ID" sz="11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Прямоугольник 195">
              <a:extLst>
                <a:ext uri="{FF2B5EF4-FFF2-40B4-BE49-F238E27FC236}">
                  <a16:creationId xmlns:a16="http://schemas.microsoft.com/office/drawing/2014/main" id="{89F77EF8-C037-5545-B06B-3B0FF3D3F0C9}"/>
                </a:ext>
              </a:extLst>
            </p:cNvPr>
            <p:cNvSpPr/>
            <p:nvPr/>
          </p:nvSpPr>
          <p:spPr>
            <a:xfrm>
              <a:off x="2499237" y="9897664"/>
              <a:ext cx="3022870" cy="532699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040"/>
              <a:r>
                <a:rPr lang="ru-RU" sz="11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Екатеринбург</a:t>
              </a:r>
            </a:p>
          </p:txBody>
        </p:sp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F8E6DB2D-BA42-3243-8975-D01FACD0CE54}"/>
              </a:ext>
            </a:extLst>
          </p:cNvPr>
          <p:cNvGrpSpPr/>
          <p:nvPr/>
        </p:nvGrpSpPr>
        <p:grpSpPr>
          <a:xfrm>
            <a:off x="5558381" y="5430903"/>
            <a:ext cx="991909" cy="352849"/>
            <a:chOff x="2117262" y="9962566"/>
            <a:chExt cx="2785343" cy="906437"/>
          </a:xfrm>
          <a:solidFill>
            <a:schemeClr val="tx2">
              <a:lumMod val="50000"/>
            </a:schemeClr>
          </a:solidFill>
        </p:grpSpPr>
        <p:sp>
          <p:nvSpPr>
            <p:cNvPr id="198" name="Oval 160">
              <a:extLst>
                <a:ext uri="{FF2B5EF4-FFF2-40B4-BE49-F238E27FC236}">
                  <a16:creationId xmlns:a16="http://schemas.microsoft.com/office/drawing/2014/main" id="{B226B13F-4D03-9C40-9B02-A63BB2FA443D}"/>
                </a:ext>
              </a:extLst>
            </p:cNvPr>
            <p:cNvSpPr>
              <a:spLocks/>
            </p:cNvSpPr>
            <p:nvPr/>
          </p:nvSpPr>
          <p:spPr bwMode="gray">
            <a:xfrm rot="16200000" flipH="1" flipV="1">
              <a:off x="2116468" y="9963360"/>
              <a:ext cx="172719" cy="171132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50120">
                <a:defRPr/>
              </a:pPr>
              <a:endParaRPr lang="id-ID" sz="11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9" name="Прямоугольник 198">
              <a:extLst>
                <a:ext uri="{FF2B5EF4-FFF2-40B4-BE49-F238E27FC236}">
                  <a16:creationId xmlns:a16="http://schemas.microsoft.com/office/drawing/2014/main" id="{81074A51-6EB7-9347-AF72-A1114E972E4A}"/>
                </a:ext>
              </a:extLst>
            </p:cNvPr>
            <p:cNvSpPr/>
            <p:nvPr/>
          </p:nvSpPr>
          <p:spPr>
            <a:xfrm>
              <a:off x="2272014" y="10256670"/>
              <a:ext cx="2630591" cy="612333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040"/>
              <a:r>
                <a:rPr lang="ru-RU" sz="11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Новосибирск</a:t>
              </a:r>
            </a:p>
          </p:txBody>
        </p:sp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5BDF3C00-523F-CE4D-BFAB-61064D7472DB}"/>
              </a:ext>
            </a:extLst>
          </p:cNvPr>
          <p:cNvGrpSpPr/>
          <p:nvPr/>
        </p:nvGrpSpPr>
        <p:grpSpPr>
          <a:xfrm>
            <a:off x="2214598" y="3505633"/>
            <a:ext cx="860146" cy="369552"/>
            <a:chOff x="2108810" y="9331776"/>
            <a:chExt cx="2391385" cy="803509"/>
          </a:xfrm>
          <a:solidFill>
            <a:schemeClr val="tx2">
              <a:lumMod val="50000"/>
            </a:schemeClr>
          </a:solidFill>
        </p:grpSpPr>
        <p:sp>
          <p:nvSpPr>
            <p:cNvPr id="201" name="Oval 160">
              <a:extLst>
                <a:ext uri="{FF2B5EF4-FFF2-40B4-BE49-F238E27FC236}">
                  <a16:creationId xmlns:a16="http://schemas.microsoft.com/office/drawing/2014/main" id="{061A25C3-4CE7-B246-839D-75B9F9233BF2}"/>
                </a:ext>
              </a:extLst>
            </p:cNvPr>
            <p:cNvSpPr>
              <a:spLocks/>
            </p:cNvSpPr>
            <p:nvPr/>
          </p:nvSpPr>
          <p:spPr bwMode="gray">
            <a:xfrm rot="16200000" flipH="1" flipV="1">
              <a:off x="2116467" y="9963360"/>
              <a:ext cx="172719" cy="171132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50120">
                <a:defRPr/>
              </a:pPr>
              <a:endParaRPr lang="id-ID" sz="11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2" name="Прямоугольник 201">
              <a:extLst>
                <a:ext uri="{FF2B5EF4-FFF2-40B4-BE49-F238E27FC236}">
                  <a16:creationId xmlns:a16="http://schemas.microsoft.com/office/drawing/2014/main" id="{F7933DB7-375B-9B44-BADD-8DA2E95B657A}"/>
                </a:ext>
              </a:extLst>
            </p:cNvPr>
            <p:cNvSpPr/>
            <p:nvPr/>
          </p:nvSpPr>
          <p:spPr>
            <a:xfrm>
              <a:off x="2108810" y="9331776"/>
              <a:ext cx="2391385" cy="518267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040"/>
              <a:r>
                <a:rPr lang="ru-RU" sz="110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Хоругвино</a:t>
              </a:r>
              <a:endParaRPr lang="ru-RU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03" name="Группа 202">
            <a:extLst>
              <a:ext uri="{FF2B5EF4-FFF2-40B4-BE49-F238E27FC236}">
                <a16:creationId xmlns:a16="http://schemas.microsoft.com/office/drawing/2014/main" id="{5199F83F-DC47-8647-A8AC-F4986638368B}"/>
              </a:ext>
            </a:extLst>
          </p:cNvPr>
          <p:cNvGrpSpPr/>
          <p:nvPr/>
        </p:nvGrpSpPr>
        <p:grpSpPr>
          <a:xfrm>
            <a:off x="2016961" y="3132711"/>
            <a:ext cx="633679" cy="359848"/>
            <a:chOff x="2108810" y="9331776"/>
            <a:chExt cx="844187" cy="782409"/>
          </a:xfrm>
          <a:solidFill>
            <a:schemeClr val="tx2">
              <a:lumMod val="50000"/>
            </a:schemeClr>
          </a:solidFill>
        </p:grpSpPr>
        <p:sp>
          <p:nvSpPr>
            <p:cNvPr id="204" name="Oval 160">
              <a:extLst>
                <a:ext uri="{FF2B5EF4-FFF2-40B4-BE49-F238E27FC236}">
                  <a16:creationId xmlns:a16="http://schemas.microsoft.com/office/drawing/2014/main" id="{6C74FF1A-8F20-244D-8E25-95D8DF1F9459}"/>
                </a:ext>
              </a:extLst>
            </p:cNvPr>
            <p:cNvSpPr>
              <a:spLocks/>
            </p:cNvSpPr>
            <p:nvPr/>
          </p:nvSpPr>
          <p:spPr bwMode="gray">
            <a:xfrm rot="16200000" flipH="1" flipV="1">
              <a:off x="2105112" y="9974716"/>
              <a:ext cx="151619" cy="127320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50120">
                <a:defRPr/>
              </a:pPr>
              <a:endParaRPr lang="id-ID" sz="11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" name="Прямоугольник 204">
              <a:extLst>
                <a:ext uri="{FF2B5EF4-FFF2-40B4-BE49-F238E27FC236}">
                  <a16:creationId xmlns:a16="http://schemas.microsoft.com/office/drawing/2014/main" id="{BF65734E-D4C6-6D4E-AF65-B5778A9B4DED}"/>
                </a:ext>
              </a:extLst>
            </p:cNvPr>
            <p:cNvSpPr/>
            <p:nvPr/>
          </p:nvSpPr>
          <p:spPr>
            <a:xfrm>
              <a:off x="2108810" y="9331776"/>
              <a:ext cx="844187" cy="518267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040"/>
              <a:r>
                <a:rPr lang="ru-RU" sz="11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Тверь</a:t>
              </a:r>
            </a:p>
          </p:txBody>
        </p:sp>
      </p:grpSp>
      <p:grpSp>
        <p:nvGrpSpPr>
          <p:cNvPr id="218" name="Группа 217">
            <a:extLst>
              <a:ext uri="{FF2B5EF4-FFF2-40B4-BE49-F238E27FC236}">
                <a16:creationId xmlns:a16="http://schemas.microsoft.com/office/drawing/2014/main" id="{2E0CAF04-A8B3-5F42-A2BC-697ACA71576E}"/>
              </a:ext>
            </a:extLst>
          </p:cNvPr>
          <p:cNvGrpSpPr/>
          <p:nvPr/>
        </p:nvGrpSpPr>
        <p:grpSpPr>
          <a:xfrm>
            <a:off x="9522200" y="5158609"/>
            <a:ext cx="857283" cy="372846"/>
            <a:chOff x="2117262" y="9962566"/>
            <a:chExt cx="1985960" cy="835783"/>
          </a:xfrm>
          <a:solidFill>
            <a:schemeClr val="tx2">
              <a:lumMod val="50000"/>
            </a:schemeClr>
          </a:solidFill>
        </p:grpSpPr>
        <p:sp>
          <p:nvSpPr>
            <p:cNvPr id="219" name="Oval 160">
              <a:extLst>
                <a:ext uri="{FF2B5EF4-FFF2-40B4-BE49-F238E27FC236}">
                  <a16:creationId xmlns:a16="http://schemas.microsoft.com/office/drawing/2014/main" id="{C8B1FEE4-9C3C-2546-9494-851EA82E5504}"/>
                </a:ext>
              </a:extLst>
            </p:cNvPr>
            <p:cNvSpPr>
              <a:spLocks/>
            </p:cNvSpPr>
            <p:nvPr/>
          </p:nvSpPr>
          <p:spPr bwMode="gray">
            <a:xfrm rot="16200000" flipH="1" flipV="1">
              <a:off x="2116468" y="9963360"/>
              <a:ext cx="172719" cy="171132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50120">
                <a:defRPr/>
              </a:pPr>
              <a:endParaRPr lang="id-ID" sz="11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0" name="Прямоугольник 219">
              <a:extLst>
                <a:ext uri="{FF2B5EF4-FFF2-40B4-BE49-F238E27FC236}">
                  <a16:creationId xmlns:a16="http://schemas.microsoft.com/office/drawing/2014/main" id="{621F1064-602C-C44F-85EB-802FA659E884}"/>
                </a:ext>
              </a:extLst>
            </p:cNvPr>
            <p:cNvSpPr/>
            <p:nvPr/>
          </p:nvSpPr>
          <p:spPr>
            <a:xfrm>
              <a:off x="2137356" y="10264027"/>
              <a:ext cx="1965866" cy="534322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040"/>
              <a:r>
                <a:rPr lang="ru-RU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Хабаровск</a:t>
              </a:r>
            </a:p>
          </p:txBody>
        </p:sp>
      </p:grpSp>
      <p:sp>
        <p:nvSpPr>
          <p:cNvPr id="223" name="Скругленный прямоугольник 222">
            <a:extLst>
              <a:ext uri="{FF2B5EF4-FFF2-40B4-BE49-F238E27FC236}">
                <a16:creationId xmlns:a16="http://schemas.microsoft.com/office/drawing/2014/main" id="{78A8C89E-A502-C648-9259-EE9DECF0172E}"/>
              </a:ext>
            </a:extLst>
          </p:cNvPr>
          <p:cNvSpPr/>
          <p:nvPr/>
        </p:nvSpPr>
        <p:spPr>
          <a:xfrm>
            <a:off x="2263896" y="2729136"/>
            <a:ext cx="1225468" cy="238363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914040"/>
            <a:r>
              <a:rPr lang="ru-RU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Санкт-Петербург</a:t>
            </a:r>
          </a:p>
        </p:txBody>
      </p:sp>
      <p:grpSp>
        <p:nvGrpSpPr>
          <p:cNvPr id="227" name="Группа 226">
            <a:extLst>
              <a:ext uri="{FF2B5EF4-FFF2-40B4-BE49-F238E27FC236}">
                <a16:creationId xmlns:a16="http://schemas.microsoft.com/office/drawing/2014/main" id="{AC0D9010-7765-4D41-909A-AD90C09FA7DE}"/>
              </a:ext>
            </a:extLst>
          </p:cNvPr>
          <p:cNvGrpSpPr/>
          <p:nvPr/>
        </p:nvGrpSpPr>
        <p:grpSpPr>
          <a:xfrm>
            <a:off x="29098" y="4625245"/>
            <a:ext cx="1118214" cy="337267"/>
            <a:chOff x="-1327696" y="9377385"/>
            <a:chExt cx="3616090" cy="801494"/>
          </a:xfrm>
          <a:solidFill>
            <a:schemeClr val="tx2">
              <a:lumMod val="50000"/>
            </a:schemeClr>
          </a:solidFill>
        </p:grpSpPr>
        <p:sp>
          <p:nvSpPr>
            <p:cNvPr id="228" name="Oval 160">
              <a:extLst>
                <a:ext uri="{FF2B5EF4-FFF2-40B4-BE49-F238E27FC236}">
                  <a16:creationId xmlns:a16="http://schemas.microsoft.com/office/drawing/2014/main" id="{89733477-B84D-DF48-B5F1-0492BE5D4B06}"/>
                </a:ext>
              </a:extLst>
            </p:cNvPr>
            <p:cNvSpPr>
              <a:spLocks/>
            </p:cNvSpPr>
            <p:nvPr/>
          </p:nvSpPr>
          <p:spPr bwMode="gray">
            <a:xfrm rot="16200000" flipH="1" flipV="1">
              <a:off x="2116469" y="10006954"/>
              <a:ext cx="172718" cy="171132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50120">
                <a:defRPr/>
              </a:pPr>
              <a:endParaRPr lang="id-ID" sz="11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9" name="Прямоугольник 228">
              <a:extLst>
                <a:ext uri="{FF2B5EF4-FFF2-40B4-BE49-F238E27FC236}">
                  <a16:creationId xmlns:a16="http://schemas.microsoft.com/office/drawing/2014/main" id="{0986A787-2743-FA44-8527-F60DC3D36B78}"/>
                </a:ext>
              </a:extLst>
            </p:cNvPr>
            <p:cNvSpPr/>
            <p:nvPr/>
          </p:nvSpPr>
          <p:spPr>
            <a:xfrm>
              <a:off x="-1327696" y="9377385"/>
              <a:ext cx="3492514" cy="566455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040"/>
              <a:r>
                <a:rPr lang="ru-RU" sz="11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Ростов-на-Дону</a:t>
              </a:r>
              <a:endParaRPr lang="en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17" name="TextBox 216">
            <a:extLst>
              <a:ext uri="{FF2B5EF4-FFF2-40B4-BE49-F238E27FC236}">
                <a16:creationId xmlns:a16="http://schemas.microsoft.com/office/drawing/2014/main" id="{DE16D1ED-442B-924E-B9DA-898FB9D2A342}"/>
              </a:ext>
            </a:extLst>
          </p:cNvPr>
          <p:cNvSpPr txBox="1"/>
          <p:nvPr/>
        </p:nvSpPr>
        <p:spPr bwMode="gray">
          <a:xfrm>
            <a:off x="4632312" y="3949198"/>
            <a:ext cx="531644" cy="184410"/>
          </a:xfrm>
          <a:prstGeom prst="roundRect">
            <a:avLst>
              <a:gd name="adj" fmla="val 50000"/>
            </a:avLst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wrap="none" lIns="32152" tIns="19291" rIns="32152" bIns="19291" rtlCol="0" anchor="ctr">
            <a:noAutofit/>
          </a:bodyPr>
          <a:lstStyle/>
          <a:p>
            <a:pPr algn="ctr" defTabSz="914375"/>
            <a:r>
              <a:rPr lang="ru-RU" sz="98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Урал</a:t>
            </a:r>
            <a:endParaRPr lang="en-US" sz="985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B1DCB209-E5FC-FE40-B115-3FFF318AB10E}"/>
              </a:ext>
            </a:extLst>
          </p:cNvPr>
          <p:cNvSpPr txBox="1"/>
          <p:nvPr/>
        </p:nvSpPr>
        <p:spPr bwMode="gray">
          <a:xfrm>
            <a:off x="1540149" y="5202191"/>
            <a:ext cx="430378" cy="184410"/>
          </a:xfrm>
          <a:prstGeom prst="roundRect">
            <a:avLst>
              <a:gd name="adj" fmla="val 50000"/>
            </a:avLst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wrap="none" lIns="32152" tIns="19291" rIns="32152" bIns="19291" rtlCol="0" anchor="ctr">
            <a:noAutofit/>
          </a:bodyPr>
          <a:lstStyle/>
          <a:p>
            <a:pPr algn="ctr" defTabSz="914375"/>
            <a:r>
              <a:rPr lang="ru-RU" sz="98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Юг</a:t>
            </a:r>
            <a:endParaRPr lang="en-US" sz="985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0204B337-AA88-F940-A1DA-600E429D9D19}"/>
              </a:ext>
            </a:extLst>
          </p:cNvPr>
          <p:cNvSpPr txBox="1"/>
          <p:nvPr/>
        </p:nvSpPr>
        <p:spPr bwMode="gray">
          <a:xfrm>
            <a:off x="2965012" y="4943143"/>
            <a:ext cx="531644" cy="184410"/>
          </a:xfrm>
          <a:prstGeom prst="roundRect">
            <a:avLst>
              <a:gd name="adj" fmla="val 50000"/>
            </a:avLst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wrap="none" lIns="32152" tIns="19291" rIns="32152" bIns="19291" rtlCol="0" anchor="ctr">
            <a:noAutofit/>
          </a:bodyPr>
          <a:lstStyle/>
          <a:p>
            <a:pPr algn="ctr" defTabSz="914375"/>
            <a:r>
              <a:rPr lang="ru-RU" sz="98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Волга</a:t>
            </a:r>
            <a:endParaRPr lang="en-US" sz="985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72D31FD2-4BA2-6B45-A516-4989EBAF38BA}"/>
              </a:ext>
            </a:extLst>
          </p:cNvPr>
          <p:cNvSpPr txBox="1"/>
          <p:nvPr/>
        </p:nvSpPr>
        <p:spPr bwMode="gray">
          <a:xfrm>
            <a:off x="3107722" y="3184609"/>
            <a:ext cx="987338" cy="184810"/>
          </a:xfrm>
          <a:prstGeom prst="roundRect">
            <a:avLst>
              <a:gd name="adj" fmla="val 50000"/>
            </a:avLst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wrap="none" lIns="32152" tIns="19291" rIns="32152" bIns="19291" rtlCol="0" anchor="ctr">
            <a:no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pPr algn="ctr" defTabSz="914375"/>
            <a:r>
              <a:rPr lang="ru-RU" sz="98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Северо-Запад</a:t>
            </a:r>
            <a:endParaRPr lang="en-US" sz="985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17A7FC3C-507E-A54E-B6E4-F8E5C50EF44D}"/>
              </a:ext>
            </a:extLst>
          </p:cNvPr>
          <p:cNvSpPr txBox="1"/>
          <p:nvPr/>
        </p:nvSpPr>
        <p:spPr bwMode="gray">
          <a:xfrm>
            <a:off x="7325580" y="3462720"/>
            <a:ext cx="1133352" cy="184810"/>
          </a:xfrm>
          <a:prstGeom prst="roundRect">
            <a:avLst>
              <a:gd name="adj" fmla="val 50000"/>
            </a:avLst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wrap="none" lIns="32152" tIns="19291" rIns="32152" bIns="19291" rtlCol="0" anchor="ctr">
            <a:noAutofit/>
          </a:bodyPr>
          <a:lstStyle/>
          <a:p>
            <a:pPr algn="ctr" defTabSz="914420" hangingPunct="0"/>
            <a:r>
              <a:rPr lang="ru-RU" sz="98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Дальний Восток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C6259FDA-C96E-3843-8E4F-8455A6834421}"/>
              </a:ext>
            </a:extLst>
          </p:cNvPr>
          <p:cNvSpPr txBox="1"/>
          <p:nvPr/>
        </p:nvSpPr>
        <p:spPr bwMode="gray">
          <a:xfrm>
            <a:off x="1766341" y="4257493"/>
            <a:ext cx="556960" cy="184810"/>
          </a:xfrm>
          <a:prstGeom prst="roundRect">
            <a:avLst>
              <a:gd name="adj" fmla="val 50000"/>
            </a:avLst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wrap="none" lIns="32152" tIns="19291" rIns="32152" bIns="19291" rtlCol="0" anchor="ctr">
            <a:no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pPr algn="ctr" defTabSz="914375"/>
            <a:r>
              <a:rPr lang="ru-RU" sz="985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Центр</a:t>
            </a:r>
            <a:endParaRPr lang="en-US" sz="985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087E0DEA-EF23-6D42-B8B1-883E83DF8726}"/>
              </a:ext>
            </a:extLst>
          </p:cNvPr>
          <p:cNvSpPr txBox="1"/>
          <p:nvPr/>
        </p:nvSpPr>
        <p:spPr bwMode="gray">
          <a:xfrm>
            <a:off x="6244356" y="4248135"/>
            <a:ext cx="547742" cy="184810"/>
          </a:xfrm>
          <a:prstGeom prst="roundRect">
            <a:avLst>
              <a:gd name="adj" fmla="val 50000"/>
            </a:avLst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wrap="none" lIns="32152" tIns="19291" rIns="32152" bIns="19291" rtlCol="0" anchor="ctr">
            <a:noAutofit/>
          </a:bodyPr>
          <a:lstStyle/>
          <a:p>
            <a:pPr algn="ctr" defTabSz="914420" hangingPunct="0"/>
            <a:r>
              <a:rPr lang="ru-RU" sz="98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Сибирь</a:t>
            </a:r>
          </a:p>
        </p:txBody>
      </p:sp>
      <p:sp>
        <p:nvSpPr>
          <p:cNvPr id="244" name="Oval 160">
            <a:extLst>
              <a:ext uri="{FF2B5EF4-FFF2-40B4-BE49-F238E27FC236}">
                <a16:creationId xmlns:a16="http://schemas.microsoft.com/office/drawing/2014/main" id="{061A25C3-4CE7-B246-839D-75B9F9233BF2}"/>
              </a:ext>
            </a:extLst>
          </p:cNvPr>
          <p:cNvSpPr>
            <a:spLocks/>
          </p:cNvSpPr>
          <p:nvPr/>
        </p:nvSpPr>
        <p:spPr bwMode="gray">
          <a:xfrm rot="16200000" flipV="1">
            <a:off x="1263086" y="2883855"/>
            <a:ext cx="68163" cy="74068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50120">
              <a:defRPr/>
            </a:pPr>
            <a:endParaRPr lang="id-ID" sz="330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5" name="Скругленный прямоугольник 244">
            <a:extLst>
              <a:ext uri="{FF2B5EF4-FFF2-40B4-BE49-F238E27FC236}">
                <a16:creationId xmlns:a16="http://schemas.microsoft.com/office/drawing/2014/main" id="{78A8C89E-A502-C648-9259-EE9DECF0172E}"/>
              </a:ext>
            </a:extLst>
          </p:cNvPr>
          <p:cNvSpPr/>
          <p:nvPr/>
        </p:nvSpPr>
        <p:spPr>
          <a:xfrm>
            <a:off x="160032" y="2586178"/>
            <a:ext cx="1306804" cy="238363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914040"/>
            <a:r>
              <a:rPr lang="ru-RU" sz="11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Калининград ОЭЗ</a:t>
            </a:r>
            <a:endParaRPr lang="ru-RU" sz="11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9" name="Скругленный прямоугольник 248"/>
          <p:cNvSpPr/>
          <p:nvPr/>
        </p:nvSpPr>
        <p:spPr>
          <a:xfrm>
            <a:off x="7807740" y="863482"/>
            <a:ext cx="3309563" cy="4145397"/>
          </a:xfrm>
          <a:prstGeom prst="roundRect">
            <a:avLst/>
          </a:prstGeom>
          <a:solidFill>
            <a:srgbClr val="44546A">
              <a:lumMod val="40000"/>
              <a:lumOff val="60000"/>
              <a:alpha val="7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5EA429EE-F19F-BE47-9534-E563C979C280}"/>
              </a:ext>
            </a:extLst>
          </p:cNvPr>
          <p:cNvSpPr txBox="1"/>
          <p:nvPr/>
        </p:nvSpPr>
        <p:spPr>
          <a:xfrm>
            <a:off x="7987559" y="1078631"/>
            <a:ext cx="330386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20"/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более </a:t>
            </a:r>
            <a:r>
              <a:rPr lang="ru-RU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</a:t>
            </a:r>
            <a:r>
              <a:rPr lang="ru-RU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млн 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MazzardM-Bold"/>
              </a:rPr>
              <a:t>м2</a:t>
            </a:r>
            <a:r>
              <a:rPr lang="ru-RU" sz="1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</a:t>
            </a:r>
            <a:r>
              <a:rPr lang="ru-RU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логистических </a:t>
            </a:r>
            <a:r>
              <a:rPr lang="ru-RU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площадей</a:t>
            </a:r>
          </a:p>
        </p:txBody>
      </p: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A2E9930A-E6A6-4541-9E43-F372F4C56808}"/>
              </a:ext>
            </a:extLst>
          </p:cNvPr>
          <p:cNvGrpSpPr/>
          <p:nvPr/>
        </p:nvGrpSpPr>
        <p:grpSpPr>
          <a:xfrm>
            <a:off x="8007849" y="2152740"/>
            <a:ext cx="3758998" cy="1518982"/>
            <a:chOff x="12385853" y="2991267"/>
            <a:chExt cx="5240396" cy="2160000"/>
          </a:xfrm>
        </p:grpSpPr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077B4842-E43D-8148-A0E8-89087281CCF3}"/>
                </a:ext>
              </a:extLst>
            </p:cNvPr>
            <p:cNvSpPr txBox="1"/>
            <p:nvPr/>
          </p:nvSpPr>
          <p:spPr>
            <a:xfrm>
              <a:off x="12385855" y="2991267"/>
              <a:ext cx="5240394" cy="10503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20"/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более</a:t>
              </a:r>
              <a:r>
                <a:rPr lang="ru-RU" sz="4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19 тыс.</a:t>
              </a:r>
              <a:endParaRPr lang="ru-RU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2B65CB5D-7C55-4048-A9FF-B19B7CB19508}"/>
                </a:ext>
              </a:extLst>
            </p:cNvPr>
            <p:cNvSpPr txBox="1"/>
            <p:nvPr/>
          </p:nvSpPr>
          <p:spPr>
            <a:xfrm>
              <a:off x="12385853" y="3969585"/>
              <a:ext cx="3871732" cy="1181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321895" hangingPunct="0"/>
              <a:r>
                <a:rPr lang="ru-RU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б</a:t>
              </a:r>
              <a:r>
                <a:rPr lang="ru-RU" b="1" kern="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рендированных</a:t>
              </a:r>
              <a:r>
                <a:rPr lang="ru-RU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пунктов выдачи заказов по России</a:t>
              </a:r>
              <a:endParaRPr lang="ru-RU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41" name="Группа 240">
            <a:extLst>
              <a:ext uri="{FF2B5EF4-FFF2-40B4-BE49-F238E27FC236}">
                <a16:creationId xmlns:a16="http://schemas.microsoft.com/office/drawing/2014/main" id="{5807A426-FFC6-EC4F-B680-E28C7938187E}"/>
              </a:ext>
            </a:extLst>
          </p:cNvPr>
          <p:cNvGrpSpPr/>
          <p:nvPr/>
        </p:nvGrpSpPr>
        <p:grpSpPr>
          <a:xfrm>
            <a:off x="7990786" y="3608806"/>
            <a:ext cx="3326233" cy="979754"/>
            <a:chOff x="12385854" y="5018660"/>
            <a:chExt cx="4729920" cy="1393215"/>
          </a:xfrm>
        </p:grpSpPr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3554075F-038B-8844-B907-45AA75D7FC15}"/>
                </a:ext>
              </a:extLst>
            </p:cNvPr>
            <p:cNvSpPr txBox="1"/>
            <p:nvPr/>
          </p:nvSpPr>
          <p:spPr>
            <a:xfrm>
              <a:off x="12385854" y="5018660"/>
              <a:ext cx="3871734" cy="10503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20"/>
              <a:r>
                <a:rPr lang="ru-RU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98%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C2BB26BC-61E4-1C40-BD0C-68CED509FEBA}"/>
                </a:ext>
              </a:extLst>
            </p:cNvPr>
            <p:cNvSpPr txBox="1"/>
            <p:nvPr/>
          </p:nvSpPr>
          <p:spPr>
            <a:xfrm>
              <a:off x="12385854" y="6017981"/>
              <a:ext cx="4729920" cy="393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321895" hangingPunct="0"/>
              <a:r>
                <a:rPr lang="ru-RU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заказов доставлено </a:t>
              </a:r>
              <a:r>
                <a:rPr lang="ru-RU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в </a:t>
              </a:r>
              <a:r>
                <a:rPr lang="ru-RU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срок </a:t>
              </a:r>
            </a:p>
          </p:txBody>
        </p:sp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1B5B4A25-ABDF-CA4D-BD83-8D34EAE37B3B}"/>
              </a:ext>
            </a:extLst>
          </p:cNvPr>
          <p:cNvGrpSpPr/>
          <p:nvPr/>
        </p:nvGrpSpPr>
        <p:grpSpPr>
          <a:xfrm>
            <a:off x="2859931" y="4756660"/>
            <a:ext cx="1215832" cy="380520"/>
            <a:chOff x="2117262" y="9962566"/>
            <a:chExt cx="2431688" cy="761048"/>
          </a:xfrm>
          <a:solidFill>
            <a:schemeClr val="tx2">
              <a:lumMod val="50000"/>
            </a:schemeClr>
          </a:solidFill>
        </p:grpSpPr>
        <p:sp>
          <p:nvSpPr>
            <p:cNvPr id="251" name="Oval 160">
              <a:extLst>
                <a:ext uri="{FF2B5EF4-FFF2-40B4-BE49-F238E27FC236}">
                  <a16:creationId xmlns:a16="http://schemas.microsoft.com/office/drawing/2014/main" id="{D10060A8-70E5-A048-8D19-A8FF6130FB4A}"/>
                </a:ext>
              </a:extLst>
            </p:cNvPr>
            <p:cNvSpPr>
              <a:spLocks/>
            </p:cNvSpPr>
            <p:nvPr/>
          </p:nvSpPr>
          <p:spPr bwMode="gray">
            <a:xfrm rot="16200000" flipH="1" flipV="1">
              <a:off x="2116468" y="9963360"/>
              <a:ext cx="172719" cy="171132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50120">
                <a:defRPr/>
              </a:pPr>
              <a:endParaRPr lang="id-ID" sz="330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Прямоугольник 192">
              <a:extLst>
                <a:ext uri="{FF2B5EF4-FFF2-40B4-BE49-F238E27FC236}">
                  <a16:creationId xmlns:a16="http://schemas.microsoft.com/office/drawing/2014/main" id="{6C0A3EC4-3277-FA42-90A3-715992C9E0EA}"/>
                </a:ext>
              </a:extLst>
            </p:cNvPr>
            <p:cNvSpPr/>
            <p:nvPr/>
          </p:nvSpPr>
          <p:spPr>
            <a:xfrm>
              <a:off x="2178807" y="10246883"/>
              <a:ext cx="2370143" cy="476731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040"/>
              <a:r>
                <a:rPr lang="ru-RU" sz="1100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ТОСЭР Чапаевск</a:t>
              </a:r>
              <a:endParaRPr lang="ru-RU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6" name="Oval 160">
            <a:extLst>
              <a:ext uri="{FF2B5EF4-FFF2-40B4-BE49-F238E27FC236}">
                <a16:creationId xmlns:a16="http://schemas.microsoft.com/office/drawing/2014/main" id="{B226B13F-4D03-9C40-9B02-A63BB2FA443D}"/>
              </a:ext>
            </a:extLst>
          </p:cNvPr>
          <p:cNvSpPr>
            <a:spLocks/>
          </p:cNvSpPr>
          <p:nvPr/>
        </p:nvSpPr>
        <p:spPr bwMode="gray">
          <a:xfrm rot="16200000" flipH="1" flipV="1">
            <a:off x="6345538" y="5426608"/>
            <a:ext cx="61369" cy="6563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50120">
              <a:defRPr/>
            </a:pPr>
            <a:endParaRPr lang="id-ID" sz="330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8" name="Прямоугольник 198">
            <a:extLst>
              <a:ext uri="{FF2B5EF4-FFF2-40B4-BE49-F238E27FC236}">
                <a16:creationId xmlns:a16="http://schemas.microsoft.com/office/drawing/2014/main" id="{81074A51-6EB7-9347-AF72-A1114E972E4A}"/>
              </a:ext>
            </a:extLst>
          </p:cNvPr>
          <p:cNvSpPr/>
          <p:nvPr/>
        </p:nvSpPr>
        <p:spPr>
          <a:xfrm>
            <a:off x="6312971" y="5110637"/>
            <a:ext cx="1003281" cy="238363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914040"/>
            <a:r>
              <a:rPr lang="ru-RU" sz="11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Красноярск</a:t>
            </a:r>
            <a:endParaRPr lang="ru-RU" sz="11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3" name="Oval 160">
            <a:extLst>
              <a:ext uri="{FF2B5EF4-FFF2-40B4-BE49-F238E27FC236}">
                <a16:creationId xmlns:a16="http://schemas.microsoft.com/office/drawing/2014/main" id="{89733477-B84D-DF48-B5F1-0492BE5D4B06}"/>
              </a:ext>
            </a:extLst>
          </p:cNvPr>
          <p:cNvSpPr>
            <a:spLocks/>
          </p:cNvSpPr>
          <p:nvPr/>
        </p:nvSpPr>
        <p:spPr bwMode="gray">
          <a:xfrm rot="16200000" flipH="1" flipV="1">
            <a:off x="1260637" y="5244222"/>
            <a:ext cx="86358" cy="85565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50120">
              <a:defRPr/>
            </a:pPr>
            <a:endParaRPr lang="id-ID" sz="330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4" name="Прямоугольник 198">
            <a:extLst>
              <a:ext uri="{FF2B5EF4-FFF2-40B4-BE49-F238E27FC236}">
                <a16:creationId xmlns:a16="http://schemas.microsoft.com/office/drawing/2014/main" id="{81074A51-6EB7-9347-AF72-A1114E972E4A}"/>
              </a:ext>
            </a:extLst>
          </p:cNvPr>
          <p:cNvSpPr/>
          <p:nvPr/>
        </p:nvSpPr>
        <p:spPr>
          <a:xfrm>
            <a:off x="207966" y="5373327"/>
            <a:ext cx="1080000" cy="238363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914040"/>
            <a:r>
              <a:rPr lang="ru-RU" sz="11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Новороссийск</a:t>
            </a:r>
            <a:endParaRPr lang="ru-RU" sz="11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5" name="Oval 160">
            <a:extLst>
              <a:ext uri="{FF2B5EF4-FFF2-40B4-BE49-F238E27FC236}">
                <a16:creationId xmlns:a16="http://schemas.microsoft.com/office/drawing/2014/main" id="{89733477-B84D-DF48-B5F1-0492BE5D4B06}"/>
              </a:ext>
            </a:extLst>
          </p:cNvPr>
          <p:cNvSpPr>
            <a:spLocks/>
          </p:cNvSpPr>
          <p:nvPr/>
        </p:nvSpPr>
        <p:spPr bwMode="gray">
          <a:xfrm rot="16200000" flipH="1" flipV="1">
            <a:off x="2590510" y="4177322"/>
            <a:ext cx="86358" cy="85565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50120">
              <a:defRPr/>
            </a:pPr>
            <a:endParaRPr lang="id-ID" sz="330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6" name="Прямоугольник 192">
            <a:extLst>
              <a:ext uri="{FF2B5EF4-FFF2-40B4-BE49-F238E27FC236}">
                <a16:creationId xmlns:a16="http://schemas.microsoft.com/office/drawing/2014/main" id="{6C0A3EC4-3277-FA42-90A3-715992C9E0EA}"/>
              </a:ext>
            </a:extLst>
          </p:cNvPr>
          <p:cNvSpPr/>
          <p:nvPr/>
        </p:nvSpPr>
        <p:spPr>
          <a:xfrm>
            <a:off x="1111066" y="4142311"/>
            <a:ext cx="1429355" cy="238363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914040"/>
            <a:r>
              <a:rPr lang="ru-RU" sz="11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Нижний Новгород</a:t>
            </a:r>
            <a:endParaRPr lang="ru-RU" sz="11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Oval 160">
            <a:extLst>
              <a:ext uri="{FF2B5EF4-FFF2-40B4-BE49-F238E27FC236}">
                <a16:creationId xmlns:a16="http://schemas.microsoft.com/office/drawing/2014/main" id="{89733477-B84D-DF48-B5F1-0492BE5D4B06}"/>
              </a:ext>
            </a:extLst>
          </p:cNvPr>
          <p:cNvSpPr>
            <a:spLocks/>
          </p:cNvSpPr>
          <p:nvPr/>
        </p:nvSpPr>
        <p:spPr bwMode="gray">
          <a:xfrm rot="16200000" flipH="1" flipV="1">
            <a:off x="1985532" y="4561357"/>
            <a:ext cx="86358" cy="85565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50120">
              <a:defRPr/>
            </a:pPr>
            <a:endParaRPr lang="id-ID" sz="330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58" name="Группа 257">
            <a:extLst>
              <a:ext uri="{FF2B5EF4-FFF2-40B4-BE49-F238E27FC236}">
                <a16:creationId xmlns:a16="http://schemas.microsoft.com/office/drawing/2014/main" id="{AC0D9010-7765-4D41-909A-AD90C09FA7DE}"/>
              </a:ext>
            </a:extLst>
          </p:cNvPr>
          <p:cNvGrpSpPr/>
          <p:nvPr/>
        </p:nvGrpSpPr>
        <p:grpSpPr>
          <a:xfrm>
            <a:off x="1540877" y="4727325"/>
            <a:ext cx="1118214" cy="337267"/>
            <a:chOff x="-1327696" y="9377385"/>
            <a:chExt cx="3616090" cy="801494"/>
          </a:xfrm>
          <a:solidFill>
            <a:schemeClr val="tx2">
              <a:lumMod val="50000"/>
            </a:schemeClr>
          </a:solidFill>
        </p:grpSpPr>
        <p:sp>
          <p:nvSpPr>
            <p:cNvPr id="259" name="Oval 160">
              <a:extLst>
                <a:ext uri="{FF2B5EF4-FFF2-40B4-BE49-F238E27FC236}">
                  <a16:creationId xmlns:a16="http://schemas.microsoft.com/office/drawing/2014/main" id="{89733477-B84D-DF48-B5F1-0492BE5D4B06}"/>
                </a:ext>
              </a:extLst>
            </p:cNvPr>
            <p:cNvSpPr>
              <a:spLocks/>
            </p:cNvSpPr>
            <p:nvPr/>
          </p:nvSpPr>
          <p:spPr bwMode="gray">
            <a:xfrm rot="16200000" flipH="1" flipV="1">
              <a:off x="2116469" y="10006954"/>
              <a:ext cx="172718" cy="171132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50120">
                <a:defRPr/>
              </a:pPr>
              <a:endParaRPr lang="id-ID" sz="11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Прямоугольник 228">
              <a:extLst>
                <a:ext uri="{FF2B5EF4-FFF2-40B4-BE49-F238E27FC236}">
                  <a16:creationId xmlns:a16="http://schemas.microsoft.com/office/drawing/2014/main" id="{0986A787-2743-FA44-8527-F60DC3D36B78}"/>
                </a:ext>
              </a:extLst>
            </p:cNvPr>
            <p:cNvSpPr/>
            <p:nvPr/>
          </p:nvSpPr>
          <p:spPr>
            <a:xfrm>
              <a:off x="-1327696" y="9377385"/>
              <a:ext cx="3492514" cy="566455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9" tIns="22860" rIns="45719" bIns="2286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040"/>
              <a:r>
                <a:rPr lang="ru-RU" sz="1100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Воронеж</a:t>
              </a:r>
              <a:endParaRPr lang="en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61" name="Oval 160">
            <a:extLst>
              <a:ext uri="{FF2B5EF4-FFF2-40B4-BE49-F238E27FC236}">
                <a16:creationId xmlns:a16="http://schemas.microsoft.com/office/drawing/2014/main" id="{89733477-B84D-DF48-B5F1-0492BE5D4B06}"/>
              </a:ext>
            </a:extLst>
          </p:cNvPr>
          <p:cNvSpPr>
            <a:spLocks/>
          </p:cNvSpPr>
          <p:nvPr/>
        </p:nvSpPr>
        <p:spPr bwMode="gray">
          <a:xfrm rot="16200000" flipH="1" flipV="1">
            <a:off x="2239798" y="2987540"/>
            <a:ext cx="86358" cy="85565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50120">
              <a:defRPr/>
            </a:pPr>
            <a:endParaRPr lang="id-ID" sz="330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3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D84E84-E2C5-6247-B324-2BF4DD19F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8000"/>
          </a:blip>
          <a:srcRect t="18340" r="3313"/>
          <a:stretch/>
        </p:blipFill>
        <p:spPr>
          <a:xfrm>
            <a:off x="0" y="0"/>
            <a:ext cx="12192123" cy="6858000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B1EF25A3-0EB0-7044-9B6A-2349D3D7F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3214" y="2889076"/>
            <a:ext cx="12179300" cy="10798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Ozon</a:t>
            </a:r>
            <a:r>
              <a:rPr lang="en-US" sz="4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драйвер развития регионов</a:t>
            </a:r>
            <a:endParaRPr lang="ru-RU" sz="44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77802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zon_template">
  <a:themeElements>
    <a:clrScheme name="Ozon Colors">
      <a:dk1>
        <a:srgbClr val="000000"/>
      </a:dk1>
      <a:lt1>
        <a:srgbClr val="FFFFFF"/>
      </a:lt1>
      <a:dk2>
        <a:srgbClr val="005BFF"/>
      </a:dk2>
      <a:lt2>
        <a:srgbClr val="00A2FF"/>
      </a:lt2>
      <a:accent1>
        <a:srgbClr val="06CA99"/>
      </a:accent1>
      <a:accent2>
        <a:srgbClr val="FAE670"/>
      </a:accent2>
      <a:accent3>
        <a:srgbClr val="F91155"/>
      </a:accent3>
      <a:accent4>
        <a:srgbClr val="090089"/>
      </a:accent4>
      <a:accent5>
        <a:srgbClr val="FFA83B"/>
      </a:accent5>
      <a:accent6>
        <a:srgbClr val="754CED"/>
      </a:accent6>
      <a:hlink>
        <a:srgbClr val="005BFF"/>
      </a:hlink>
      <a:folHlink>
        <a:srgbClr val="005BFF"/>
      </a:folHlink>
    </a:clrScheme>
    <a:fontScheme name="Мэдисон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эдисон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>
    <a:spDef>
      <a:spPr>
        <a:solidFill>
          <a:schemeClr val="tx2"/>
        </a:solidFill>
        <a:ln w="19050">
          <a:solidFill>
            <a:schemeClr val="tx2"/>
          </a:solidFill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  <a:headEnd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930F74766A36348A287F2F791165ADA" ma:contentTypeVersion="11" ma:contentTypeDescription="Создание документа." ma:contentTypeScope="" ma:versionID="9a39fb7ccee37f2965e6a1147a9b1190">
  <xsd:schema xmlns:xsd="http://www.w3.org/2001/XMLSchema" xmlns:xs="http://www.w3.org/2001/XMLSchema" xmlns:p="http://schemas.microsoft.com/office/2006/metadata/properties" xmlns:ns2="92b0c95e-fefe-4f89-aecf-a483520de227" xmlns:ns3="f7240172-b254-4e0e-9805-85f5171e53aa" targetNamespace="http://schemas.microsoft.com/office/2006/metadata/properties" ma:root="true" ma:fieldsID="e140ff45d9edb5ac2b4f14e4adbafcbe" ns2:_="" ns3:_="">
    <xsd:import namespace="92b0c95e-fefe-4f89-aecf-a483520de227"/>
    <xsd:import namespace="f7240172-b254-4e0e-9805-85f5171e53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b0c95e-fefe-4f89-aecf-a483520de2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40172-b254-4e0e-9805-85f5171e53a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CD2B9A-2E67-4C39-8376-2D777C065C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9E28F1-07BC-43AA-99D3-23054BEBA0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b0c95e-fefe-4f89-aecf-a483520de227"/>
    <ds:schemaRef ds:uri="f7240172-b254-4e0e-9805-85f5171e5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ECE20F-4DFD-4D04-BB52-3390E69E5D1D}">
  <ds:schemaRefs>
    <ds:schemaRef ds:uri="http://schemas.microsoft.com/office/2006/metadata/properties"/>
    <ds:schemaRef ds:uri="92b0c95e-fefe-4f89-aecf-a483520de227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f7240172-b254-4e0e-9805-85f5171e53a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2054</TotalTime>
  <Words>206</Words>
  <Application>Microsoft Office PowerPoint</Application>
  <PresentationFormat>Широкоэкранный</PresentationFormat>
  <Paragraphs>60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.AppleSystemUIFont</vt:lpstr>
      <vt:lpstr>Arial</vt:lpstr>
      <vt:lpstr>Calibri</vt:lpstr>
      <vt:lpstr>Calibri Light</vt:lpstr>
      <vt:lpstr>Helvetica</vt:lpstr>
      <vt:lpstr>MazzardM-Bold</vt:lpstr>
      <vt:lpstr>Times New Roman</vt:lpstr>
      <vt:lpstr>Office Theme</vt:lpstr>
      <vt:lpstr>Ozon_template</vt:lpstr>
      <vt:lpstr>Презентация PowerPoint</vt:lpstr>
      <vt:lpstr>Ozon –одна из крупнейших интернет-компаний в России</vt:lpstr>
      <vt:lpstr>Презентация PowerPoint</vt:lpstr>
      <vt:lpstr>OZON- один из лидеров в логистике</vt:lpstr>
      <vt:lpstr>Ozon – драйвер развития регионов</vt:lpstr>
    </vt:vector>
  </TitlesOfParts>
  <Company>OZON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Tsagaraeva Elizaveta Aslanovna</dc:creator>
  <cp:lastModifiedBy>Tsagaraeva Elizaveta Aslanovna</cp:lastModifiedBy>
  <cp:revision>121</cp:revision>
  <dcterms:created xsi:type="dcterms:W3CDTF">2022-01-17T08:45:03Z</dcterms:created>
  <dcterms:modified xsi:type="dcterms:W3CDTF">2022-10-10T16:36:19Z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0x0101006930F74766A36348A287F2F791165ADA</vt:lpwstr>
  </property>
</Properties>
</file>